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302" r:id="rId4"/>
    <p:sldId id="303" r:id="rId5"/>
    <p:sldId id="261" r:id="rId6"/>
    <p:sldId id="258" r:id="rId7"/>
    <p:sldId id="270" r:id="rId8"/>
    <p:sldId id="260" r:id="rId9"/>
    <p:sldId id="304" r:id="rId10"/>
    <p:sldId id="259" r:id="rId11"/>
    <p:sldId id="264" r:id="rId12"/>
    <p:sldId id="269" r:id="rId13"/>
    <p:sldId id="262" r:id="rId14"/>
    <p:sldId id="305" r:id="rId15"/>
    <p:sldId id="263" r:id="rId16"/>
    <p:sldId id="268" r:id="rId17"/>
    <p:sldId id="271" r:id="rId18"/>
    <p:sldId id="272" r:id="rId19"/>
    <p:sldId id="265" r:id="rId20"/>
    <p:sldId id="266" r:id="rId21"/>
    <p:sldId id="267" r:id="rId22"/>
    <p:sldId id="273" r:id="rId23"/>
    <p:sldId id="274" r:id="rId24"/>
    <p:sldId id="277" r:id="rId25"/>
    <p:sldId id="285" r:id="rId26"/>
    <p:sldId id="286" r:id="rId27"/>
    <p:sldId id="282" r:id="rId28"/>
    <p:sldId id="275" r:id="rId29"/>
    <p:sldId id="276" r:id="rId30"/>
    <p:sldId id="278" r:id="rId31"/>
    <p:sldId id="280" r:id="rId32"/>
    <p:sldId id="281" r:id="rId33"/>
    <p:sldId id="283" r:id="rId34"/>
    <p:sldId id="289" r:id="rId35"/>
    <p:sldId id="290" r:id="rId36"/>
    <p:sldId id="279" r:id="rId37"/>
    <p:sldId id="284" r:id="rId38"/>
    <p:sldId id="291" r:id="rId39"/>
    <p:sldId id="292" r:id="rId40"/>
    <p:sldId id="293" r:id="rId41"/>
    <p:sldId id="296" r:id="rId42"/>
    <p:sldId id="294" r:id="rId43"/>
    <p:sldId id="295" r:id="rId44"/>
    <p:sldId id="299" r:id="rId45"/>
    <p:sldId id="308" r:id="rId46"/>
    <p:sldId id="301" r:id="rId47"/>
    <p:sldId id="30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4E57D-C510-47B8-B7E3-B8E08CDE7834}" v="63" dt="2025-01-08T05:37:49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a Vargas" userId="78b4b438-fc4e-4384-8ad8-bdf6512dd7db" providerId="ADAL" clId="{78C4E57D-C510-47B8-B7E3-B8E08CDE7834}"/>
    <pc:docChg chg="custSel addSld delSld modSld sldOrd">
      <pc:chgData name="Tania Vargas" userId="78b4b438-fc4e-4384-8ad8-bdf6512dd7db" providerId="ADAL" clId="{78C4E57D-C510-47B8-B7E3-B8E08CDE7834}" dt="2025-01-08T17:48:00.729" v="287" actId="1076"/>
      <pc:docMkLst>
        <pc:docMk/>
      </pc:docMkLst>
      <pc:sldChg chg="addSp delSp modSp mod setBg addAnim delDesignElem">
        <pc:chgData name="Tania Vargas" userId="78b4b438-fc4e-4384-8ad8-bdf6512dd7db" providerId="ADAL" clId="{78C4E57D-C510-47B8-B7E3-B8E08CDE7834}" dt="2025-01-08T05:36:50.590" v="264"/>
        <pc:sldMkLst>
          <pc:docMk/>
          <pc:sldMk cId="164273522" sldId="256"/>
        </pc:sldMkLst>
        <pc:spChg chg="mod">
          <ac:chgData name="Tania Vargas" userId="78b4b438-fc4e-4384-8ad8-bdf6512dd7db" providerId="ADAL" clId="{78C4E57D-C510-47B8-B7E3-B8E08CDE7834}" dt="2025-01-08T05:35:34.959" v="261" actId="26606"/>
          <ac:spMkLst>
            <pc:docMk/>
            <pc:sldMk cId="164273522" sldId="256"/>
            <ac:spMk id="2" creationId="{00000000-0000-0000-0000-000000000000}"/>
          </ac:spMkLst>
        </pc:spChg>
        <pc:spChg chg="add del">
          <ac:chgData name="Tania Vargas" userId="78b4b438-fc4e-4384-8ad8-bdf6512dd7db" providerId="ADAL" clId="{78C4E57D-C510-47B8-B7E3-B8E08CDE7834}" dt="2025-01-08T05:36:50.590" v="264"/>
          <ac:spMkLst>
            <pc:docMk/>
            <pc:sldMk cId="164273522" sldId="256"/>
            <ac:spMk id="7" creationId="{C28D0172-F2E0-4763-9C35-F022664959D8}"/>
          </ac:spMkLst>
        </pc:spChg>
        <pc:spChg chg="add del">
          <ac:chgData name="Tania Vargas" userId="78b4b438-fc4e-4384-8ad8-bdf6512dd7db" providerId="ADAL" clId="{78C4E57D-C510-47B8-B7E3-B8E08CDE7834}" dt="2025-01-08T05:36:50.590" v="264"/>
          <ac:spMkLst>
            <pc:docMk/>
            <pc:sldMk cId="164273522" sldId="256"/>
            <ac:spMk id="9" creationId="{DF6FB2B2-CE21-407F-B22E-302DADC2C3D3}"/>
          </ac:spMkLst>
        </pc:spChg>
        <pc:spChg chg="add del">
          <ac:chgData name="Tania Vargas" userId="78b4b438-fc4e-4384-8ad8-bdf6512dd7db" providerId="ADAL" clId="{78C4E57D-C510-47B8-B7E3-B8E08CDE7834}" dt="2025-01-08T05:36:50.590" v="264"/>
          <ac:spMkLst>
            <pc:docMk/>
            <pc:sldMk cId="164273522" sldId="256"/>
            <ac:spMk id="11" creationId="{9F2851FB-E841-4509-8A6D-A416376EA380}"/>
          </ac:spMkLst>
        </pc:spChg>
      </pc:sldChg>
      <pc:sldChg chg="modSp">
        <pc:chgData name="Tania Vargas" userId="78b4b438-fc4e-4384-8ad8-bdf6512dd7db" providerId="ADAL" clId="{78C4E57D-C510-47B8-B7E3-B8E08CDE7834}" dt="2025-01-08T05:36:50.590" v="264"/>
        <pc:sldMkLst>
          <pc:docMk/>
          <pc:sldMk cId="1232582722" sldId="257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1232582722" sldId="257"/>
            <ac:spMk id="2" creationId="{00000000-0000-0000-0000-000000000000}"/>
          </ac:spMkLst>
        </pc:spChg>
      </pc:sldChg>
      <pc:sldChg chg="delSp modSp mod delAnim">
        <pc:chgData name="Tania Vargas" userId="78b4b438-fc4e-4384-8ad8-bdf6512dd7db" providerId="ADAL" clId="{78C4E57D-C510-47B8-B7E3-B8E08CDE7834}" dt="2025-01-08T05:36:50.590" v="264"/>
        <pc:sldMkLst>
          <pc:docMk/>
          <pc:sldMk cId="1719658813" sldId="259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1719658813" sldId="259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03:38.134" v="45" actId="1076"/>
          <ac:picMkLst>
            <pc:docMk/>
            <pc:sldMk cId="1719658813" sldId="259"/>
            <ac:picMk id="3" creationId="{EF695725-D92A-BFCA-87B0-B540911CE60A}"/>
          </ac:picMkLst>
        </pc:picChg>
        <pc:picChg chg="del">
          <ac:chgData name="Tania Vargas" userId="78b4b438-fc4e-4384-8ad8-bdf6512dd7db" providerId="ADAL" clId="{78C4E57D-C510-47B8-B7E3-B8E08CDE7834}" dt="2025-01-08T05:03:12.295" v="44" actId="478"/>
          <ac:picMkLst>
            <pc:docMk/>
            <pc:sldMk cId="1719658813" sldId="259"/>
            <ac:picMk id="4" creationId="{00000000-0000-0000-0000-000000000000}"/>
          </ac:picMkLst>
        </pc:picChg>
      </pc:sldChg>
      <pc:sldChg chg="delSp modSp mod delAnim">
        <pc:chgData name="Tania Vargas" userId="78b4b438-fc4e-4384-8ad8-bdf6512dd7db" providerId="ADAL" clId="{78C4E57D-C510-47B8-B7E3-B8E08CDE7834}" dt="2025-01-08T05:36:50.590" v="264"/>
        <pc:sldMkLst>
          <pc:docMk/>
          <pc:sldMk cId="2727090093" sldId="260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727090093" sldId="260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01:12.436" v="31" actId="1076"/>
          <ac:picMkLst>
            <pc:docMk/>
            <pc:sldMk cId="2727090093" sldId="260"/>
            <ac:picMk id="3" creationId="{847D7F80-8CE5-72FF-5423-59B2B944B2DA}"/>
          </ac:picMkLst>
        </pc:picChg>
        <pc:picChg chg="del">
          <ac:chgData name="Tania Vargas" userId="78b4b438-fc4e-4384-8ad8-bdf6512dd7db" providerId="ADAL" clId="{78C4E57D-C510-47B8-B7E3-B8E08CDE7834}" dt="2025-01-08T05:00:11.145" v="30" actId="478"/>
          <ac:picMkLst>
            <pc:docMk/>
            <pc:sldMk cId="2727090093" sldId="260"/>
            <ac:picMk id="4" creationId="{00000000-0000-0000-0000-000000000000}"/>
          </ac:picMkLst>
        </pc:picChg>
      </pc:sldChg>
      <pc:sldChg chg="modSp ord">
        <pc:chgData name="Tania Vargas" userId="78b4b438-fc4e-4384-8ad8-bdf6512dd7db" providerId="ADAL" clId="{78C4E57D-C510-47B8-B7E3-B8E08CDE7834}" dt="2025-01-08T05:36:50.590" v="264"/>
        <pc:sldMkLst>
          <pc:docMk/>
          <pc:sldMk cId="4103279088" sldId="261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4103279088" sldId="261"/>
            <ac:spMk id="2" creationId="{00000000-0000-0000-0000-000000000000}"/>
          </ac:spMkLst>
        </pc:spChg>
      </pc:sldChg>
      <pc:sldChg chg="delSp modSp mod ord delAnim">
        <pc:chgData name="Tania Vargas" userId="78b4b438-fc4e-4384-8ad8-bdf6512dd7db" providerId="ADAL" clId="{78C4E57D-C510-47B8-B7E3-B8E08CDE7834}" dt="2025-01-08T05:04:39.753" v="56" actId="1076"/>
        <pc:sldMkLst>
          <pc:docMk/>
          <pc:sldMk cId="3449284650" sldId="264"/>
        </pc:sldMkLst>
        <pc:spChg chg="mod">
          <ac:chgData name="Tania Vargas" userId="78b4b438-fc4e-4384-8ad8-bdf6512dd7db" providerId="ADAL" clId="{78C4E57D-C510-47B8-B7E3-B8E08CDE7834}" dt="2025-01-08T05:04:10.824" v="54" actId="20577"/>
          <ac:spMkLst>
            <pc:docMk/>
            <pc:sldMk cId="3449284650" sldId="264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04:39.753" v="56" actId="1076"/>
          <ac:picMkLst>
            <pc:docMk/>
            <pc:sldMk cId="3449284650" sldId="264"/>
            <ac:picMk id="3" creationId="{08697497-5EE3-673C-4554-BBF0951DF2C0}"/>
          </ac:picMkLst>
        </pc:picChg>
        <pc:picChg chg="del">
          <ac:chgData name="Tania Vargas" userId="78b4b438-fc4e-4384-8ad8-bdf6512dd7db" providerId="ADAL" clId="{78C4E57D-C510-47B8-B7E3-B8E08CDE7834}" dt="2025-01-08T05:04:14.756" v="55" actId="478"/>
          <ac:picMkLst>
            <pc:docMk/>
            <pc:sldMk cId="3449284650" sldId="264"/>
            <ac:picMk id="4" creationId="{00000000-0000-0000-0000-000000000000}"/>
          </ac:picMkLst>
        </pc:picChg>
      </pc:sldChg>
      <pc:sldChg chg="delSp modSp mod ord delAnim">
        <pc:chgData name="Tania Vargas" userId="78b4b438-fc4e-4384-8ad8-bdf6512dd7db" providerId="ADAL" clId="{78C4E57D-C510-47B8-B7E3-B8E08CDE7834}" dt="2025-01-08T05:36:50.590" v="264"/>
        <pc:sldMkLst>
          <pc:docMk/>
          <pc:sldMk cId="1823380078" sldId="268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1823380078" sldId="268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09:50.046" v="77" actId="1076"/>
          <ac:picMkLst>
            <pc:docMk/>
            <pc:sldMk cId="1823380078" sldId="268"/>
            <ac:picMk id="3" creationId="{3072E16C-B6DC-FB8D-9954-99CBD1CB9E2E}"/>
          </ac:picMkLst>
        </pc:picChg>
        <pc:picChg chg="del">
          <ac:chgData name="Tania Vargas" userId="78b4b438-fc4e-4384-8ad8-bdf6512dd7db" providerId="ADAL" clId="{78C4E57D-C510-47B8-B7E3-B8E08CDE7834}" dt="2025-01-08T05:09:31.803" v="76" actId="478"/>
          <ac:picMkLst>
            <pc:docMk/>
            <pc:sldMk cId="1823380078" sldId="268"/>
            <ac:picMk id="4" creationId="{00000000-0000-0000-0000-000000000000}"/>
          </ac:picMkLst>
        </pc:picChg>
      </pc:sldChg>
      <pc:sldChg chg="delSp modSp mod ord delAnim">
        <pc:chgData name="Tania Vargas" userId="78b4b438-fc4e-4384-8ad8-bdf6512dd7db" providerId="ADAL" clId="{78C4E57D-C510-47B8-B7E3-B8E08CDE7834}" dt="2025-01-08T05:36:50.590" v="264"/>
        <pc:sldMkLst>
          <pc:docMk/>
          <pc:sldMk cId="2618402621" sldId="269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618402621" sldId="269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05:39.054" v="63" actId="1076"/>
          <ac:picMkLst>
            <pc:docMk/>
            <pc:sldMk cId="2618402621" sldId="269"/>
            <ac:picMk id="3" creationId="{1020665A-8C0F-9C47-9A3B-C2B47D133717}"/>
          </ac:picMkLst>
        </pc:picChg>
        <pc:picChg chg="del">
          <ac:chgData name="Tania Vargas" userId="78b4b438-fc4e-4384-8ad8-bdf6512dd7db" providerId="ADAL" clId="{78C4E57D-C510-47B8-B7E3-B8E08CDE7834}" dt="2025-01-08T05:05:20.097" v="62" actId="478"/>
          <ac:picMkLst>
            <pc:docMk/>
            <pc:sldMk cId="2618402621" sldId="269"/>
            <ac:picMk id="4" creationId="{00000000-0000-0000-0000-000000000000}"/>
          </ac:picMkLst>
        </pc:picChg>
      </pc:sldChg>
      <pc:sldChg chg="modSp ord">
        <pc:chgData name="Tania Vargas" userId="78b4b438-fc4e-4384-8ad8-bdf6512dd7db" providerId="ADAL" clId="{78C4E57D-C510-47B8-B7E3-B8E08CDE7834}" dt="2025-01-08T05:36:50.590" v="264"/>
        <pc:sldMkLst>
          <pc:docMk/>
          <pc:sldMk cId="276352610" sldId="270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76352610" sldId="270"/>
            <ac:spMk id="2" creationId="{00000000-0000-0000-0000-000000000000}"/>
          </ac:spMkLst>
        </pc:spChg>
      </pc:sldChg>
      <pc:sldChg chg="delSp modSp mod ord delAnim">
        <pc:chgData name="Tania Vargas" userId="78b4b438-fc4e-4384-8ad8-bdf6512dd7db" providerId="ADAL" clId="{78C4E57D-C510-47B8-B7E3-B8E08CDE7834}" dt="2025-01-08T05:36:50.590" v="264"/>
        <pc:sldMkLst>
          <pc:docMk/>
          <pc:sldMk cId="2522322541" sldId="271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522322541" sldId="271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10:22.055" v="83" actId="1076"/>
          <ac:picMkLst>
            <pc:docMk/>
            <pc:sldMk cId="2522322541" sldId="271"/>
            <ac:picMk id="3" creationId="{31B0E29C-2D62-7CE5-5B1A-3C47ACE8BF1F}"/>
          </ac:picMkLst>
        </pc:picChg>
        <pc:picChg chg="del">
          <ac:chgData name="Tania Vargas" userId="78b4b438-fc4e-4384-8ad8-bdf6512dd7db" providerId="ADAL" clId="{78C4E57D-C510-47B8-B7E3-B8E08CDE7834}" dt="2025-01-08T05:10:06.558" v="82" actId="478"/>
          <ac:picMkLst>
            <pc:docMk/>
            <pc:sldMk cId="2522322541" sldId="271"/>
            <ac:picMk id="4" creationId="{00000000-0000-0000-0000-000000000000}"/>
          </ac:picMkLst>
        </pc:picChg>
      </pc:sldChg>
      <pc:sldChg chg="delSp modSp mod ord delAnim">
        <pc:chgData name="Tania Vargas" userId="78b4b438-fc4e-4384-8ad8-bdf6512dd7db" providerId="ADAL" clId="{78C4E57D-C510-47B8-B7E3-B8E08CDE7834}" dt="2025-01-08T05:36:50.590" v="264"/>
        <pc:sldMkLst>
          <pc:docMk/>
          <pc:sldMk cId="1496668683" sldId="272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1496668683" sldId="272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11:00.427" v="90" actId="1076"/>
          <ac:picMkLst>
            <pc:docMk/>
            <pc:sldMk cId="1496668683" sldId="272"/>
            <ac:picMk id="3" creationId="{5D54F5AE-FAB7-97C2-4696-3E4C8F6F083C}"/>
          </ac:picMkLst>
        </pc:picChg>
        <pc:picChg chg="del">
          <ac:chgData name="Tania Vargas" userId="78b4b438-fc4e-4384-8ad8-bdf6512dd7db" providerId="ADAL" clId="{78C4E57D-C510-47B8-B7E3-B8E08CDE7834}" dt="2025-01-08T05:10:39.690" v="86" actId="478"/>
          <ac:picMkLst>
            <pc:docMk/>
            <pc:sldMk cId="1496668683" sldId="272"/>
            <ac:picMk id="4" creationId="{00000000-0000-0000-0000-000000000000}"/>
          </ac:picMkLst>
        </pc:picChg>
      </pc:sldChg>
      <pc:sldChg chg="modSp">
        <pc:chgData name="Tania Vargas" userId="78b4b438-fc4e-4384-8ad8-bdf6512dd7db" providerId="ADAL" clId="{78C4E57D-C510-47B8-B7E3-B8E08CDE7834}" dt="2025-01-08T05:36:50.590" v="264"/>
        <pc:sldMkLst>
          <pc:docMk/>
          <pc:sldMk cId="89690498" sldId="273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89690498" sldId="273"/>
            <ac:spMk id="2" creationId="{00000000-0000-0000-0000-000000000000}"/>
          </ac:spMkLst>
        </pc:spChg>
      </pc:sldChg>
      <pc:sldChg chg="modSp">
        <pc:chgData name="Tania Vargas" userId="78b4b438-fc4e-4384-8ad8-bdf6512dd7db" providerId="ADAL" clId="{78C4E57D-C510-47B8-B7E3-B8E08CDE7834}" dt="2025-01-08T05:36:50.590" v="264"/>
        <pc:sldMkLst>
          <pc:docMk/>
          <pc:sldMk cId="3358634136" sldId="274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3358634136" sldId="274"/>
            <ac:spMk id="2" creationId="{00000000-0000-0000-0000-000000000000}"/>
          </ac:spMkLst>
        </pc:spChg>
      </pc:sldChg>
      <pc:sldChg chg="delSp modSp mod delAnim">
        <pc:chgData name="Tania Vargas" userId="78b4b438-fc4e-4384-8ad8-bdf6512dd7db" providerId="ADAL" clId="{78C4E57D-C510-47B8-B7E3-B8E08CDE7834}" dt="2025-01-08T05:36:50.590" v="264"/>
        <pc:sldMkLst>
          <pc:docMk/>
          <pc:sldMk cId="2000071225" sldId="275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000071225" sldId="275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14:50.979" v="114" actId="1076"/>
          <ac:picMkLst>
            <pc:docMk/>
            <pc:sldMk cId="2000071225" sldId="275"/>
            <ac:picMk id="3" creationId="{F303D585-EB27-B4E4-9C9C-E4A68C8F7037}"/>
          </ac:picMkLst>
        </pc:picChg>
        <pc:picChg chg="del">
          <ac:chgData name="Tania Vargas" userId="78b4b438-fc4e-4384-8ad8-bdf6512dd7db" providerId="ADAL" clId="{78C4E57D-C510-47B8-B7E3-B8E08CDE7834}" dt="2025-01-08T05:14:35.697" v="113" actId="478"/>
          <ac:picMkLst>
            <pc:docMk/>
            <pc:sldMk cId="2000071225" sldId="275"/>
            <ac:picMk id="4" creationId="{00000000-0000-0000-0000-000000000000}"/>
          </ac:picMkLst>
        </pc:picChg>
      </pc:sldChg>
      <pc:sldChg chg="modSp">
        <pc:chgData name="Tania Vargas" userId="78b4b438-fc4e-4384-8ad8-bdf6512dd7db" providerId="ADAL" clId="{78C4E57D-C510-47B8-B7E3-B8E08CDE7834}" dt="2025-01-08T05:36:50.590" v="264"/>
        <pc:sldMkLst>
          <pc:docMk/>
          <pc:sldMk cId="2818315151" sldId="276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818315151" sldId="276"/>
            <ac:spMk id="2" creationId="{00000000-0000-0000-0000-000000000000}"/>
          </ac:spMkLst>
        </pc:spChg>
      </pc:sldChg>
      <pc:sldChg chg="delSp modSp mod ord delAnim">
        <pc:chgData name="Tania Vargas" userId="78b4b438-fc4e-4384-8ad8-bdf6512dd7db" providerId="ADAL" clId="{78C4E57D-C510-47B8-B7E3-B8E08CDE7834}" dt="2025-01-08T05:36:50.590" v="264"/>
        <pc:sldMkLst>
          <pc:docMk/>
          <pc:sldMk cId="3837287080" sldId="277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3837287080" sldId="277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11:50.479" v="96" actId="1076"/>
          <ac:picMkLst>
            <pc:docMk/>
            <pc:sldMk cId="3837287080" sldId="277"/>
            <ac:picMk id="3" creationId="{06F24691-007D-B4FD-FC8A-D038F02DAEEF}"/>
          </ac:picMkLst>
        </pc:picChg>
        <pc:picChg chg="del">
          <ac:chgData name="Tania Vargas" userId="78b4b438-fc4e-4384-8ad8-bdf6512dd7db" providerId="ADAL" clId="{78C4E57D-C510-47B8-B7E3-B8E08CDE7834}" dt="2025-01-08T05:11:35.740" v="95" actId="478"/>
          <ac:picMkLst>
            <pc:docMk/>
            <pc:sldMk cId="3837287080" sldId="277"/>
            <ac:picMk id="4" creationId="{00000000-0000-0000-0000-000000000000}"/>
          </ac:picMkLst>
        </pc:picChg>
      </pc:sldChg>
      <pc:sldChg chg="delSp modSp mod delAnim">
        <pc:chgData name="Tania Vargas" userId="78b4b438-fc4e-4384-8ad8-bdf6512dd7db" providerId="ADAL" clId="{78C4E57D-C510-47B8-B7E3-B8E08CDE7834}" dt="2025-01-08T05:36:50.590" v="264"/>
        <pc:sldMkLst>
          <pc:docMk/>
          <pc:sldMk cId="3985706241" sldId="278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3985706241" sldId="278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15:22.774" v="118" actId="1076"/>
          <ac:picMkLst>
            <pc:docMk/>
            <pc:sldMk cId="3985706241" sldId="278"/>
            <ac:picMk id="3" creationId="{FD1B79B2-5B4F-4716-5576-D33473911062}"/>
          </ac:picMkLst>
        </pc:picChg>
        <pc:picChg chg="del">
          <ac:chgData name="Tania Vargas" userId="78b4b438-fc4e-4384-8ad8-bdf6512dd7db" providerId="ADAL" clId="{78C4E57D-C510-47B8-B7E3-B8E08CDE7834}" dt="2025-01-08T05:15:08.989" v="117" actId="478"/>
          <ac:picMkLst>
            <pc:docMk/>
            <pc:sldMk cId="3985706241" sldId="278"/>
            <ac:picMk id="4" creationId="{00000000-0000-0000-0000-000000000000}"/>
          </ac:picMkLst>
        </pc:picChg>
      </pc:sldChg>
      <pc:sldChg chg="modSp">
        <pc:chgData name="Tania Vargas" userId="78b4b438-fc4e-4384-8ad8-bdf6512dd7db" providerId="ADAL" clId="{78C4E57D-C510-47B8-B7E3-B8E08CDE7834}" dt="2025-01-08T05:36:50.590" v="264"/>
        <pc:sldMkLst>
          <pc:docMk/>
          <pc:sldMk cId="1741530646" sldId="279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1741530646" sldId="279"/>
            <ac:spMk id="2" creationId="{00000000-0000-0000-0000-000000000000}"/>
          </ac:spMkLst>
        </pc:spChg>
      </pc:sldChg>
      <pc:sldChg chg="delSp modSp mod ord delAnim">
        <pc:chgData name="Tania Vargas" userId="78b4b438-fc4e-4384-8ad8-bdf6512dd7db" providerId="ADAL" clId="{78C4E57D-C510-47B8-B7E3-B8E08CDE7834}" dt="2025-01-08T05:36:50.590" v="264"/>
        <pc:sldMkLst>
          <pc:docMk/>
          <pc:sldMk cId="1477903274" sldId="280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1477903274" sldId="280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16:00.254" v="124" actId="1076"/>
          <ac:picMkLst>
            <pc:docMk/>
            <pc:sldMk cId="1477903274" sldId="280"/>
            <ac:picMk id="3" creationId="{DCBAF6E3-4CE4-A97F-2A21-DCBAD8D26A82}"/>
          </ac:picMkLst>
        </pc:picChg>
        <pc:picChg chg="del">
          <ac:chgData name="Tania Vargas" userId="78b4b438-fc4e-4384-8ad8-bdf6512dd7db" providerId="ADAL" clId="{78C4E57D-C510-47B8-B7E3-B8E08CDE7834}" dt="2025-01-08T05:15:44.610" v="123" actId="478"/>
          <ac:picMkLst>
            <pc:docMk/>
            <pc:sldMk cId="1477903274" sldId="280"/>
            <ac:picMk id="4" creationId="{00000000-0000-0000-0000-000000000000}"/>
          </ac:picMkLst>
        </pc:picChg>
      </pc:sldChg>
      <pc:sldChg chg="delSp modSp mod ord delAnim">
        <pc:chgData name="Tania Vargas" userId="78b4b438-fc4e-4384-8ad8-bdf6512dd7db" providerId="ADAL" clId="{78C4E57D-C510-47B8-B7E3-B8E08CDE7834}" dt="2025-01-08T05:36:50.590" v="264"/>
        <pc:sldMkLst>
          <pc:docMk/>
          <pc:sldMk cId="1251838915" sldId="281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1251838915" sldId="281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17:25.027" v="139" actId="1076"/>
          <ac:picMkLst>
            <pc:docMk/>
            <pc:sldMk cId="1251838915" sldId="281"/>
            <ac:picMk id="3" creationId="{1A0C6D52-B46A-BE95-F9EE-8C714522CA3D}"/>
          </ac:picMkLst>
        </pc:picChg>
        <pc:picChg chg="del">
          <ac:chgData name="Tania Vargas" userId="78b4b438-fc4e-4384-8ad8-bdf6512dd7db" providerId="ADAL" clId="{78C4E57D-C510-47B8-B7E3-B8E08CDE7834}" dt="2025-01-08T05:16:39.229" v="138" actId="478"/>
          <ac:picMkLst>
            <pc:docMk/>
            <pc:sldMk cId="1251838915" sldId="281"/>
            <ac:picMk id="4" creationId="{00000000-0000-0000-0000-000000000000}"/>
          </ac:picMkLst>
        </pc:picChg>
      </pc:sldChg>
      <pc:sldChg chg="delSp modSp mod ord delAnim">
        <pc:chgData name="Tania Vargas" userId="78b4b438-fc4e-4384-8ad8-bdf6512dd7db" providerId="ADAL" clId="{78C4E57D-C510-47B8-B7E3-B8E08CDE7834}" dt="2025-01-08T05:36:50.590" v="264"/>
        <pc:sldMkLst>
          <pc:docMk/>
          <pc:sldMk cId="3962433022" sldId="282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3962433022" sldId="282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13:23.134" v="107" actId="1076"/>
          <ac:picMkLst>
            <pc:docMk/>
            <pc:sldMk cId="3962433022" sldId="282"/>
            <ac:picMk id="3" creationId="{60FC95CD-E351-24B2-3E43-B40354C0CA7D}"/>
          </ac:picMkLst>
        </pc:picChg>
        <pc:picChg chg="del">
          <ac:chgData name="Tania Vargas" userId="78b4b438-fc4e-4384-8ad8-bdf6512dd7db" providerId="ADAL" clId="{78C4E57D-C510-47B8-B7E3-B8E08CDE7834}" dt="2025-01-08T05:13:08.150" v="106" actId="478"/>
          <ac:picMkLst>
            <pc:docMk/>
            <pc:sldMk cId="3962433022" sldId="282"/>
            <ac:picMk id="4" creationId="{00000000-0000-0000-0000-000000000000}"/>
          </ac:picMkLst>
        </pc:picChg>
      </pc:sldChg>
      <pc:sldChg chg="delSp modSp mod ord delAnim">
        <pc:chgData name="Tania Vargas" userId="78b4b438-fc4e-4384-8ad8-bdf6512dd7db" providerId="ADAL" clId="{78C4E57D-C510-47B8-B7E3-B8E08CDE7834}" dt="2025-01-08T05:18:14.133" v="149" actId="1076"/>
        <pc:sldMkLst>
          <pc:docMk/>
          <pc:sldMk cId="1885069102" sldId="283"/>
        </pc:sldMkLst>
        <pc:spChg chg="mod">
          <ac:chgData name="Tania Vargas" userId="78b4b438-fc4e-4384-8ad8-bdf6512dd7db" providerId="ADAL" clId="{78C4E57D-C510-47B8-B7E3-B8E08CDE7834}" dt="2025-01-08T05:17:47.838" v="147" actId="20577"/>
          <ac:spMkLst>
            <pc:docMk/>
            <pc:sldMk cId="1885069102" sldId="283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18:14.133" v="149" actId="1076"/>
          <ac:picMkLst>
            <pc:docMk/>
            <pc:sldMk cId="1885069102" sldId="283"/>
            <ac:picMk id="3" creationId="{D628390D-6A5F-FAC4-390D-F8054B5446A5}"/>
          </ac:picMkLst>
        </pc:picChg>
        <pc:picChg chg="del">
          <ac:chgData name="Tania Vargas" userId="78b4b438-fc4e-4384-8ad8-bdf6512dd7db" providerId="ADAL" clId="{78C4E57D-C510-47B8-B7E3-B8E08CDE7834}" dt="2025-01-08T05:17:50.854" v="148" actId="478"/>
          <ac:picMkLst>
            <pc:docMk/>
            <pc:sldMk cId="1885069102" sldId="283"/>
            <ac:picMk id="4" creationId="{00000000-0000-0000-0000-000000000000}"/>
          </ac:picMkLst>
        </pc:picChg>
      </pc:sldChg>
      <pc:sldChg chg="delSp modSp mod delAnim">
        <pc:chgData name="Tania Vargas" userId="78b4b438-fc4e-4384-8ad8-bdf6512dd7db" providerId="ADAL" clId="{78C4E57D-C510-47B8-B7E3-B8E08CDE7834}" dt="2025-01-08T05:21:54.656" v="166" actId="1076"/>
        <pc:sldMkLst>
          <pc:docMk/>
          <pc:sldMk cId="3812324524" sldId="284"/>
        </pc:sldMkLst>
        <pc:spChg chg="mod">
          <ac:chgData name="Tania Vargas" userId="78b4b438-fc4e-4384-8ad8-bdf6512dd7db" providerId="ADAL" clId="{78C4E57D-C510-47B8-B7E3-B8E08CDE7834}" dt="2025-01-08T05:21:34.951" v="164" actId="20577"/>
          <ac:spMkLst>
            <pc:docMk/>
            <pc:sldMk cId="3812324524" sldId="284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21:54.656" v="166" actId="1076"/>
          <ac:picMkLst>
            <pc:docMk/>
            <pc:sldMk cId="3812324524" sldId="284"/>
            <ac:picMk id="3" creationId="{CC4C8594-4BDC-3E39-E862-BECED9E6A40F}"/>
          </ac:picMkLst>
        </pc:picChg>
        <pc:picChg chg="del">
          <ac:chgData name="Tania Vargas" userId="78b4b438-fc4e-4384-8ad8-bdf6512dd7db" providerId="ADAL" clId="{78C4E57D-C510-47B8-B7E3-B8E08CDE7834}" dt="2025-01-08T05:21:38.457" v="165" actId="478"/>
          <ac:picMkLst>
            <pc:docMk/>
            <pc:sldMk cId="3812324524" sldId="284"/>
            <ac:picMk id="4" creationId="{00000000-0000-0000-0000-000000000000}"/>
          </ac:picMkLst>
        </pc:picChg>
      </pc:sldChg>
      <pc:sldChg chg="modSp ord">
        <pc:chgData name="Tania Vargas" userId="78b4b438-fc4e-4384-8ad8-bdf6512dd7db" providerId="ADAL" clId="{78C4E57D-C510-47B8-B7E3-B8E08CDE7834}" dt="2025-01-08T05:36:50.590" v="264"/>
        <pc:sldMkLst>
          <pc:docMk/>
          <pc:sldMk cId="2150459202" sldId="285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150459202" sldId="285"/>
            <ac:spMk id="2" creationId="{00000000-0000-0000-0000-000000000000}"/>
          </ac:spMkLst>
        </pc:spChg>
      </pc:sldChg>
      <pc:sldChg chg="modSp ord">
        <pc:chgData name="Tania Vargas" userId="78b4b438-fc4e-4384-8ad8-bdf6512dd7db" providerId="ADAL" clId="{78C4E57D-C510-47B8-B7E3-B8E08CDE7834}" dt="2025-01-08T05:36:50.590" v="264"/>
        <pc:sldMkLst>
          <pc:docMk/>
          <pc:sldMk cId="1098224464" sldId="286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1098224464" sldId="286"/>
            <ac:spMk id="2" creationId="{00000000-0000-0000-0000-000000000000}"/>
          </ac:spMkLst>
        </pc:spChg>
      </pc:sldChg>
      <pc:sldChg chg="del">
        <pc:chgData name="Tania Vargas" userId="78b4b438-fc4e-4384-8ad8-bdf6512dd7db" providerId="ADAL" clId="{78C4E57D-C510-47B8-B7E3-B8E08CDE7834}" dt="2025-01-08T05:13:43.526" v="108" actId="47"/>
        <pc:sldMkLst>
          <pc:docMk/>
          <pc:sldMk cId="4264679493" sldId="287"/>
        </pc:sldMkLst>
      </pc:sldChg>
      <pc:sldChg chg="del">
        <pc:chgData name="Tania Vargas" userId="78b4b438-fc4e-4384-8ad8-bdf6512dd7db" providerId="ADAL" clId="{78C4E57D-C510-47B8-B7E3-B8E08CDE7834}" dt="2025-01-08T05:13:45.509" v="109" actId="47"/>
        <pc:sldMkLst>
          <pc:docMk/>
          <pc:sldMk cId="1328801714" sldId="288"/>
        </pc:sldMkLst>
      </pc:sldChg>
      <pc:sldChg chg="delSp modSp mod ord delAnim">
        <pc:chgData name="Tania Vargas" userId="78b4b438-fc4e-4384-8ad8-bdf6512dd7db" providerId="ADAL" clId="{78C4E57D-C510-47B8-B7E3-B8E08CDE7834}" dt="2025-01-08T05:36:50.590" v="264"/>
        <pc:sldMkLst>
          <pc:docMk/>
          <pc:sldMk cId="3322970222" sldId="289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3322970222" sldId="289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19:41.372" v="155" actId="1076"/>
          <ac:picMkLst>
            <pc:docMk/>
            <pc:sldMk cId="3322970222" sldId="289"/>
            <ac:picMk id="3" creationId="{A562C769-C26B-7286-17C9-4D1A355BCD7D}"/>
          </ac:picMkLst>
        </pc:picChg>
        <pc:picChg chg="del">
          <ac:chgData name="Tania Vargas" userId="78b4b438-fc4e-4384-8ad8-bdf6512dd7db" providerId="ADAL" clId="{78C4E57D-C510-47B8-B7E3-B8E08CDE7834}" dt="2025-01-08T05:18:33.540" v="154" actId="478"/>
          <ac:picMkLst>
            <pc:docMk/>
            <pc:sldMk cId="3322970222" sldId="289"/>
            <ac:picMk id="4" creationId="{00000000-0000-0000-0000-000000000000}"/>
          </ac:picMkLst>
        </pc:picChg>
      </pc:sldChg>
      <pc:sldChg chg="modSp ord">
        <pc:chgData name="Tania Vargas" userId="78b4b438-fc4e-4384-8ad8-bdf6512dd7db" providerId="ADAL" clId="{78C4E57D-C510-47B8-B7E3-B8E08CDE7834}" dt="2025-01-08T05:36:50.590" v="264"/>
        <pc:sldMkLst>
          <pc:docMk/>
          <pc:sldMk cId="1670858243" sldId="290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1670858243" sldId="290"/>
            <ac:spMk id="2" creationId="{00000000-0000-0000-0000-000000000000}"/>
          </ac:spMkLst>
        </pc:spChg>
      </pc:sldChg>
      <pc:sldChg chg="delSp modSp mod delAnim">
        <pc:chgData name="Tania Vargas" userId="78b4b438-fc4e-4384-8ad8-bdf6512dd7db" providerId="ADAL" clId="{78C4E57D-C510-47B8-B7E3-B8E08CDE7834}" dt="2025-01-08T05:36:50.590" v="264"/>
        <pc:sldMkLst>
          <pc:docMk/>
          <pc:sldMk cId="1025804995" sldId="291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1025804995" sldId="291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22:37.038" v="173" actId="1076"/>
          <ac:picMkLst>
            <pc:docMk/>
            <pc:sldMk cId="1025804995" sldId="291"/>
            <ac:picMk id="3" creationId="{B6D93033-7179-3F9F-77B4-DCD50FE64FAC}"/>
          </ac:picMkLst>
        </pc:picChg>
        <pc:picChg chg="del">
          <ac:chgData name="Tania Vargas" userId="78b4b438-fc4e-4384-8ad8-bdf6512dd7db" providerId="ADAL" clId="{78C4E57D-C510-47B8-B7E3-B8E08CDE7834}" dt="2025-01-08T05:22:11.963" v="172" actId="478"/>
          <ac:picMkLst>
            <pc:docMk/>
            <pc:sldMk cId="1025804995" sldId="291"/>
            <ac:picMk id="4" creationId="{00000000-0000-0000-0000-000000000000}"/>
          </ac:picMkLst>
        </pc:picChg>
      </pc:sldChg>
      <pc:sldChg chg="delSp modSp mod delAnim">
        <pc:chgData name="Tania Vargas" userId="78b4b438-fc4e-4384-8ad8-bdf6512dd7db" providerId="ADAL" clId="{78C4E57D-C510-47B8-B7E3-B8E08CDE7834}" dt="2025-01-08T05:36:50.590" v="264"/>
        <pc:sldMkLst>
          <pc:docMk/>
          <pc:sldMk cId="3313498579" sldId="292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3313498579" sldId="292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23:10.378" v="176" actId="1076"/>
          <ac:picMkLst>
            <pc:docMk/>
            <pc:sldMk cId="3313498579" sldId="292"/>
            <ac:picMk id="3" creationId="{4E0103EC-7D5B-D547-4761-0D1F71665FD9}"/>
          </ac:picMkLst>
        </pc:picChg>
        <pc:picChg chg="del">
          <ac:chgData name="Tania Vargas" userId="78b4b438-fc4e-4384-8ad8-bdf6512dd7db" providerId="ADAL" clId="{78C4E57D-C510-47B8-B7E3-B8E08CDE7834}" dt="2025-01-08T05:22:56.264" v="175" actId="478"/>
          <ac:picMkLst>
            <pc:docMk/>
            <pc:sldMk cId="3313498579" sldId="292"/>
            <ac:picMk id="4" creationId="{00000000-0000-0000-0000-000000000000}"/>
          </ac:picMkLst>
        </pc:picChg>
      </pc:sldChg>
      <pc:sldChg chg="delSp modSp mod delAnim">
        <pc:chgData name="Tania Vargas" userId="78b4b438-fc4e-4384-8ad8-bdf6512dd7db" providerId="ADAL" clId="{78C4E57D-C510-47B8-B7E3-B8E08CDE7834}" dt="2025-01-08T05:23:36.646" v="180" actId="1076"/>
        <pc:sldMkLst>
          <pc:docMk/>
          <pc:sldMk cId="1851081099" sldId="293"/>
        </pc:sldMkLst>
        <pc:spChg chg="mod">
          <ac:chgData name="Tania Vargas" userId="78b4b438-fc4e-4384-8ad8-bdf6512dd7db" providerId="ADAL" clId="{78C4E57D-C510-47B8-B7E3-B8E08CDE7834}" dt="2025-01-08T05:23:20.835" v="178" actId="20577"/>
          <ac:spMkLst>
            <pc:docMk/>
            <pc:sldMk cId="1851081099" sldId="293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23:36.646" v="180" actId="1076"/>
          <ac:picMkLst>
            <pc:docMk/>
            <pc:sldMk cId="1851081099" sldId="293"/>
            <ac:picMk id="3" creationId="{103490D2-67F1-2E2A-E58C-DB5A483D8E6A}"/>
          </ac:picMkLst>
        </pc:picChg>
        <pc:picChg chg="del">
          <ac:chgData name="Tania Vargas" userId="78b4b438-fc4e-4384-8ad8-bdf6512dd7db" providerId="ADAL" clId="{78C4E57D-C510-47B8-B7E3-B8E08CDE7834}" dt="2025-01-08T05:23:24.069" v="179" actId="478"/>
          <ac:picMkLst>
            <pc:docMk/>
            <pc:sldMk cId="1851081099" sldId="293"/>
            <ac:picMk id="4" creationId="{00000000-0000-0000-0000-000000000000}"/>
          </ac:picMkLst>
        </pc:picChg>
      </pc:sldChg>
      <pc:sldChg chg="delSp modSp mod delAnim">
        <pc:chgData name="Tania Vargas" userId="78b4b438-fc4e-4384-8ad8-bdf6512dd7db" providerId="ADAL" clId="{78C4E57D-C510-47B8-B7E3-B8E08CDE7834}" dt="2025-01-08T05:36:50.590" v="264"/>
        <pc:sldMkLst>
          <pc:docMk/>
          <pc:sldMk cId="27091386" sldId="294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7091386" sldId="294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24:19.093" v="194" actId="1076"/>
          <ac:picMkLst>
            <pc:docMk/>
            <pc:sldMk cId="27091386" sldId="294"/>
            <ac:picMk id="3" creationId="{60940978-5912-3A77-C198-F9EC81EA0234}"/>
          </ac:picMkLst>
        </pc:picChg>
        <pc:picChg chg="del">
          <ac:chgData name="Tania Vargas" userId="78b4b438-fc4e-4384-8ad8-bdf6512dd7db" providerId="ADAL" clId="{78C4E57D-C510-47B8-B7E3-B8E08CDE7834}" dt="2025-01-08T05:24:03.894" v="193" actId="478"/>
          <ac:picMkLst>
            <pc:docMk/>
            <pc:sldMk cId="27091386" sldId="294"/>
            <ac:picMk id="4" creationId="{00000000-0000-0000-0000-000000000000}"/>
          </ac:picMkLst>
        </pc:picChg>
      </pc:sldChg>
      <pc:sldChg chg="delSp modSp mod delAnim">
        <pc:chgData name="Tania Vargas" userId="78b4b438-fc4e-4384-8ad8-bdf6512dd7db" providerId="ADAL" clId="{78C4E57D-C510-47B8-B7E3-B8E08CDE7834}" dt="2025-01-08T05:36:50.590" v="264"/>
        <pc:sldMkLst>
          <pc:docMk/>
          <pc:sldMk cId="3490028509" sldId="295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3490028509" sldId="295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25:21.466" v="199" actId="1076"/>
          <ac:picMkLst>
            <pc:docMk/>
            <pc:sldMk cId="3490028509" sldId="295"/>
            <ac:picMk id="3" creationId="{0460700A-A4CE-FD2C-5679-EF7E948BA163}"/>
          </ac:picMkLst>
        </pc:picChg>
        <pc:picChg chg="del">
          <ac:chgData name="Tania Vargas" userId="78b4b438-fc4e-4384-8ad8-bdf6512dd7db" providerId="ADAL" clId="{78C4E57D-C510-47B8-B7E3-B8E08CDE7834}" dt="2025-01-08T05:24:36.665" v="198" actId="478"/>
          <ac:picMkLst>
            <pc:docMk/>
            <pc:sldMk cId="3490028509" sldId="295"/>
            <ac:picMk id="4" creationId="{00000000-0000-0000-0000-000000000000}"/>
          </ac:picMkLst>
        </pc:picChg>
      </pc:sldChg>
      <pc:sldChg chg="modSp ord">
        <pc:chgData name="Tania Vargas" userId="78b4b438-fc4e-4384-8ad8-bdf6512dd7db" providerId="ADAL" clId="{78C4E57D-C510-47B8-B7E3-B8E08CDE7834}" dt="2025-01-08T05:36:50.590" v="264"/>
        <pc:sldMkLst>
          <pc:docMk/>
          <pc:sldMk cId="2771661945" sldId="296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771661945" sldId="296"/>
            <ac:spMk id="2" creationId="{00000000-0000-0000-0000-000000000000}"/>
          </ac:spMkLst>
        </pc:spChg>
      </pc:sldChg>
      <pc:sldChg chg="del">
        <pc:chgData name="Tania Vargas" userId="78b4b438-fc4e-4384-8ad8-bdf6512dd7db" providerId="ADAL" clId="{78C4E57D-C510-47B8-B7E3-B8E08CDE7834}" dt="2025-01-08T05:25:28.279" v="200" actId="47"/>
        <pc:sldMkLst>
          <pc:docMk/>
          <pc:sldMk cId="477874079" sldId="297"/>
        </pc:sldMkLst>
      </pc:sldChg>
      <pc:sldChg chg="del">
        <pc:chgData name="Tania Vargas" userId="78b4b438-fc4e-4384-8ad8-bdf6512dd7db" providerId="ADAL" clId="{78C4E57D-C510-47B8-B7E3-B8E08CDE7834}" dt="2025-01-08T05:25:32.064" v="201" actId="47"/>
        <pc:sldMkLst>
          <pc:docMk/>
          <pc:sldMk cId="4184134269" sldId="298"/>
        </pc:sldMkLst>
      </pc:sldChg>
      <pc:sldChg chg="delSp modSp mod delAnim">
        <pc:chgData name="Tania Vargas" userId="78b4b438-fc4e-4384-8ad8-bdf6512dd7db" providerId="ADAL" clId="{78C4E57D-C510-47B8-B7E3-B8E08CDE7834}" dt="2025-01-08T05:36:50.590" v="264"/>
        <pc:sldMkLst>
          <pc:docMk/>
          <pc:sldMk cId="621739876" sldId="299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621739876" sldId="299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29:04.556" v="207" actId="1076"/>
          <ac:picMkLst>
            <pc:docMk/>
            <pc:sldMk cId="621739876" sldId="299"/>
            <ac:picMk id="3" creationId="{BEB3308A-DD8F-4910-FA8B-59356B2AEB39}"/>
          </ac:picMkLst>
        </pc:picChg>
        <pc:picChg chg="del">
          <ac:chgData name="Tania Vargas" userId="78b4b438-fc4e-4384-8ad8-bdf6512dd7db" providerId="ADAL" clId="{78C4E57D-C510-47B8-B7E3-B8E08CDE7834}" dt="2025-01-08T05:28:51.508" v="206" actId="478"/>
          <ac:picMkLst>
            <pc:docMk/>
            <pc:sldMk cId="621739876" sldId="299"/>
            <ac:picMk id="4" creationId="{00000000-0000-0000-0000-000000000000}"/>
          </ac:picMkLst>
        </pc:picChg>
      </pc:sldChg>
      <pc:sldChg chg="delSp modSp mod delAnim">
        <pc:chgData name="Tania Vargas" userId="78b4b438-fc4e-4384-8ad8-bdf6512dd7db" providerId="ADAL" clId="{78C4E57D-C510-47B8-B7E3-B8E08CDE7834}" dt="2025-01-08T05:36:50.590" v="264"/>
        <pc:sldMkLst>
          <pc:docMk/>
          <pc:sldMk cId="799681528" sldId="301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799681528" sldId="301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5:30:33.476" v="213" actId="1076"/>
          <ac:picMkLst>
            <pc:docMk/>
            <pc:sldMk cId="799681528" sldId="301"/>
            <ac:picMk id="3" creationId="{895153A4-A083-F6B7-8204-114EA0A4FC6D}"/>
          </ac:picMkLst>
        </pc:picChg>
        <pc:picChg chg="del">
          <ac:chgData name="Tania Vargas" userId="78b4b438-fc4e-4384-8ad8-bdf6512dd7db" providerId="ADAL" clId="{78C4E57D-C510-47B8-B7E3-B8E08CDE7834}" dt="2025-01-08T05:30:00.626" v="212" actId="478"/>
          <ac:picMkLst>
            <pc:docMk/>
            <pc:sldMk cId="799681528" sldId="301"/>
            <ac:picMk id="4" creationId="{00000000-0000-0000-0000-000000000000}"/>
          </ac:picMkLst>
        </pc:picChg>
      </pc:sldChg>
      <pc:sldChg chg="delSp modSp add mod delAnim">
        <pc:chgData name="Tania Vargas" userId="78b4b438-fc4e-4384-8ad8-bdf6512dd7db" providerId="ADAL" clId="{78C4E57D-C510-47B8-B7E3-B8E08CDE7834}" dt="2025-01-08T05:36:50.590" v="264"/>
        <pc:sldMkLst>
          <pc:docMk/>
          <pc:sldMk cId="233861514" sldId="302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33861514" sldId="302"/>
            <ac:spMk id="2" creationId="{00000000-0000-0000-0000-000000000000}"/>
          </ac:spMkLst>
        </pc:spChg>
        <pc:picChg chg="del">
          <ac:chgData name="Tania Vargas" userId="78b4b438-fc4e-4384-8ad8-bdf6512dd7db" providerId="ADAL" clId="{78C4E57D-C510-47B8-B7E3-B8E08CDE7834}" dt="2025-01-08T04:51:49.603" v="6" actId="478"/>
          <ac:picMkLst>
            <pc:docMk/>
            <pc:sldMk cId="233861514" sldId="302"/>
            <ac:picMk id="5" creationId="{00000000-0000-0000-0000-000000000000}"/>
          </ac:picMkLst>
        </pc:picChg>
        <pc:picChg chg="del">
          <ac:chgData name="Tania Vargas" userId="78b4b438-fc4e-4384-8ad8-bdf6512dd7db" providerId="ADAL" clId="{78C4E57D-C510-47B8-B7E3-B8E08CDE7834}" dt="2025-01-08T04:51:41.437" v="5" actId="478"/>
          <ac:picMkLst>
            <pc:docMk/>
            <pc:sldMk cId="233861514" sldId="302"/>
            <ac:picMk id="7" creationId="{CC99D110-D89E-8714-AFAE-B430C9191A2E}"/>
          </ac:picMkLst>
        </pc:picChg>
        <pc:picChg chg="del">
          <ac:chgData name="Tania Vargas" userId="78b4b438-fc4e-4384-8ad8-bdf6512dd7db" providerId="ADAL" clId="{78C4E57D-C510-47B8-B7E3-B8E08CDE7834}" dt="2025-01-08T04:52:20.474" v="7" actId="478"/>
          <ac:picMkLst>
            <pc:docMk/>
            <pc:sldMk cId="233861514" sldId="302"/>
            <ac:picMk id="8" creationId="{F2E0EEB9-8CAB-9916-7875-F230105F8E56}"/>
          </ac:picMkLst>
        </pc:picChg>
        <pc:picChg chg="mod">
          <ac:chgData name="Tania Vargas" userId="78b4b438-fc4e-4384-8ad8-bdf6512dd7db" providerId="ADAL" clId="{78C4E57D-C510-47B8-B7E3-B8E08CDE7834}" dt="2025-01-08T04:52:52.691" v="8" actId="1076"/>
          <ac:picMkLst>
            <pc:docMk/>
            <pc:sldMk cId="233861514" sldId="302"/>
            <ac:picMk id="9" creationId="{3BACF2CB-74BB-883D-C987-B35DAECD7E6A}"/>
          </ac:picMkLst>
        </pc:picChg>
      </pc:sldChg>
      <pc:sldChg chg="delSp modSp add mod delAnim">
        <pc:chgData name="Tania Vargas" userId="78b4b438-fc4e-4384-8ad8-bdf6512dd7db" providerId="ADAL" clId="{78C4E57D-C510-47B8-B7E3-B8E08CDE7834}" dt="2025-01-08T05:36:50.590" v="264"/>
        <pc:sldMkLst>
          <pc:docMk/>
          <pc:sldMk cId="4229921304" sldId="303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4229921304" sldId="303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04:54:35.338" v="13" actId="1076"/>
          <ac:picMkLst>
            <pc:docMk/>
            <pc:sldMk cId="4229921304" sldId="303"/>
            <ac:picMk id="5" creationId="{52098D9A-9704-D3EE-306A-71B16B547C9B}"/>
          </ac:picMkLst>
        </pc:picChg>
        <pc:picChg chg="del">
          <ac:chgData name="Tania Vargas" userId="78b4b438-fc4e-4384-8ad8-bdf6512dd7db" providerId="ADAL" clId="{78C4E57D-C510-47B8-B7E3-B8E08CDE7834}" dt="2025-01-08T04:53:22.766" v="12" actId="478"/>
          <ac:picMkLst>
            <pc:docMk/>
            <pc:sldMk cId="4229921304" sldId="303"/>
            <ac:picMk id="9" creationId="{3BACF2CB-74BB-883D-C987-B35DAECD7E6A}"/>
          </ac:picMkLst>
        </pc:picChg>
      </pc:sldChg>
      <pc:sldChg chg="delSp modSp add mod delAnim">
        <pc:chgData name="Tania Vargas" userId="78b4b438-fc4e-4384-8ad8-bdf6512dd7db" providerId="ADAL" clId="{78C4E57D-C510-47B8-B7E3-B8E08CDE7834}" dt="2025-01-08T05:36:50.590" v="264"/>
        <pc:sldMkLst>
          <pc:docMk/>
          <pc:sldMk cId="2743350778" sldId="304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743350778" sldId="304"/>
            <ac:spMk id="2" creationId="{00000000-0000-0000-0000-000000000000}"/>
          </ac:spMkLst>
        </pc:spChg>
        <pc:picChg chg="del">
          <ac:chgData name="Tania Vargas" userId="78b4b438-fc4e-4384-8ad8-bdf6512dd7db" providerId="ADAL" clId="{78C4E57D-C510-47B8-B7E3-B8E08CDE7834}" dt="2025-01-08T05:01:37.701" v="36" actId="478"/>
          <ac:picMkLst>
            <pc:docMk/>
            <pc:sldMk cId="2743350778" sldId="304"/>
            <ac:picMk id="3" creationId="{847D7F80-8CE5-72FF-5423-59B2B944B2DA}"/>
          </ac:picMkLst>
        </pc:picChg>
        <pc:picChg chg="mod">
          <ac:chgData name="Tania Vargas" userId="78b4b438-fc4e-4384-8ad8-bdf6512dd7db" providerId="ADAL" clId="{78C4E57D-C510-47B8-B7E3-B8E08CDE7834}" dt="2025-01-08T05:02:00.903" v="37" actId="1076"/>
          <ac:picMkLst>
            <pc:docMk/>
            <pc:sldMk cId="2743350778" sldId="304"/>
            <ac:picMk id="4" creationId="{63EDCC80-0D1D-0C0A-BAEC-8E6974BC5E6D}"/>
          </ac:picMkLst>
        </pc:picChg>
      </pc:sldChg>
      <pc:sldChg chg="delSp modSp add mod delAnim">
        <pc:chgData name="Tania Vargas" userId="78b4b438-fc4e-4384-8ad8-bdf6512dd7db" providerId="ADAL" clId="{78C4E57D-C510-47B8-B7E3-B8E08CDE7834}" dt="2025-01-08T17:48:00.729" v="287" actId="1076"/>
        <pc:sldMkLst>
          <pc:docMk/>
          <pc:sldMk cId="2483468671" sldId="305"/>
        </pc:sldMkLst>
        <pc:spChg chg="mod">
          <ac:chgData name="Tania Vargas" userId="78b4b438-fc4e-4384-8ad8-bdf6512dd7db" providerId="ADAL" clId="{78C4E57D-C510-47B8-B7E3-B8E08CDE7834}" dt="2025-01-08T05:07:07.682" v="71" actId="20577"/>
          <ac:spMkLst>
            <pc:docMk/>
            <pc:sldMk cId="2483468671" sldId="305"/>
            <ac:spMk id="2" creationId="{00000000-0000-0000-0000-000000000000}"/>
          </ac:spMkLst>
        </pc:spChg>
        <pc:picChg chg="mod">
          <ac:chgData name="Tania Vargas" userId="78b4b438-fc4e-4384-8ad8-bdf6512dd7db" providerId="ADAL" clId="{78C4E57D-C510-47B8-B7E3-B8E08CDE7834}" dt="2025-01-08T17:48:00.729" v="287" actId="1076"/>
          <ac:picMkLst>
            <pc:docMk/>
            <pc:sldMk cId="2483468671" sldId="305"/>
            <ac:picMk id="3" creationId="{B0BF121C-FDB1-0F21-8217-DD1FC4DB0EB8}"/>
          </ac:picMkLst>
        </pc:picChg>
        <pc:picChg chg="del">
          <ac:chgData name="Tania Vargas" userId="78b4b438-fc4e-4384-8ad8-bdf6512dd7db" providerId="ADAL" clId="{78C4E57D-C510-47B8-B7E3-B8E08CDE7834}" dt="2025-01-08T05:07:12.390" v="72" actId="478"/>
          <ac:picMkLst>
            <pc:docMk/>
            <pc:sldMk cId="2483468671" sldId="305"/>
            <ac:picMk id="5" creationId="{00000000-0000-0000-0000-000000000000}"/>
          </ac:picMkLst>
        </pc:picChg>
      </pc:sldChg>
      <pc:sldChg chg="modSp add">
        <pc:chgData name="Tania Vargas" userId="78b4b438-fc4e-4384-8ad8-bdf6512dd7db" providerId="ADAL" clId="{78C4E57D-C510-47B8-B7E3-B8E08CDE7834}" dt="2025-01-08T05:36:50.590" v="264"/>
        <pc:sldMkLst>
          <pc:docMk/>
          <pc:sldMk cId="2937590554" sldId="306"/>
        </pc:sldMkLst>
        <pc:spChg chg="mod">
          <ac:chgData name="Tania Vargas" userId="78b4b438-fc4e-4384-8ad8-bdf6512dd7db" providerId="ADAL" clId="{78C4E57D-C510-47B8-B7E3-B8E08CDE7834}" dt="2025-01-08T05:36:50.590" v="264"/>
          <ac:spMkLst>
            <pc:docMk/>
            <pc:sldMk cId="2937590554" sldId="306"/>
            <ac:spMk id="2" creationId="{00000000-0000-0000-0000-000000000000}"/>
          </ac:spMkLst>
        </pc:spChg>
      </pc:sldChg>
      <pc:sldChg chg="addSp delSp modSp new del mod setBg setClrOvrMap delDesignElem">
        <pc:chgData name="Tania Vargas" userId="78b4b438-fc4e-4384-8ad8-bdf6512dd7db" providerId="ADAL" clId="{78C4E57D-C510-47B8-B7E3-B8E08CDE7834}" dt="2025-01-08T05:37:33.393" v="267" actId="47"/>
        <pc:sldMkLst>
          <pc:docMk/>
          <pc:sldMk cId="2600765683" sldId="307"/>
        </pc:sldMkLst>
        <pc:spChg chg="mod">
          <ac:chgData name="Tania Vargas" userId="78b4b438-fc4e-4384-8ad8-bdf6512dd7db" providerId="ADAL" clId="{78C4E57D-C510-47B8-B7E3-B8E08CDE7834}" dt="2025-01-08T05:36:53.665" v="265" actId="26606"/>
          <ac:spMkLst>
            <pc:docMk/>
            <pc:sldMk cId="2600765683" sldId="307"/>
            <ac:spMk id="2" creationId="{846829D4-8D28-1616-2A86-FE33BA13E62F}"/>
          </ac:spMkLst>
        </pc:spChg>
        <pc:spChg chg="mod">
          <ac:chgData name="Tania Vargas" userId="78b4b438-fc4e-4384-8ad8-bdf6512dd7db" providerId="ADAL" clId="{78C4E57D-C510-47B8-B7E3-B8E08CDE7834}" dt="2025-01-08T05:36:53.665" v="265" actId="26606"/>
          <ac:spMkLst>
            <pc:docMk/>
            <pc:sldMk cId="2600765683" sldId="307"/>
            <ac:spMk id="3" creationId="{66285937-0068-FCB3-E369-5AD4CB4E7BF7}"/>
          </ac:spMkLst>
        </pc:spChg>
        <pc:spChg chg="add">
          <ac:chgData name="Tania Vargas" userId="78b4b438-fc4e-4384-8ad8-bdf6512dd7db" providerId="ADAL" clId="{78C4E57D-C510-47B8-B7E3-B8E08CDE7834}" dt="2025-01-08T05:36:53.665" v="265" actId="26606"/>
          <ac:spMkLst>
            <pc:docMk/>
            <pc:sldMk cId="2600765683" sldId="307"/>
            <ac:spMk id="7" creationId="{1653AB08-C531-42A8-AA8D-C2ABAE87CCE6}"/>
          </ac:spMkLst>
        </pc:spChg>
        <pc:spChg chg="add del">
          <ac:chgData name="Tania Vargas" userId="78b4b438-fc4e-4384-8ad8-bdf6512dd7db" providerId="ADAL" clId="{78C4E57D-C510-47B8-B7E3-B8E08CDE7834}" dt="2025-01-08T05:35:22.036" v="260"/>
          <ac:spMkLst>
            <pc:docMk/>
            <pc:sldMk cId="2600765683" sldId="307"/>
            <ac:spMk id="12" creationId="{4FA533C5-33E3-4611-AF9F-72811D8B26A6}"/>
          </ac:spMkLst>
        </pc:spChg>
        <pc:spChg chg="add">
          <ac:chgData name="Tania Vargas" userId="78b4b438-fc4e-4384-8ad8-bdf6512dd7db" providerId="ADAL" clId="{78C4E57D-C510-47B8-B7E3-B8E08CDE7834}" dt="2025-01-08T05:36:53.665" v="265" actId="26606"/>
          <ac:spMkLst>
            <pc:docMk/>
            <pc:sldMk cId="2600765683" sldId="307"/>
            <ac:spMk id="13" creationId="{CED2641B-4430-4CF4-89AB-3FADDD630F25}"/>
          </ac:spMkLst>
        </pc:spChg>
        <pc:spChg chg="add">
          <ac:chgData name="Tania Vargas" userId="78b4b438-fc4e-4384-8ad8-bdf6512dd7db" providerId="ADAL" clId="{78C4E57D-C510-47B8-B7E3-B8E08CDE7834}" dt="2025-01-08T05:36:53.665" v="265" actId="26606"/>
          <ac:spMkLst>
            <pc:docMk/>
            <pc:sldMk cId="2600765683" sldId="307"/>
            <ac:spMk id="15" creationId="{C28D0172-F2E0-4763-9C35-F022664959D8}"/>
          </ac:spMkLst>
        </pc:spChg>
        <pc:spChg chg="add">
          <ac:chgData name="Tania Vargas" userId="78b4b438-fc4e-4384-8ad8-bdf6512dd7db" providerId="ADAL" clId="{78C4E57D-C510-47B8-B7E3-B8E08CDE7834}" dt="2025-01-08T05:36:53.665" v="265" actId="26606"/>
          <ac:spMkLst>
            <pc:docMk/>
            <pc:sldMk cId="2600765683" sldId="307"/>
            <ac:spMk id="17" creationId="{DF6FB2B2-CE21-407F-B22E-302DADC2C3D3}"/>
          </ac:spMkLst>
        </pc:spChg>
        <pc:spChg chg="add del">
          <ac:chgData name="Tania Vargas" userId="78b4b438-fc4e-4384-8ad8-bdf6512dd7db" providerId="ADAL" clId="{78C4E57D-C510-47B8-B7E3-B8E08CDE7834}" dt="2025-01-08T05:35:22.036" v="260"/>
          <ac:spMkLst>
            <pc:docMk/>
            <pc:sldMk cId="2600765683" sldId="307"/>
            <ac:spMk id="18" creationId="{87F0FDC4-AD8C-47D9-9131-623C98ADB0AE}"/>
          </ac:spMkLst>
        </pc:spChg>
        <pc:spChg chg="add">
          <ac:chgData name="Tania Vargas" userId="78b4b438-fc4e-4384-8ad8-bdf6512dd7db" providerId="ADAL" clId="{78C4E57D-C510-47B8-B7E3-B8E08CDE7834}" dt="2025-01-08T05:36:53.665" v="265" actId="26606"/>
          <ac:spMkLst>
            <pc:docMk/>
            <pc:sldMk cId="2600765683" sldId="307"/>
            <ac:spMk id="19" creationId="{9F2851FB-E841-4509-8A6D-A416376EA380}"/>
          </ac:spMkLst>
        </pc:spChg>
        <pc:spChg chg="add del">
          <ac:chgData name="Tania Vargas" userId="78b4b438-fc4e-4384-8ad8-bdf6512dd7db" providerId="ADAL" clId="{78C4E57D-C510-47B8-B7E3-B8E08CDE7834}" dt="2025-01-08T05:35:22.036" v="260"/>
          <ac:spMkLst>
            <pc:docMk/>
            <pc:sldMk cId="2600765683" sldId="307"/>
            <ac:spMk id="20" creationId="{C28D0172-F2E0-4763-9C35-F022664959D8}"/>
          </ac:spMkLst>
        </pc:spChg>
        <pc:spChg chg="add del">
          <ac:chgData name="Tania Vargas" userId="78b4b438-fc4e-4384-8ad8-bdf6512dd7db" providerId="ADAL" clId="{78C4E57D-C510-47B8-B7E3-B8E08CDE7834}" dt="2025-01-08T05:35:22.036" v="260"/>
          <ac:spMkLst>
            <pc:docMk/>
            <pc:sldMk cId="2600765683" sldId="307"/>
            <ac:spMk id="22" creationId="{9F2851FB-E841-4509-8A6D-A416376EA380}"/>
          </ac:spMkLst>
        </pc:spChg>
        <pc:spChg chg="add del">
          <ac:chgData name="Tania Vargas" userId="78b4b438-fc4e-4384-8ad8-bdf6512dd7db" providerId="ADAL" clId="{78C4E57D-C510-47B8-B7E3-B8E08CDE7834}" dt="2025-01-08T05:35:22.036" v="260"/>
          <ac:spMkLst>
            <pc:docMk/>
            <pc:sldMk cId="2600765683" sldId="307"/>
            <ac:spMk id="24" creationId="{DF6FB2B2-CE21-407F-B22E-302DADC2C3D3}"/>
          </ac:spMkLst>
        </pc:spChg>
        <pc:picChg chg="add">
          <ac:chgData name="Tania Vargas" userId="78b4b438-fc4e-4384-8ad8-bdf6512dd7db" providerId="ADAL" clId="{78C4E57D-C510-47B8-B7E3-B8E08CDE7834}" dt="2025-01-08T05:36:53.665" v="265" actId="26606"/>
          <ac:picMkLst>
            <pc:docMk/>
            <pc:sldMk cId="2600765683" sldId="307"/>
            <ac:picMk id="5" creationId="{5D2D844C-AB64-4A03-80BE-33212E61DD07}"/>
          </ac:picMkLst>
        </pc:picChg>
        <pc:picChg chg="add">
          <ac:chgData name="Tania Vargas" userId="78b4b438-fc4e-4384-8ad8-bdf6512dd7db" providerId="ADAL" clId="{78C4E57D-C510-47B8-B7E3-B8E08CDE7834}" dt="2025-01-08T05:36:53.665" v="265" actId="26606"/>
          <ac:picMkLst>
            <pc:docMk/>
            <pc:sldMk cId="2600765683" sldId="307"/>
            <ac:picMk id="6" creationId="{CAAD0E9B-89C2-4268-98B4-BA7BFFF2C705}"/>
          </ac:picMkLst>
        </pc:picChg>
        <pc:picChg chg="add del">
          <ac:chgData name="Tania Vargas" userId="78b4b438-fc4e-4384-8ad8-bdf6512dd7db" providerId="ADAL" clId="{78C4E57D-C510-47B8-B7E3-B8E08CDE7834}" dt="2025-01-08T05:35:22.036" v="260"/>
          <ac:picMkLst>
            <pc:docMk/>
            <pc:sldMk cId="2600765683" sldId="307"/>
            <ac:picMk id="8" creationId="{91B28F63-CF00-448F-B141-FE33C33B1891}"/>
          </ac:picMkLst>
        </pc:picChg>
        <pc:picChg chg="add">
          <ac:chgData name="Tania Vargas" userId="78b4b438-fc4e-4384-8ad8-bdf6512dd7db" providerId="ADAL" clId="{78C4E57D-C510-47B8-B7E3-B8E08CDE7834}" dt="2025-01-08T05:36:53.665" v="265" actId="26606"/>
          <ac:picMkLst>
            <pc:docMk/>
            <pc:sldMk cId="2600765683" sldId="307"/>
            <ac:picMk id="9" creationId="{72E47EEC-33C8-4EC3-8BFC-BB02B4171FDA}"/>
          </ac:picMkLst>
        </pc:picChg>
        <pc:picChg chg="add del">
          <ac:chgData name="Tania Vargas" userId="78b4b438-fc4e-4384-8ad8-bdf6512dd7db" providerId="ADAL" clId="{78C4E57D-C510-47B8-B7E3-B8E08CDE7834}" dt="2025-01-08T05:35:22.036" v="260"/>
          <ac:picMkLst>
            <pc:docMk/>
            <pc:sldMk cId="2600765683" sldId="307"/>
            <ac:picMk id="10" creationId="{2AE609E2-8522-44E4-9077-980E5BCF3E14}"/>
          </ac:picMkLst>
        </pc:picChg>
        <pc:picChg chg="add">
          <ac:chgData name="Tania Vargas" userId="78b4b438-fc4e-4384-8ad8-bdf6512dd7db" providerId="ADAL" clId="{78C4E57D-C510-47B8-B7E3-B8E08CDE7834}" dt="2025-01-08T05:36:53.665" v="265" actId="26606"/>
          <ac:picMkLst>
            <pc:docMk/>
            <pc:sldMk cId="2600765683" sldId="307"/>
            <ac:picMk id="11" creationId="{A8BC9CC6-50D5-4C61-9EDE-315A1B5F14E4}"/>
          </ac:picMkLst>
        </pc:picChg>
        <pc:picChg chg="add del">
          <ac:chgData name="Tania Vargas" userId="78b4b438-fc4e-4384-8ad8-bdf6512dd7db" providerId="ADAL" clId="{78C4E57D-C510-47B8-B7E3-B8E08CDE7834}" dt="2025-01-08T05:35:22.036" v="260"/>
          <ac:picMkLst>
            <pc:docMk/>
            <pc:sldMk cId="2600765683" sldId="307"/>
            <ac:picMk id="14" creationId="{8949AD42-25FD-4C3D-9EEE-B7FEC5809988}"/>
          </ac:picMkLst>
        </pc:picChg>
        <pc:picChg chg="add del">
          <ac:chgData name="Tania Vargas" userId="78b4b438-fc4e-4384-8ad8-bdf6512dd7db" providerId="ADAL" clId="{78C4E57D-C510-47B8-B7E3-B8E08CDE7834}" dt="2025-01-08T05:35:22.036" v="260"/>
          <ac:picMkLst>
            <pc:docMk/>
            <pc:sldMk cId="2600765683" sldId="307"/>
            <ac:picMk id="16" creationId="{6AC7D913-60B7-4603-881B-831DA5D3A940}"/>
          </ac:picMkLst>
        </pc:picChg>
      </pc:sldChg>
      <pc:sldChg chg="modSp add setBg">
        <pc:chgData name="Tania Vargas" userId="78b4b438-fc4e-4384-8ad8-bdf6512dd7db" providerId="ADAL" clId="{78C4E57D-C510-47B8-B7E3-B8E08CDE7834}" dt="2025-01-08T05:37:49.119" v="286" actId="20577"/>
        <pc:sldMkLst>
          <pc:docMk/>
          <pc:sldMk cId="158222914" sldId="308"/>
        </pc:sldMkLst>
        <pc:spChg chg="mod">
          <ac:chgData name="Tania Vargas" userId="78b4b438-fc4e-4384-8ad8-bdf6512dd7db" providerId="ADAL" clId="{78C4E57D-C510-47B8-B7E3-B8E08CDE7834}" dt="2025-01-08T05:37:49.119" v="286" actId="20577"/>
          <ac:spMkLst>
            <pc:docMk/>
            <pc:sldMk cId="158222914" sldId="308"/>
            <ac:spMk id="2" creationId="{F7004169-0BD7-9A19-3560-131F4C8800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720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13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76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81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29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74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74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209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94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46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621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469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79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237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23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11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8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AA620D-F2D5-4528-A7D4-786625BC66B8}" type="datetimeFigureOut">
              <a:rPr lang="es-MX" smtClean="0"/>
              <a:t>08/01/2025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0401-77F7-4974-A539-0A3BB959D32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731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n-US" sz="8000"/>
              <a:t>Palabras de alta frequecia</a:t>
            </a:r>
            <a:endParaRPr lang="es-MX" sz="8000"/>
          </a:p>
        </p:txBody>
      </p:sp>
    </p:spTree>
    <p:extLst>
      <p:ext uri="{BB962C8B-B14F-4D97-AF65-F5344CB8AC3E}">
        <p14:creationId xmlns:p14="http://schemas.microsoft.com/office/powerpoint/2010/main" val="16427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/>
              <a:t>    </a:t>
            </a:r>
            <a:r>
              <a:rPr lang="en-US" sz="20000" dirty="0" err="1"/>
              <a:t>en</a:t>
            </a:r>
            <a:endParaRPr lang="es-MX" sz="20000" dirty="0"/>
          </a:p>
        </p:txBody>
      </p:sp>
      <p:pic>
        <p:nvPicPr>
          <p:cNvPr id="3" name="en">
            <a:hlinkClick r:id="" action="ppaction://media"/>
            <a:extLst>
              <a:ext uri="{FF2B5EF4-FFF2-40B4-BE49-F238E27FC236}">
                <a16:creationId xmlns:a16="http://schemas.microsoft.com/office/drawing/2014/main" id="{EF695725-D92A-BFCA-87B0-B540911CE6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47225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4"/>
    </mc:Choice>
    <mc:Fallback xmlns="">
      <p:transition spd="slow" advTm="3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655" y="1282700"/>
            <a:ext cx="8825658" cy="3329581"/>
          </a:xfrm>
        </p:spPr>
        <p:txBody>
          <a:bodyPr>
            <a:noAutofit/>
          </a:bodyPr>
          <a:lstStyle/>
          <a:p>
            <a:r>
              <a:rPr lang="en-US" sz="20000" dirty="0"/>
              <a:t>  </a:t>
            </a:r>
            <a:r>
              <a:rPr lang="en-US" sz="20000" dirty="0" err="1"/>
              <a:t>te</a:t>
            </a:r>
            <a:endParaRPr lang="es-MX" sz="20000" dirty="0"/>
          </a:p>
        </p:txBody>
      </p:sp>
      <p:pic>
        <p:nvPicPr>
          <p:cNvPr id="3" name="te">
            <a:hlinkClick r:id="" action="ppaction://media"/>
            <a:extLst>
              <a:ext uri="{FF2B5EF4-FFF2-40B4-BE49-F238E27FC236}">
                <a16:creationId xmlns:a16="http://schemas.microsoft.com/office/drawing/2014/main" id="{08697497-5EE3-673C-4554-BBF0951DF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72176" y="47162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"/>
    </mc:Choice>
    <mc:Fallback xmlns="">
      <p:transition spd="slow" advTm="2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amo</a:t>
            </a:r>
            <a:endParaRPr lang="es-MX" sz="20000" dirty="0"/>
          </a:p>
        </p:txBody>
      </p:sp>
      <p:pic>
        <p:nvPicPr>
          <p:cNvPr id="3" name="amo">
            <a:hlinkClick r:id="" action="ppaction://media"/>
            <a:extLst>
              <a:ext uri="{FF2B5EF4-FFF2-40B4-BE49-F238E27FC236}">
                <a16:creationId xmlns:a16="http://schemas.microsoft.com/office/drawing/2014/main" id="{1020665A-8C0F-9C47-9A3B-C2B47D1337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4777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2"/>
    </mc:Choice>
    <mc:Fallback xmlns="">
      <p:transition spd="slow" advTm="2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1447799"/>
            <a:ext cx="12420600" cy="3329581"/>
          </a:xfrm>
        </p:spPr>
        <p:txBody>
          <a:bodyPr>
            <a:noAutofit/>
          </a:bodyPr>
          <a:lstStyle/>
          <a:p>
            <a:r>
              <a:rPr lang="en-US" sz="20000" dirty="0" err="1"/>
              <a:t>nosotros</a:t>
            </a:r>
            <a:endParaRPr lang="es-MX" sz="20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7784" y="4598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1447799"/>
            <a:ext cx="12420600" cy="3329581"/>
          </a:xfrm>
        </p:spPr>
        <p:txBody>
          <a:bodyPr>
            <a:noAutofit/>
          </a:bodyPr>
          <a:lstStyle/>
          <a:p>
            <a:r>
              <a:rPr lang="en-US" sz="20000" dirty="0" err="1"/>
              <a:t>tambien</a:t>
            </a:r>
            <a:endParaRPr lang="es-MX" sz="20000" dirty="0"/>
          </a:p>
        </p:txBody>
      </p:sp>
      <p:pic>
        <p:nvPicPr>
          <p:cNvPr id="3" name="Tmbien">
            <a:hlinkClick r:id="" action="ppaction://media"/>
            <a:extLst>
              <a:ext uri="{FF2B5EF4-FFF2-40B4-BE49-F238E27FC236}">
                <a16:creationId xmlns:a16="http://schemas.microsoft.com/office/drawing/2014/main" id="{B0BF121C-FDB1-0F21-8217-DD1FC4DB0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47071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9"/>
    </mc:Choice>
    <mc:Fallback xmlns="">
      <p:transition spd="slow" advTm="2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55" y="1447799"/>
            <a:ext cx="8825658" cy="3329581"/>
          </a:xfrm>
        </p:spPr>
        <p:txBody>
          <a:bodyPr>
            <a:noAutofit/>
          </a:bodyPr>
          <a:lstStyle/>
          <a:p>
            <a:r>
              <a:rPr lang="en-US" sz="20000" dirty="0" err="1"/>
              <a:t>somos</a:t>
            </a:r>
            <a:endParaRPr lang="es-MX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8300" y="462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/>
              <a:t>a</a:t>
            </a:r>
            <a:endParaRPr lang="es-MX" sz="20000" dirty="0"/>
          </a:p>
        </p:txBody>
      </p:sp>
      <p:pic>
        <p:nvPicPr>
          <p:cNvPr id="3" name="a">
            <a:hlinkClick r:id="" action="ppaction://media"/>
            <a:extLst>
              <a:ext uri="{FF2B5EF4-FFF2-40B4-BE49-F238E27FC236}">
                <a16:creationId xmlns:a16="http://schemas.microsoft.com/office/drawing/2014/main" id="{3072E16C-B6DC-FB8D-9954-99CBD1CB9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4777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"/>
    </mc:Choice>
    <mc:Fallback xmlns="">
      <p:transition spd="slow" advTm="2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/>
              <a:t>es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B0E29C-2D62-7CE5-5B1A-3C47ACE8BF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5600" y="500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"/>
    </mc:Choice>
    <mc:Fallback xmlns="">
      <p:transition spd="slow" advTm="2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por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54F5AE-FAB7-97C2-4696-3E4C8F6F0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48991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"/>
    </mc:Choice>
    <mc:Fallback xmlns="">
      <p:transition spd="slow" advTm="2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971" y="1320800"/>
            <a:ext cx="8825658" cy="3329581"/>
          </a:xfrm>
        </p:spPr>
        <p:txBody>
          <a:bodyPr>
            <a:noAutofit/>
          </a:bodyPr>
          <a:lstStyle/>
          <a:p>
            <a:r>
              <a:rPr lang="en-US" sz="20000" dirty="0" err="1"/>
              <a:t>vamos</a:t>
            </a:r>
            <a:endParaRPr lang="es-MX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472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3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0" dirty="0" err="1"/>
              <a:t>yo</a:t>
            </a:r>
            <a:endParaRPr lang="es-MX" sz="20000" dirty="0"/>
          </a:p>
        </p:txBody>
      </p:sp>
      <p:pic>
        <p:nvPicPr>
          <p:cNvPr id="5" name="y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59400" y="4777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8355" y="1143000"/>
            <a:ext cx="8825658" cy="3329581"/>
          </a:xfrm>
        </p:spPr>
        <p:txBody>
          <a:bodyPr>
            <a:noAutofit/>
          </a:bodyPr>
          <a:lstStyle/>
          <a:p>
            <a:r>
              <a:rPr lang="en-US" sz="20000" dirty="0"/>
              <a:t>un</a:t>
            </a:r>
            <a:endParaRPr lang="es-MX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6600" y="490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7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555" y="1447799"/>
            <a:ext cx="8825658" cy="3329581"/>
          </a:xfrm>
        </p:spPr>
        <p:txBody>
          <a:bodyPr>
            <a:noAutofit/>
          </a:bodyPr>
          <a:lstStyle/>
          <a:p>
            <a:pPr algn="ctr"/>
            <a:r>
              <a:rPr lang="en-US" sz="20000" dirty="0" err="1"/>
              <a:t>una</a:t>
            </a:r>
            <a:endParaRPr lang="es-MX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4200" y="4472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/>
              <a:t>para</a:t>
            </a:r>
            <a:endParaRPr lang="es-MX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490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por</a:t>
            </a:r>
            <a:endParaRPr lang="es-MX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6900" y="490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el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F24691-007D-B4FD-FC8A-D038F02DAE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3200" y="48883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2"/>
    </mc:Choice>
    <mc:Fallback xmlns="">
      <p:transition spd="slow" advTm="2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ni</a:t>
            </a:r>
            <a:r>
              <a:rPr lang="es-MX" sz="20000" dirty="0" err="1"/>
              <a:t>ño</a:t>
            </a:r>
            <a:endParaRPr lang="es-MX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7784" y="4598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ni</a:t>
            </a:r>
            <a:r>
              <a:rPr lang="es-MX" sz="20000" dirty="0"/>
              <a:t>ña</a:t>
            </a:r>
          </a:p>
        </p:txBody>
      </p:sp>
      <p:pic>
        <p:nvPicPr>
          <p:cNvPr id="5" name="n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7784" y="4777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/>
              <a:t>no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FC95CD-E351-24B2-3E43-B40354C0CA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3964" y="500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4"/>
    </mc:Choice>
    <mc:Fallback xmlns="">
      <p:transition spd="slow" advTm="2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una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03D585-EB27-B4E4-9C9C-E4A68C8F7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500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2"/>
    </mc:Choice>
    <mc:Fallback xmlns="">
      <p:transition spd="slow" advTm="2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/>
              <a:t>las</a:t>
            </a:r>
            <a:endParaRPr lang="es-MX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2984" y="490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0" dirty="0"/>
              <a:t>me</a:t>
            </a:r>
            <a:endParaRPr lang="es-MX" sz="20000" dirty="0"/>
          </a:p>
        </p:txBody>
      </p:sp>
      <p:pic>
        <p:nvPicPr>
          <p:cNvPr id="9" name="me">
            <a:hlinkClick r:id="" action="ppaction://media"/>
            <a:extLst>
              <a:ext uri="{FF2B5EF4-FFF2-40B4-BE49-F238E27FC236}">
                <a16:creationId xmlns:a16="http://schemas.microsoft.com/office/drawing/2014/main" id="{3BACF2CB-74BB-883D-C987-B35DAECD7E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7480" y="46431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"/>
    </mc:Choice>
    <mc:Fallback xmlns="">
      <p:transition spd="slow" advTm="4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/>
              <a:t>al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1B79B2-5B4F-4716-5576-D33473911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7784" y="497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4"/>
    </mc:Choice>
    <mc:Fallback xmlns="">
      <p:transition spd="slow" advTm="2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/>
              <a:t>de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BAF6E3-4CE4-A97F-2A21-DCBAD8D26A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500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0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1"/>
    </mc:Choice>
    <mc:Fallback xmlns="">
      <p:transition spd="slow" advTm="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/>
              <a:t>para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0C6D52-B46A-BE95-F9EE-8C714522CA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5207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1"/>
    </mc:Choice>
    <mc:Fallback xmlns="">
      <p:transition spd="slow" advTm="3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767045" cy="3329581"/>
          </a:xfrm>
        </p:spPr>
        <p:txBody>
          <a:bodyPr>
            <a:noAutofit/>
          </a:bodyPr>
          <a:lstStyle/>
          <a:p>
            <a:r>
              <a:rPr lang="en-US" sz="20000" dirty="0"/>
              <a:t>    </a:t>
            </a:r>
            <a:r>
              <a:rPr lang="en-US" sz="20000" dirty="0" err="1"/>
              <a:t>ya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28390D-6A5F-FAC4-390D-F8054B5446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1673" y="52947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1"/>
    </mc:Choice>
    <mc:Fallback xmlns=""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tú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62C769-C26B-7286-17C9-4D1A355BC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5207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8"/>
    </mc:Choice>
    <mc:Fallback xmlns="">
      <p:transition spd="slow" advTm="1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uno</a:t>
            </a:r>
            <a:endParaRPr lang="es-MX" sz="20000" dirty="0"/>
          </a:p>
        </p:txBody>
      </p:sp>
      <p:pic>
        <p:nvPicPr>
          <p:cNvPr id="4" name="u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7784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/>
              <a:t>con</a:t>
            </a:r>
            <a:endParaRPr lang="es-MX" sz="20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2984" y="5029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72" y="1495923"/>
            <a:ext cx="12692655" cy="2611437"/>
          </a:xfrm>
        </p:spPr>
        <p:txBody>
          <a:bodyPr>
            <a:noAutofit/>
          </a:bodyPr>
          <a:lstStyle/>
          <a:p>
            <a:r>
              <a:rPr lang="en-US" sz="20000" dirty="0">
                <a:latin typeface="+mn-lt"/>
              </a:rPr>
              <a:t>   </a:t>
            </a:r>
            <a:r>
              <a:rPr lang="en-US" sz="20000" dirty="0" err="1">
                <a:latin typeface="+mn-lt"/>
              </a:rPr>
              <a:t>como</a:t>
            </a:r>
            <a:endParaRPr lang="es-MX" sz="20000" dirty="0">
              <a:latin typeface="+mn-lt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4C8594-4BDC-3E39-E862-BECED9E6A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7236" y="44172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8"/>
    </mc:Choice>
    <mc:Fallback xmlns="">
      <p:transition spd="slow" advTm="2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vamos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D93033-7179-3F9F-77B4-DCD50FE64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51100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0"/>
    </mc:Choice>
    <mc:Fallback xmlns="">
      <p:transition spd="slow" advTm="3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/>
              <a:t>y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0103EC-7D5B-D547-4761-0D1F71665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1384" y="54794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3"/>
    </mc:Choice>
    <mc:Fallback xmlns="">
      <p:transition spd="slow" advTm="2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0" dirty="0"/>
              <a:t>mi</a:t>
            </a:r>
            <a:endParaRPr lang="es-MX" sz="20000" dirty="0"/>
          </a:p>
        </p:txBody>
      </p:sp>
      <p:pic>
        <p:nvPicPr>
          <p:cNvPr id="5" name="mi">
            <a:hlinkClick r:id="" action="ppaction://media"/>
            <a:extLst>
              <a:ext uri="{FF2B5EF4-FFF2-40B4-BE49-F238E27FC236}">
                <a16:creationId xmlns:a16="http://schemas.microsoft.com/office/drawing/2014/main" id="{52098D9A-9704-D3EE-306A-71B16B547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46431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"/>
    </mc:Choice>
    <mc:Fallback xmlns="">
      <p:transition spd="slow" advTm="4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447800"/>
            <a:ext cx="12001500" cy="3329581"/>
          </a:xfrm>
        </p:spPr>
        <p:txBody>
          <a:bodyPr>
            <a:noAutofit/>
          </a:bodyPr>
          <a:lstStyle/>
          <a:p>
            <a:pPr algn="ctr"/>
            <a:r>
              <a:rPr lang="en-US" sz="20000" dirty="0" err="1"/>
              <a:t>su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3490D2-67F1-2E2A-E58C-DB5A483D8E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497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5"/>
    </mc:Choice>
    <mc:Fallback xmlns="">
      <p:transition spd="slow" advTm="2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mira</a:t>
            </a:r>
            <a:endParaRPr lang="es-MX" sz="20000" dirty="0"/>
          </a:p>
        </p:txBody>
      </p:sp>
      <p:pic>
        <p:nvPicPr>
          <p:cNvPr id="4" name="mi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7784" y="4777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puede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940978-5912-3A77-C198-F9EC81EA0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49506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1"/>
    </mc:Choice>
    <mc:Fallback xmlns="">
      <p:transition spd="slow" advTm="2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asi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60700A-A4CE-FD2C-5679-EF7E948BA1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8836" y="51377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"/>
    </mc:Choice>
    <mc:Fallback xmlns="">
      <p:transition spd="slow" advTm="2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toma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B3308A-DD8F-4910-FA8B-59356B2AE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7784" y="4777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0"/>
    </mc:Choice>
    <mc:Fallback xmlns="">
      <p:transition spd="slow" advTm="2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F009C-DA11-DBD9-A5B4-8E1AB776C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4169-0BD7-9A19-3560-131F4C880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Unidad 6</a:t>
            </a:r>
            <a:br>
              <a:rPr lang="en-US" sz="8000" dirty="0"/>
            </a:br>
            <a:r>
              <a:rPr lang="en-US" sz="8000" dirty="0" err="1"/>
              <a:t>Enero</a:t>
            </a:r>
            <a:r>
              <a:rPr lang="en-US" sz="8000" dirty="0"/>
              <a:t> 2025</a:t>
            </a:r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1582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los</a:t>
            </a:r>
            <a:endParaRPr lang="es-MX" sz="20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5153A4-A083-F6B7-8204-114EA0A4F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500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4"/>
    </mc:Choice>
    <mc:Fallback xmlns="">
      <p:transition spd="slow" advTm="3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quiero</a:t>
            </a:r>
            <a:endParaRPr lang="es-MX" sz="20000" dirty="0"/>
          </a:p>
        </p:txBody>
      </p:sp>
      <p:pic>
        <p:nvPicPr>
          <p:cNvPr id="4" name="quie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7784" y="4686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0" dirty="0"/>
              <a:t>la</a:t>
            </a:r>
            <a:endParaRPr lang="es-MX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2984" y="4902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2355" y="1028700"/>
            <a:ext cx="8825658" cy="3329581"/>
          </a:xfrm>
        </p:spPr>
        <p:txBody>
          <a:bodyPr>
            <a:noAutofit/>
          </a:bodyPr>
          <a:lstStyle/>
          <a:p>
            <a:r>
              <a:rPr lang="en-US" sz="20000" dirty="0"/>
              <a:t>soy</a:t>
            </a:r>
            <a:endParaRPr lang="es-MX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0" y="490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0" dirty="0" err="1"/>
              <a:t>ella</a:t>
            </a:r>
            <a:endParaRPr lang="es-MX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5600" y="490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0" dirty="0" err="1">
                <a:latin typeface="+mn-lt"/>
              </a:rPr>
              <a:t>papá</a:t>
            </a:r>
            <a:endParaRPr lang="es-MX" sz="20000" dirty="0">
              <a:latin typeface="+mn-lt"/>
            </a:endParaRPr>
          </a:p>
        </p:txBody>
      </p:sp>
      <p:pic>
        <p:nvPicPr>
          <p:cNvPr id="3" name="papa">
            <a:hlinkClick r:id="" action="ppaction://media"/>
            <a:extLst>
              <a:ext uri="{FF2B5EF4-FFF2-40B4-BE49-F238E27FC236}">
                <a16:creationId xmlns:a16="http://schemas.microsoft.com/office/drawing/2014/main" id="{847D7F80-8CE5-72FF-5423-59B2B944B2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584" y="50820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"/>
    </mc:Choice>
    <mc:Fallback xmlns="">
      <p:transition spd="slow" advTm="2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0" dirty="0" err="1">
                <a:latin typeface="+mn-lt"/>
              </a:rPr>
              <a:t>mamá</a:t>
            </a:r>
            <a:endParaRPr lang="es-MX" sz="20000" dirty="0">
              <a:latin typeface="+mn-lt"/>
            </a:endParaRPr>
          </a:p>
        </p:txBody>
      </p:sp>
      <p:pic>
        <p:nvPicPr>
          <p:cNvPr id="4" name="mama">
            <a:hlinkClick r:id="" action="ppaction://media"/>
            <a:extLst>
              <a:ext uri="{FF2B5EF4-FFF2-40B4-BE49-F238E27FC236}">
                <a16:creationId xmlns:a16="http://schemas.microsoft.com/office/drawing/2014/main" id="{63EDCC80-0D1D-0C0A-BAEC-8E6974BC5E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1384" y="47773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"/>
    </mc:Choice>
    <mc:Fallback xmlns="">
      <p:transition spd="slow" advTm="2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60</Words>
  <Application>Microsoft Office PowerPoint</Application>
  <PresentationFormat>Widescreen</PresentationFormat>
  <Paragraphs>47</Paragraphs>
  <Slides>47</Slides>
  <Notes>0</Notes>
  <HiddenSlides>0</HiddenSlides>
  <MMClips>45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Century Gothic</vt:lpstr>
      <vt:lpstr>Wingdings 3</vt:lpstr>
      <vt:lpstr>Ion</vt:lpstr>
      <vt:lpstr>Palabras de alta frequecia</vt:lpstr>
      <vt:lpstr>yo</vt:lpstr>
      <vt:lpstr>me</vt:lpstr>
      <vt:lpstr>mi</vt:lpstr>
      <vt:lpstr>la</vt:lpstr>
      <vt:lpstr>soy</vt:lpstr>
      <vt:lpstr>ella</vt:lpstr>
      <vt:lpstr>papá</vt:lpstr>
      <vt:lpstr>mamá</vt:lpstr>
      <vt:lpstr>    en</vt:lpstr>
      <vt:lpstr>  te</vt:lpstr>
      <vt:lpstr>amo</vt:lpstr>
      <vt:lpstr>nosotros</vt:lpstr>
      <vt:lpstr>tambien</vt:lpstr>
      <vt:lpstr>somos</vt:lpstr>
      <vt:lpstr>a</vt:lpstr>
      <vt:lpstr>es</vt:lpstr>
      <vt:lpstr>por</vt:lpstr>
      <vt:lpstr>vamos</vt:lpstr>
      <vt:lpstr>un</vt:lpstr>
      <vt:lpstr>una</vt:lpstr>
      <vt:lpstr>para</vt:lpstr>
      <vt:lpstr>por</vt:lpstr>
      <vt:lpstr>el</vt:lpstr>
      <vt:lpstr>niño</vt:lpstr>
      <vt:lpstr>niña</vt:lpstr>
      <vt:lpstr>no</vt:lpstr>
      <vt:lpstr>una</vt:lpstr>
      <vt:lpstr>las</vt:lpstr>
      <vt:lpstr>al</vt:lpstr>
      <vt:lpstr>de</vt:lpstr>
      <vt:lpstr>para</vt:lpstr>
      <vt:lpstr>    ya</vt:lpstr>
      <vt:lpstr>tú</vt:lpstr>
      <vt:lpstr>uno</vt:lpstr>
      <vt:lpstr>con</vt:lpstr>
      <vt:lpstr>   como</vt:lpstr>
      <vt:lpstr>vamos</vt:lpstr>
      <vt:lpstr>y</vt:lpstr>
      <vt:lpstr>su</vt:lpstr>
      <vt:lpstr>mira</vt:lpstr>
      <vt:lpstr>puede</vt:lpstr>
      <vt:lpstr>asi</vt:lpstr>
      <vt:lpstr>toma</vt:lpstr>
      <vt:lpstr>Unidad 6 Enero 2025</vt:lpstr>
      <vt:lpstr>los</vt:lpstr>
      <vt:lpstr>quiero</vt:lpstr>
    </vt:vector>
  </TitlesOfParts>
  <Company>SJCOE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Palabras de altra frequecia</dc:title>
  <dc:creator>Miriam Gonzales</dc:creator>
  <cp:lastModifiedBy>Tania Vargas</cp:lastModifiedBy>
  <cp:revision>5</cp:revision>
  <dcterms:created xsi:type="dcterms:W3CDTF">2018-11-28T04:33:46Z</dcterms:created>
  <dcterms:modified xsi:type="dcterms:W3CDTF">2025-01-08T17:48:09Z</dcterms:modified>
</cp:coreProperties>
</file>