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4A523-8BAF-4753-9883-B7A48B2806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Credit Check How 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DF6A02-DC35-4EC0-A868-4907C015C9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0AA7B-3169-4613-B6FA-BC0DAB5CB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1: Login to HAC</a:t>
            </a:r>
            <a:br>
              <a:rPr lang="en-US" dirty="0"/>
            </a:br>
            <a:r>
              <a:rPr lang="en-US" dirty="0"/>
              <a:t>Step 2: Go to Grades </a:t>
            </a:r>
            <a:r>
              <a:rPr lang="en-US" dirty="0">
                <a:sym typeface="Wingdings" panose="05000000000000000000" pitchFamily="2" charset="2"/>
              </a:rPr>
              <a:t> Transcripts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36F2A38-102D-482D-8930-D86A167D93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1075" y="627321"/>
            <a:ext cx="6988761" cy="4518837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963D420C-1089-4EC4-B400-410B0C88040E}"/>
              </a:ext>
            </a:extLst>
          </p:cNvPr>
          <p:cNvSpPr/>
          <p:nvPr/>
        </p:nvSpPr>
        <p:spPr>
          <a:xfrm>
            <a:off x="9952075" y="531628"/>
            <a:ext cx="1254642" cy="10738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0145E0F-5B93-4355-82FC-8DE90D81F4B3}"/>
              </a:ext>
            </a:extLst>
          </p:cNvPr>
          <p:cNvSpPr/>
          <p:nvPr/>
        </p:nvSpPr>
        <p:spPr>
          <a:xfrm>
            <a:off x="5571460" y="1155403"/>
            <a:ext cx="1049079" cy="87895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3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A6BA0-EF2A-4131-B9B9-238234B3D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3: Use Your Transcript to Complete Credit Check Form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B5D59CC-0343-4A7B-B189-A8C752F81E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07787" y="818706"/>
            <a:ext cx="7373087" cy="499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297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A3C41-2CA2-43C4-B87A-D881430E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Consider each square a semester. </a:t>
            </a:r>
            <a:br>
              <a:rPr lang="en-US" sz="2800" dirty="0"/>
            </a:br>
            <a:r>
              <a:rPr lang="en-US" sz="2800" dirty="0"/>
              <a:t>If you took and passed both semesters, put a check mark in both boxes. Typically one check mark = ½ credit.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0BE2C7C-3578-4D3F-A692-8B13C314EA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299857"/>
            <a:ext cx="6281738" cy="425511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16D92065-988E-4DC4-A1E3-F88BA9736EFC}"/>
              </a:ext>
            </a:extLst>
          </p:cNvPr>
          <p:cNvSpPr/>
          <p:nvPr/>
        </p:nvSpPr>
        <p:spPr>
          <a:xfrm>
            <a:off x="5199321" y="1552353"/>
            <a:ext cx="2317898" cy="129717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71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60068-B6B5-4D9E-9DB4-B39EE3BF3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Use the letters in the course # to determine the type of credit awarded for each class. (Ex. PA = Practical Art)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64337D4-4E78-42D9-BE45-B6C1EDC6E3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0639" y="2447753"/>
            <a:ext cx="7379847" cy="113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339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2F4A0-E714-490A-BE01-7F4861162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If you are currently taking a class, put a circle around the square so you know that it’s a credit in progress, but not yet completed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8CD11DC-C541-4E70-A3DC-112BE97DF1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4753" y="925033"/>
            <a:ext cx="7152325" cy="484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625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1A0FE-7C7D-4B1C-9E05-668A256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Any credit above what is required for graduation will count as an elective (ex. if you have taken more than 1 Fine Art, your extra FA credits should be written in under Electives)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19FF7B8-08B4-4B76-AE4B-B2A29C024B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76038" y="712262"/>
            <a:ext cx="5869171" cy="566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40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5B3C2-8E16-42EE-B4DE-F4014350B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At the bottom of your form tally the # of credits you have already earned, the credits you’re currently enrolled in and the credits still needed for graduation.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725482-929E-4F6C-ABA2-F54B5A102B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898" y="1355095"/>
            <a:ext cx="7413321" cy="4147809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95041E49-5F2D-4E17-B592-AF707421417A}"/>
              </a:ext>
            </a:extLst>
          </p:cNvPr>
          <p:cNvSpPr/>
          <p:nvPr/>
        </p:nvSpPr>
        <p:spPr>
          <a:xfrm>
            <a:off x="6220046" y="2629177"/>
            <a:ext cx="5797173" cy="333568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0447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15</TotalTime>
  <Words>148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 Light</vt:lpstr>
      <vt:lpstr>Rockwell</vt:lpstr>
      <vt:lpstr>Wingdings</vt:lpstr>
      <vt:lpstr>Atlas</vt:lpstr>
      <vt:lpstr>Credit Check How To</vt:lpstr>
      <vt:lpstr>Step 1: Login to HAC Step 2: Go to Grades  Transcripts</vt:lpstr>
      <vt:lpstr>Step 3: Use Your Transcript to Complete Credit Check Form</vt:lpstr>
      <vt:lpstr>Consider each square a semester.  If you took and passed both semesters, put a check mark in both boxes. Typically one check mark = ½ credit.</vt:lpstr>
      <vt:lpstr>Use the letters in the course # to determine the type of credit awarded for each class. (Ex. PA = Practical Art)</vt:lpstr>
      <vt:lpstr>If you are currently taking a class, put a circle around the square so you know that it’s a credit in progress, but not yet completed</vt:lpstr>
      <vt:lpstr>Any credit above what is required for graduation will count as an elective (ex. if you have taken more than 1 Fine Art, your extra FA credits should be written in under Electives)</vt:lpstr>
      <vt:lpstr>At the bottom of your form tally the # of credits you have already earned, the credits you’re currently enrolled in and the credits still needed for graduation.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Check How To</dc:title>
  <dc:creator>Rachel Reed</dc:creator>
  <cp:lastModifiedBy>Rachel Reed</cp:lastModifiedBy>
  <cp:revision>4</cp:revision>
  <dcterms:created xsi:type="dcterms:W3CDTF">2019-01-16T17:51:55Z</dcterms:created>
  <dcterms:modified xsi:type="dcterms:W3CDTF">2019-01-16T18:07:38Z</dcterms:modified>
</cp:coreProperties>
</file>