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3829FC-276B-4D1B-AA0D-460AFA1ABE38}" v="45" dt="2025-02-06T17:01:42.8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2" autoAdjust="0"/>
    <p:restoredTop sz="94660"/>
  </p:normalViewPr>
  <p:slideViewPr>
    <p:cSldViewPr snapToGrid="0">
      <p:cViewPr varScale="1">
        <p:scale>
          <a:sx n="81" d="100"/>
          <a:sy n="81" d="100"/>
        </p:scale>
        <p:origin x="92" y="7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4" Type="http://schemas.openxmlformats.org/officeDocument/2006/relationships/image" Target="../media/image7.svg"/></Relationships>
</file>

<file path=ppt/diagrams/_rels/data3.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_rels/drawing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4" Type="http://schemas.openxmlformats.org/officeDocument/2006/relationships/image" Target="../media/image7.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a:alpha val="0"/>
      </a:schemeClr>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7AEA9D-7F9B-45F5-BD05-BD9A85570D20}"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EE4DF518-811F-4A5C-84CF-2B9996061652}">
      <dgm:prSet/>
      <dgm:spPr/>
      <dgm:t>
        <a:bodyPr/>
        <a:lstStyle/>
        <a:p>
          <a:r>
            <a:rPr lang="es-ES" dirty="0"/>
            <a:t>Rosemary McGahhey – Especialista en Lectura, Grados K-3</a:t>
          </a:r>
          <a:endParaRPr lang="en-US" dirty="0"/>
        </a:p>
      </dgm:t>
    </dgm:pt>
    <dgm:pt modelId="{A5421D69-319F-43CE-96AB-2462D70CB4BA}" type="parTrans" cxnId="{A8EF4679-092F-48BB-B1B3-265A8C6800F5}">
      <dgm:prSet/>
      <dgm:spPr/>
      <dgm:t>
        <a:bodyPr/>
        <a:lstStyle/>
        <a:p>
          <a:endParaRPr lang="en-US"/>
        </a:p>
      </dgm:t>
    </dgm:pt>
    <dgm:pt modelId="{80D64EFD-8719-45D3-99B7-2B1769FE249B}" type="sibTrans" cxnId="{A8EF4679-092F-48BB-B1B3-265A8C6800F5}">
      <dgm:prSet/>
      <dgm:spPr/>
      <dgm:t>
        <a:bodyPr/>
        <a:lstStyle/>
        <a:p>
          <a:endParaRPr lang="en-US"/>
        </a:p>
      </dgm:t>
    </dgm:pt>
    <dgm:pt modelId="{1BDBD3A1-917F-4FDF-9528-1FD7A965BDFC}">
      <dgm:prSet/>
      <dgm:spPr/>
      <dgm:t>
        <a:bodyPr/>
        <a:lstStyle/>
        <a:p>
          <a:r>
            <a:rPr lang="es-ES" dirty="0"/>
            <a:t>Maureen Lane – Especialista en Lectura, Grados K-3</a:t>
          </a:r>
          <a:endParaRPr lang="en-US" dirty="0"/>
        </a:p>
      </dgm:t>
    </dgm:pt>
    <dgm:pt modelId="{40B8BF0B-09CD-47F4-B877-B3F3826D54C6}" type="parTrans" cxnId="{73D08C33-C9CA-424C-A2D6-2FB7C7C1B8F1}">
      <dgm:prSet/>
      <dgm:spPr/>
      <dgm:t>
        <a:bodyPr/>
        <a:lstStyle/>
        <a:p>
          <a:endParaRPr lang="en-US"/>
        </a:p>
      </dgm:t>
    </dgm:pt>
    <dgm:pt modelId="{89DB9B20-F5F1-43CD-9D5F-95026184D07F}" type="sibTrans" cxnId="{73D08C33-C9CA-424C-A2D6-2FB7C7C1B8F1}">
      <dgm:prSet/>
      <dgm:spPr/>
      <dgm:t>
        <a:bodyPr/>
        <a:lstStyle/>
        <a:p>
          <a:endParaRPr lang="en-US"/>
        </a:p>
      </dgm:t>
    </dgm:pt>
    <dgm:pt modelId="{1C822A6D-16F9-4AEE-9361-681CB08E0C1D}">
      <dgm:prSet/>
      <dgm:spPr/>
      <dgm:t>
        <a:bodyPr/>
        <a:lstStyle/>
        <a:p>
          <a:r>
            <a:rPr lang="es-ES" dirty="0"/>
            <a:t>Rebecca Grant - Entrenadora de instrucción de título I y especialista en lectura, grados 4-5</a:t>
          </a:r>
          <a:endParaRPr lang="en-US" dirty="0"/>
        </a:p>
      </dgm:t>
    </dgm:pt>
    <dgm:pt modelId="{2B68DB7C-DCE3-49F9-972A-3111EA3C3070}" type="parTrans" cxnId="{3DF6D5D1-5335-4E87-9AC7-D61E2F148749}">
      <dgm:prSet/>
      <dgm:spPr/>
      <dgm:t>
        <a:bodyPr/>
        <a:lstStyle/>
        <a:p>
          <a:endParaRPr lang="en-US"/>
        </a:p>
      </dgm:t>
    </dgm:pt>
    <dgm:pt modelId="{85C373D9-460E-4CF4-B055-6A0682C1CD5A}" type="sibTrans" cxnId="{3DF6D5D1-5335-4E87-9AC7-D61E2F148749}">
      <dgm:prSet/>
      <dgm:spPr/>
      <dgm:t>
        <a:bodyPr/>
        <a:lstStyle/>
        <a:p>
          <a:endParaRPr lang="en-US"/>
        </a:p>
      </dgm:t>
    </dgm:pt>
    <dgm:pt modelId="{F368DB0C-DC97-4E04-A905-D39A8ECA16B9}" type="pres">
      <dgm:prSet presAssocID="{257AEA9D-7F9B-45F5-BD05-BD9A85570D20}" presName="linear" presStyleCnt="0">
        <dgm:presLayoutVars>
          <dgm:animLvl val="lvl"/>
          <dgm:resizeHandles val="exact"/>
        </dgm:presLayoutVars>
      </dgm:prSet>
      <dgm:spPr/>
    </dgm:pt>
    <dgm:pt modelId="{8E68CD4C-C16C-4351-8312-3B07445FF431}" type="pres">
      <dgm:prSet presAssocID="{EE4DF518-811F-4A5C-84CF-2B9996061652}" presName="parentText" presStyleLbl="node1" presStyleIdx="0" presStyleCnt="3">
        <dgm:presLayoutVars>
          <dgm:chMax val="0"/>
          <dgm:bulletEnabled val="1"/>
        </dgm:presLayoutVars>
      </dgm:prSet>
      <dgm:spPr/>
    </dgm:pt>
    <dgm:pt modelId="{D4E0428B-9762-442F-8FC0-23512762D3AF}" type="pres">
      <dgm:prSet presAssocID="{80D64EFD-8719-45D3-99B7-2B1769FE249B}" presName="spacer" presStyleCnt="0"/>
      <dgm:spPr/>
    </dgm:pt>
    <dgm:pt modelId="{AD6DD20C-04BD-4FE8-A406-F75B63C94E34}" type="pres">
      <dgm:prSet presAssocID="{1BDBD3A1-917F-4FDF-9528-1FD7A965BDFC}" presName="parentText" presStyleLbl="node1" presStyleIdx="1" presStyleCnt="3">
        <dgm:presLayoutVars>
          <dgm:chMax val="0"/>
          <dgm:bulletEnabled val="1"/>
        </dgm:presLayoutVars>
      </dgm:prSet>
      <dgm:spPr/>
    </dgm:pt>
    <dgm:pt modelId="{9E370093-C1EE-4CD2-90BC-37AE0161E94C}" type="pres">
      <dgm:prSet presAssocID="{89DB9B20-F5F1-43CD-9D5F-95026184D07F}" presName="spacer" presStyleCnt="0"/>
      <dgm:spPr/>
    </dgm:pt>
    <dgm:pt modelId="{E230FD10-01EB-486E-A726-EA05089E6EF2}" type="pres">
      <dgm:prSet presAssocID="{1C822A6D-16F9-4AEE-9361-681CB08E0C1D}" presName="parentText" presStyleLbl="node1" presStyleIdx="2" presStyleCnt="3">
        <dgm:presLayoutVars>
          <dgm:chMax val="0"/>
          <dgm:bulletEnabled val="1"/>
        </dgm:presLayoutVars>
      </dgm:prSet>
      <dgm:spPr/>
    </dgm:pt>
  </dgm:ptLst>
  <dgm:cxnLst>
    <dgm:cxn modelId="{99D72B09-A1CB-4D18-873C-E71EC47331DE}" type="presOf" srcId="{1C822A6D-16F9-4AEE-9361-681CB08E0C1D}" destId="{E230FD10-01EB-486E-A726-EA05089E6EF2}" srcOrd="0" destOrd="0" presId="urn:microsoft.com/office/officeart/2005/8/layout/vList2"/>
    <dgm:cxn modelId="{AF49C622-50E2-4976-AA32-2ED2F89E98B9}" type="presOf" srcId="{EE4DF518-811F-4A5C-84CF-2B9996061652}" destId="{8E68CD4C-C16C-4351-8312-3B07445FF431}" srcOrd="0" destOrd="0" presId="urn:microsoft.com/office/officeart/2005/8/layout/vList2"/>
    <dgm:cxn modelId="{73D08C33-C9CA-424C-A2D6-2FB7C7C1B8F1}" srcId="{257AEA9D-7F9B-45F5-BD05-BD9A85570D20}" destId="{1BDBD3A1-917F-4FDF-9528-1FD7A965BDFC}" srcOrd="1" destOrd="0" parTransId="{40B8BF0B-09CD-47F4-B877-B3F3826D54C6}" sibTransId="{89DB9B20-F5F1-43CD-9D5F-95026184D07F}"/>
    <dgm:cxn modelId="{A8EF4679-092F-48BB-B1B3-265A8C6800F5}" srcId="{257AEA9D-7F9B-45F5-BD05-BD9A85570D20}" destId="{EE4DF518-811F-4A5C-84CF-2B9996061652}" srcOrd="0" destOrd="0" parTransId="{A5421D69-319F-43CE-96AB-2462D70CB4BA}" sibTransId="{80D64EFD-8719-45D3-99B7-2B1769FE249B}"/>
    <dgm:cxn modelId="{A95DBFC6-2601-4095-BAEE-94F84C3558BA}" type="presOf" srcId="{1BDBD3A1-917F-4FDF-9528-1FD7A965BDFC}" destId="{AD6DD20C-04BD-4FE8-A406-F75B63C94E34}" srcOrd="0" destOrd="0" presId="urn:microsoft.com/office/officeart/2005/8/layout/vList2"/>
    <dgm:cxn modelId="{3DF6D5D1-5335-4E87-9AC7-D61E2F148749}" srcId="{257AEA9D-7F9B-45F5-BD05-BD9A85570D20}" destId="{1C822A6D-16F9-4AEE-9361-681CB08E0C1D}" srcOrd="2" destOrd="0" parTransId="{2B68DB7C-DCE3-49F9-972A-3111EA3C3070}" sibTransId="{85C373D9-460E-4CF4-B055-6A0682C1CD5A}"/>
    <dgm:cxn modelId="{3DBF26D8-DC83-47AE-90B7-1D3D605ED78E}" type="presOf" srcId="{257AEA9D-7F9B-45F5-BD05-BD9A85570D20}" destId="{F368DB0C-DC97-4E04-A905-D39A8ECA16B9}" srcOrd="0" destOrd="0" presId="urn:microsoft.com/office/officeart/2005/8/layout/vList2"/>
    <dgm:cxn modelId="{F26214AB-2C9B-40D3-BDD5-18CFB2E35E99}" type="presParOf" srcId="{F368DB0C-DC97-4E04-A905-D39A8ECA16B9}" destId="{8E68CD4C-C16C-4351-8312-3B07445FF431}" srcOrd="0" destOrd="0" presId="urn:microsoft.com/office/officeart/2005/8/layout/vList2"/>
    <dgm:cxn modelId="{31BEF3DF-93B4-4A2A-BF09-342352032E4D}" type="presParOf" srcId="{F368DB0C-DC97-4E04-A905-D39A8ECA16B9}" destId="{D4E0428B-9762-442F-8FC0-23512762D3AF}" srcOrd="1" destOrd="0" presId="urn:microsoft.com/office/officeart/2005/8/layout/vList2"/>
    <dgm:cxn modelId="{AC7E3DAB-03BC-48F2-A841-14EF3E418E64}" type="presParOf" srcId="{F368DB0C-DC97-4E04-A905-D39A8ECA16B9}" destId="{AD6DD20C-04BD-4FE8-A406-F75B63C94E34}" srcOrd="2" destOrd="0" presId="urn:microsoft.com/office/officeart/2005/8/layout/vList2"/>
    <dgm:cxn modelId="{0ED26B69-994B-4B62-9B63-5716A47C1378}" type="presParOf" srcId="{F368DB0C-DC97-4E04-A905-D39A8ECA16B9}" destId="{9E370093-C1EE-4CD2-90BC-37AE0161E94C}" srcOrd="3" destOrd="0" presId="urn:microsoft.com/office/officeart/2005/8/layout/vList2"/>
    <dgm:cxn modelId="{F86F675E-EFD0-4340-8913-F67E91A2EE34}" type="presParOf" srcId="{F368DB0C-DC97-4E04-A905-D39A8ECA16B9}" destId="{E230FD10-01EB-486E-A726-EA05089E6EF2}"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B6F2867-69C5-47D9-8D7D-2D35FE8F50D3}"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7F354C7F-9E60-4741-B371-689C40F37F5F}">
      <dgm:prSet/>
      <dgm:spPr/>
      <dgm:t>
        <a:bodyPr/>
        <a:lstStyle/>
        <a:p>
          <a:pPr>
            <a:lnSpc>
              <a:spcPct val="100000"/>
            </a:lnSpc>
          </a:pPr>
          <a:r>
            <a:rPr lang="es-ES" dirty="0"/>
            <a:t>Los materiales (marcadores/lápices/tablas ABC/cuadernos/letras magnéticas) se proporcionan en el aula de Enriquecimiento de la Lectura.</a:t>
          </a:r>
          <a:endParaRPr lang="en-US" dirty="0"/>
        </a:p>
      </dgm:t>
    </dgm:pt>
    <dgm:pt modelId="{D87BDC20-1799-454F-9877-A3717BE1A62E}" type="parTrans" cxnId="{1934BEEE-8365-4E10-B6A6-A44992B7E1F0}">
      <dgm:prSet/>
      <dgm:spPr/>
      <dgm:t>
        <a:bodyPr/>
        <a:lstStyle/>
        <a:p>
          <a:endParaRPr lang="en-US"/>
        </a:p>
      </dgm:t>
    </dgm:pt>
    <dgm:pt modelId="{0387E51D-A7B7-4AA1-8B1F-1E3535B280ED}" type="sibTrans" cxnId="{1934BEEE-8365-4E10-B6A6-A44992B7E1F0}">
      <dgm:prSet/>
      <dgm:spPr/>
      <dgm:t>
        <a:bodyPr/>
        <a:lstStyle/>
        <a:p>
          <a:endParaRPr lang="en-US"/>
        </a:p>
      </dgm:t>
    </dgm:pt>
    <dgm:pt modelId="{8647F3F5-5028-4647-B523-7778A8857D69}">
      <dgm:prSet/>
      <dgm:spPr/>
      <dgm:t>
        <a:bodyPr/>
        <a:lstStyle/>
        <a:p>
          <a:pPr>
            <a:lnSpc>
              <a:spcPct val="100000"/>
            </a:lnSpc>
          </a:pPr>
          <a:r>
            <a:rPr lang="es-ES" dirty="0"/>
            <a:t>Los estudiantes podrán pedir prestados lectores para llevar a casa para practicar en casa.</a:t>
          </a:r>
          <a:endParaRPr lang="en-US" dirty="0"/>
        </a:p>
      </dgm:t>
    </dgm:pt>
    <dgm:pt modelId="{D2074C60-F93F-4177-9B70-85590CEFA422}" type="parTrans" cxnId="{0D587DFE-D828-4FE2-9021-7FF07F1AE016}">
      <dgm:prSet/>
      <dgm:spPr/>
      <dgm:t>
        <a:bodyPr/>
        <a:lstStyle/>
        <a:p>
          <a:endParaRPr lang="en-US"/>
        </a:p>
      </dgm:t>
    </dgm:pt>
    <dgm:pt modelId="{EF0A8B8B-832C-4DF4-B2CF-F0326A20EF91}" type="sibTrans" cxnId="{0D587DFE-D828-4FE2-9021-7FF07F1AE016}">
      <dgm:prSet/>
      <dgm:spPr/>
      <dgm:t>
        <a:bodyPr/>
        <a:lstStyle/>
        <a:p>
          <a:endParaRPr lang="en-US"/>
        </a:p>
      </dgm:t>
    </dgm:pt>
    <dgm:pt modelId="{F3B82ED3-EAB0-4187-A38C-F545DC752D25}" type="pres">
      <dgm:prSet presAssocID="{5B6F2867-69C5-47D9-8D7D-2D35FE8F50D3}" presName="root" presStyleCnt="0">
        <dgm:presLayoutVars>
          <dgm:dir/>
          <dgm:resizeHandles val="exact"/>
        </dgm:presLayoutVars>
      </dgm:prSet>
      <dgm:spPr/>
    </dgm:pt>
    <dgm:pt modelId="{97F24B27-2ED2-490F-83F0-FC3D1A65009C}" type="pres">
      <dgm:prSet presAssocID="{7F354C7F-9E60-4741-B371-689C40F37F5F}" presName="compNode" presStyleCnt="0"/>
      <dgm:spPr/>
    </dgm:pt>
    <dgm:pt modelId="{F9661404-6F8B-4590-9C41-C9EE08C0FBCF}" type="pres">
      <dgm:prSet presAssocID="{7F354C7F-9E60-4741-B371-689C40F37F5F}"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Pencil"/>
        </a:ext>
      </dgm:extLst>
    </dgm:pt>
    <dgm:pt modelId="{3F1743D2-E163-4D19-9DB4-7FBE80C45084}" type="pres">
      <dgm:prSet presAssocID="{7F354C7F-9E60-4741-B371-689C40F37F5F}" presName="spaceRect" presStyleCnt="0"/>
      <dgm:spPr/>
    </dgm:pt>
    <dgm:pt modelId="{767A7ED1-3E45-45CB-B005-BD63E6A68DEE}" type="pres">
      <dgm:prSet presAssocID="{7F354C7F-9E60-4741-B371-689C40F37F5F}" presName="textRect" presStyleLbl="revTx" presStyleIdx="0" presStyleCnt="2">
        <dgm:presLayoutVars>
          <dgm:chMax val="1"/>
          <dgm:chPref val="1"/>
        </dgm:presLayoutVars>
      </dgm:prSet>
      <dgm:spPr/>
    </dgm:pt>
    <dgm:pt modelId="{9EA263A4-62BD-4B4F-8C70-0BE54AB2E0D7}" type="pres">
      <dgm:prSet presAssocID="{0387E51D-A7B7-4AA1-8B1F-1E3535B280ED}" presName="sibTrans" presStyleCnt="0"/>
      <dgm:spPr/>
    </dgm:pt>
    <dgm:pt modelId="{33B6922D-4D77-4EDF-BDD8-DE15FA72085E}" type="pres">
      <dgm:prSet presAssocID="{8647F3F5-5028-4647-B523-7778A8857D69}" presName="compNode" presStyleCnt="0"/>
      <dgm:spPr/>
    </dgm:pt>
    <dgm:pt modelId="{A80578A4-9D58-4BB3-880C-9852E226652D}" type="pres">
      <dgm:prSet presAssocID="{8647F3F5-5028-4647-B523-7778A8857D69}"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House"/>
        </a:ext>
      </dgm:extLst>
    </dgm:pt>
    <dgm:pt modelId="{21B46BEE-0F71-462B-BC4E-33493D6AEDEC}" type="pres">
      <dgm:prSet presAssocID="{8647F3F5-5028-4647-B523-7778A8857D69}" presName="spaceRect" presStyleCnt="0"/>
      <dgm:spPr/>
    </dgm:pt>
    <dgm:pt modelId="{B8EC4473-6199-43ED-8E12-D2DA13572027}" type="pres">
      <dgm:prSet presAssocID="{8647F3F5-5028-4647-B523-7778A8857D69}" presName="textRect" presStyleLbl="revTx" presStyleIdx="1" presStyleCnt="2">
        <dgm:presLayoutVars>
          <dgm:chMax val="1"/>
          <dgm:chPref val="1"/>
        </dgm:presLayoutVars>
      </dgm:prSet>
      <dgm:spPr/>
    </dgm:pt>
  </dgm:ptLst>
  <dgm:cxnLst>
    <dgm:cxn modelId="{579D9D10-8A47-40A9-ACCB-E9B54E850553}" type="presOf" srcId="{7F354C7F-9E60-4741-B371-689C40F37F5F}" destId="{767A7ED1-3E45-45CB-B005-BD63E6A68DEE}" srcOrd="0" destOrd="0" presId="urn:microsoft.com/office/officeart/2018/2/layout/IconLabelList"/>
    <dgm:cxn modelId="{AFADD432-6CB5-4F2E-B19E-2342A1880C3A}" type="presOf" srcId="{5B6F2867-69C5-47D9-8D7D-2D35FE8F50D3}" destId="{F3B82ED3-EAB0-4187-A38C-F545DC752D25}" srcOrd="0" destOrd="0" presId="urn:microsoft.com/office/officeart/2018/2/layout/IconLabelList"/>
    <dgm:cxn modelId="{9801FC8C-52AE-421D-84B9-D5E615799CD2}" type="presOf" srcId="{8647F3F5-5028-4647-B523-7778A8857D69}" destId="{B8EC4473-6199-43ED-8E12-D2DA13572027}" srcOrd="0" destOrd="0" presId="urn:microsoft.com/office/officeart/2018/2/layout/IconLabelList"/>
    <dgm:cxn modelId="{1934BEEE-8365-4E10-B6A6-A44992B7E1F0}" srcId="{5B6F2867-69C5-47D9-8D7D-2D35FE8F50D3}" destId="{7F354C7F-9E60-4741-B371-689C40F37F5F}" srcOrd="0" destOrd="0" parTransId="{D87BDC20-1799-454F-9877-A3717BE1A62E}" sibTransId="{0387E51D-A7B7-4AA1-8B1F-1E3535B280ED}"/>
    <dgm:cxn modelId="{0D587DFE-D828-4FE2-9021-7FF07F1AE016}" srcId="{5B6F2867-69C5-47D9-8D7D-2D35FE8F50D3}" destId="{8647F3F5-5028-4647-B523-7778A8857D69}" srcOrd="1" destOrd="0" parTransId="{D2074C60-F93F-4177-9B70-85590CEFA422}" sibTransId="{EF0A8B8B-832C-4DF4-B2CF-F0326A20EF91}"/>
    <dgm:cxn modelId="{CFB3D1E9-5013-4961-9B7C-11985FAF3A92}" type="presParOf" srcId="{F3B82ED3-EAB0-4187-A38C-F545DC752D25}" destId="{97F24B27-2ED2-490F-83F0-FC3D1A65009C}" srcOrd="0" destOrd="0" presId="urn:microsoft.com/office/officeart/2018/2/layout/IconLabelList"/>
    <dgm:cxn modelId="{18637CE1-1423-42C7-B770-538C7A70B30D}" type="presParOf" srcId="{97F24B27-2ED2-490F-83F0-FC3D1A65009C}" destId="{F9661404-6F8B-4590-9C41-C9EE08C0FBCF}" srcOrd="0" destOrd="0" presId="urn:microsoft.com/office/officeart/2018/2/layout/IconLabelList"/>
    <dgm:cxn modelId="{998437D9-DA34-412B-A84B-83C249A2703D}" type="presParOf" srcId="{97F24B27-2ED2-490F-83F0-FC3D1A65009C}" destId="{3F1743D2-E163-4D19-9DB4-7FBE80C45084}" srcOrd="1" destOrd="0" presId="urn:microsoft.com/office/officeart/2018/2/layout/IconLabelList"/>
    <dgm:cxn modelId="{97507820-82A3-4AB3-B4C0-1674E1EB5F41}" type="presParOf" srcId="{97F24B27-2ED2-490F-83F0-FC3D1A65009C}" destId="{767A7ED1-3E45-45CB-B005-BD63E6A68DEE}" srcOrd="2" destOrd="0" presId="urn:microsoft.com/office/officeart/2018/2/layout/IconLabelList"/>
    <dgm:cxn modelId="{D0BD8066-A4FA-4012-856F-827768231992}" type="presParOf" srcId="{F3B82ED3-EAB0-4187-A38C-F545DC752D25}" destId="{9EA263A4-62BD-4B4F-8C70-0BE54AB2E0D7}" srcOrd="1" destOrd="0" presId="urn:microsoft.com/office/officeart/2018/2/layout/IconLabelList"/>
    <dgm:cxn modelId="{344B1623-9E33-4AAF-BE8C-C70A4F61C30F}" type="presParOf" srcId="{F3B82ED3-EAB0-4187-A38C-F545DC752D25}" destId="{33B6922D-4D77-4EDF-BDD8-DE15FA72085E}" srcOrd="2" destOrd="0" presId="urn:microsoft.com/office/officeart/2018/2/layout/IconLabelList"/>
    <dgm:cxn modelId="{716BC9AA-14EC-4A4D-A707-7CD0ABD8175E}" type="presParOf" srcId="{33B6922D-4D77-4EDF-BDD8-DE15FA72085E}" destId="{A80578A4-9D58-4BB3-880C-9852E226652D}" srcOrd="0" destOrd="0" presId="urn:microsoft.com/office/officeart/2018/2/layout/IconLabelList"/>
    <dgm:cxn modelId="{1D8E326D-4630-4FD1-A08C-9CDFB9E3659A}" type="presParOf" srcId="{33B6922D-4D77-4EDF-BDD8-DE15FA72085E}" destId="{21B46BEE-0F71-462B-BC4E-33493D6AEDEC}" srcOrd="1" destOrd="0" presId="urn:microsoft.com/office/officeart/2018/2/layout/IconLabelList"/>
    <dgm:cxn modelId="{3D524E1A-DA0B-4EC2-B282-0173BE1CCCB9}" type="presParOf" srcId="{33B6922D-4D77-4EDF-BDD8-DE15FA72085E}" destId="{B8EC4473-6199-43ED-8E12-D2DA13572027}"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7B8DD88-1FCC-4873-A278-07A6D3495F7D}" type="doc">
      <dgm:prSet loTypeId="urn:microsoft.com/office/officeart/2018/5/layout/CenteredIconLabelDescriptionList" loCatId="icon" qsTypeId="urn:microsoft.com/office/officeart/2005/8/quickstyle/simple1" qsCatId="simple" csTypeId="urn:microsoft.com/office/officeart/2018/5/colors/Iconchunking_neutralbg_colorful2" csCatId="colorful" phldr="1"/>
      <dgm:spPr/>
      <dgm:t>
        <a:bodyPr/>
        <a:lstStyle/>
        <a:p>
          <a:endParaRPr lang="en-US"/>
        </a:p>
      </dgm:t>
    </dgm:pt>
    <dgm:pt modelId="{F4D1E5EB-E721-4430-923F-C912C22026EA}">
      <dgm:prSet/>
      <dgm:spPr/>
      <dgm:t>
        <a:bodyPr/>
        <a:lstStyle/>
        <a:p>
          <a:pPr>
            <a:lnSpc>
              <a:spcPct val="100000"/>
            </a:lnSpc>
            <a:defRPr b="1"/>
          </a:pPr>
          <a:r>
            <a:rPr lang="en-US" dirty="0"/>
            <a:t>¡La clave del </a:t>
          </a:r>
          <a:r>
            <a:rPr lang="en-US" dirty="0" err="1"/>
            <a:t>éxito</a:t>
          </a:r>
          <a:r>
            <a:rPr lang="en-US" dirty="0"/>
            <a:t>!</a:t>
          </a:r>
        </a:p>
      </dgm:t>
    </dgm:pt>
    <dgm:pt modelId="{47BD69B6-1ABA-4C62-B8B6-586FEFF25354}" type="parTrans" cxnId="{1CDDE5FD-A49E-4249-A636-34ADC0748230}">
      <dgm:prSet/>
      <dgm:spPr/>
      <dgm:t>
        <a:bodyPr/>
        <a:lstStyle/>
        <a:p>
          <a:endParaRPr lang="en-US"/>
        </a:p>
      </dgm:t>
    </dgm:pt>
    <dgm:pt modelId="{10B06F58-6D2C-42DC-8E5C-3272B987AB94}" type="sibTrans" cxnId="{1CDDE5FD-A49E-4249-A636-34ADC0748230}">
      <dgm:prSet/>
      <dgm:spPr/>
      <dgm:t>
        <a:bodyPr/>
        <a:lstStyle/>
        <a:p>
          <a:endParaRPr lang="en-US"/>
        </a:p>
      </dgm:t>
    </dgm:pt>
    <dgm:pt modelId="{36E81CD5-1BD9-44D8-9064-BCA576C74AA1}">
      <dgm:prSet/>
      <dgm:spPr/>
      <dgm:t>
        <a:bodyPr/>
        <a:lstStyle/>
        <a:p>
          <a:pPr>
            <a:lnSpc>
              <a:spcPct val="100000"/>
            </a:lnSpc>
            <a:defRPr b="1"/>
          </a:pPr>
          <a:r>
            <a:rPr lang="es-ES" dirty="0"/>
            <a:t>Bolsa con lector para llevar a casa, pasaje decodificable, materiales de práctica</a:t>
          </a:r>
          <a:endParaRPr lang="en-US" dirty="0"/>
        </a:p>
      </dgm:t>
    </dgm:pt>
    <dgm:pt modelId="{31D95C7B-01BD-40E4-A700-26D81EF9FD8B}" type="parTrans" cxnId="{8612962D-BB6F-4023-99DD-AB615659A9BB}">
      <dgm:prSet/>
      <dgm:spPr/>
      <dgm:t>
        <a:bodyPr/>
        <a:lstStyle/>
        <a:p>
          <a:endParaRPr lang="en-US"/>
        </a:p>
      </dgm:t>
    </dgm:pt>
    <dgm:pt modelId="{BFFA95FE-FCD2-4D13-98DE-B613575289D5}" type="sibTrans" cxnId="{8612962D-BB6F-4023-99DD-AB615659A9BB}">
      <dgm:prSet/>
      <dgm:spPr/>
      <dgm:t>
        <a:bodyPr/>
        <a:lstStyle/>
        <a:p>
          <a:endParaRPr lang="en-US"/>
        </a:p>
      </dgm:t>
    </dgm:pt>
    <dgm:pt modelId="{2634B252-473C-4D0C-8A40-255F76A98BB7}">
      <dgm:prSet/>
      <dgm:spPr/>
      <dgm:t>
        <a:bodyPr/>
        <a:lstStyle/>
        <a:p>
          <a:pPr>
            <a:lnSpc>
              <a:spcPct val="100000"/>
            </a:lnSpc>
            <a:defRPr b="1"/>
          </a:pPr>
          <a:r>
            <a:rPr lang="es-ES" b="1" i="0" u="sng" dirty="0"/>
            <a:t>K-2 Libros para llevar a casa: una copia impresa de los libros leídos anteriormente se va a casa el lunes (debe devolverse el viernes).</a:t>
          </a:r>
          <a:endParaRPr lang="en-US" dirty="0"/>
        </a:p>
      </dgm:t>
    </dgm:pt>
    <dgm:pt modelId="{052764B1-B816-4639-8439-8F2A30892C20}" type="parTrans" cxnId="{7C9D1336-0304-4FAF-B646-448DB19E44DB}">
      <dgm:prSet/>
      <dgm:spPr/>
      <dgm:t>
        <a:bodyPr/>
        <a:lstStyle/>
        <a:p>
          <a:endParaRPr lang="en-US"/>
        </a:p>
      </dgm:t>
    </dgm:pt>
    <dgm:pt modelId="{6E169E72-6B53-478B-86E3-B406F4CC9535}" type="sibTrans" cxnId="{7C9D1336-0304-4FAF-B646-448DB19E44DB}">
      <dgm:prSet/>
      <dgm:spPr/>
      <dgm:t>
        <a:bodyPr/>
        <a:lstStyle/>
        <a:p>
          <a:endParaRPr lang="en-US"/>
        </a:p>
      </dgm:t>
    </dgm:pt>
    <dgm:pt modelId="{B6B5010F-28FA-4EFF-9AA8-21CB4E6DBF62}">
      <dgm:prSet/>
      <dgm:spPr/>
      <dgm:t>
        <a:bodyPr/>
        <a:lstStyle/>
        <a:p>
          <a:pPr>
            <a:lnSpc>
              <a:spcPct val="100000"/>
            </a:lnSpc>
          </a:pPr>
          <a:br>
            <a:rPr lang="es-ES" b="0" i="0" dirty="0"/>
          </a:br>
          <a:br>
            <a:rPr lang="es-ES" b="0" i="0" dirty="0"/>
          </a:br>
          <a:br>
            <a:rPr lang="es-ES" b="0" i="0" dirty="0"/>
          </a:br>
          <a:br>
            <a:rPr lang="es-ES" b="0" i="0" dirty="0"/>
          </a:br>
          <a:r>
            <a:rPr lang="es-ES" b="0" i="0" dirty="0"/>
            <a:t>Permita que el niño tenga la oportunidad de leer en casa a un miembro de la familia
También puede contener letras, tiras de frases, palabras familiares a simple vista, etc.
Todos los libros para llevar a casa deben ser devueltos</a:t>
          </a:r>
          <a:endParaRPr lang="en-US" dirty="0"/>
        </a:p>
      </dgm:t>
    </dgm:pt>
    <dgm:pt modelId="{1E69D3DB-4979-422C-9C3E-5FE8E98C0974}" type="parTrans" cxnId="{BBDE1DC8-1B40-43E6-BEB2-7A9A579D9FF6}">
      <dgm:prSet/>
      <dgm:spPr/>
      <dgm:t>
        <a:bodyPr/>
        <a:lstStyle/>
        <a:p>
          <a:endParaRPr lang="en-US"/>
        </a:p>
      </dgm:t>
    </dgm:pt>
    <dgm:pt modelId="{26BC39E3-DFD4-4DFF-AA71-E4E6E881CECF}" type="sibTrans" cxnId="{BBDE1DC8-1B40-43E6-BEB2-7A9A579D9FF6}">
      <dgm:prSet/>
      <dgm:spPr/>
      <dgm:t>
        <a:bodyPr/>
        <a:lstStyle/>
        <a:p>
          <a:endParaRPr lang="en-US"/>
        </a:p>
      </dgm:t>
    </dgm:pt>
    <dgm:pt modelId="{E76058B3-C372-47AA-98AE-C1F7AB9E2B7F}">
      <dgm:prSet/>
      <dgm:spPr/>
      <dgm:t>
        <a:bodyPr/>
        <a:lstStyle/>
        <a:p>
          <a:pPr>
            <a:lnSpc>
              <a:spcPct val="100000"/>
            </a:lnSpc>
          </a:pPr>
          <a:r>
            <a:rPr lang="es-ES" b="0" i="0" dirty="0"/>
            <a:t>Permita que el niño tenga la oportunidad de leer en casa a un miembro de la familia
También puede contener letras, tiras de frases, palabras familiares a simple vista, etc.
Todos los libros para llevar a casa deben ser devueltos</a:t>
          </a:r>
          <a:endParaRPr lang="en-US" dirty="0"/>
        </a:p>
      </dgm:t>
    </dgm:pt>
    <dgm:pt modelId="{23FA8607-1909-416C-9E77-0448202F5F71}" type="parTrans" cxnId="{98C14227-5CCD-49FF-B932-F9D8D6FC2BA9}">
      <dgm:prSet/>
      <dgm:spPr/>
      <dgm:t>
        <a:bodyPr/>
        <a:lstStyle/>
        <a:p>
          <a:endParaRPr lang="en-US"/>
        </a:p>
      </dgm:t>
    </dgm:pt>
    <dgm:pt modelId="{F1FA28EC-03B1-46CF-BC21-FA0ECBBDB15C}" type="sibTrans" cxnId="{98C14227-5CCD-49FF-B932-F9D8D6FC2BA9}">
      <dgm:prSet/>
      <dgm:spPr/>
      <dgm:t>
        <a:bodyPr/>
        <a:lstStyle/>
        <a:p>
          <a:endParaRPr lang="en-US"/>
        </a:p>
      </dgm:t>
    </dgm:pt>
    <dgm:pt modelId="{ECC79647-A11A-41CC-B939-B6419A1615ED}">
      <dgm:prSet/>
      <dgm:spPr/>
      <dgm:t>
        <a:bodyPr/>
        <a:lstStyle/>
        <a:p>
          <a:pPr>
            <a:lnSpc>
              <a:spcPct val="100000"/>
            </a:lnSpc>
          </a:pPr>
          <a:r>
            <a:rPr lang="es-ES" b="1" i="0" u="sng" dirty="0"/>
            <a:t>Permita que el niño tenga la oportunidad de leer en casa a un miembro de la familia
También puede contener letras, tiras de frases, palabras familiares a simple vista, etc.
Todos los libros para llevar a casa deben ser devueltos</a:t>
          </a:r>
          <a:endParaRPr lang="en-US" dirty="0"/>
        </a:p>
      </dgm:t>
    </dgm:pt>
    <dgm:pt modelId="{E130CCD5-1978-4798-92A5-94D8D67EC87C}" type="parTrans" cxnId="{C84B8993-2F5A-40C3-92CF-187B81232366}">
      <dgm:prSet/>
      <dgm:spPr/>
      <dgm:t>
        <a:bodyPr/>
        <a:lstStyle/>
        <a:p>
          <a:endParaRPr lang="en-US"/>
        </a:p>
      </dgm:t>
    </dgm:pt>
    <dgm:pt modelId="{968B179C-D8F0-4C91-9F36-D75289F23581}" type="sibTrans" cxnId="{C84B8993-2F5A-40C3-92CF-187B81232366}">
      <dgm:prSet/>
      <dgm:spPr/>
      <dgm:t>
        <a:bodyPr/>
        <a:lstStyle/>
        <a:p>
          <a:endParaRPr lang="en-US"/>
        </a:p>
      </dgm:t>
    </dgm:pt>
    <dgm:pt modelId="{6736CD4C-3274-4D47-973A-5FD6C39F68C6}">
      <dgm:prSet/>
      <dgm:spPr/>
      <dgm:t>
        <a:bodyPr/>
        <a:lstStyle/>
        <a:p>
          <a:pPr>
            <a:lnSpc>
              <a:spcPct val="100000"/>
            </a:lnSpc>
            <a:defRPr b="1"/>
          </a:pPr>
          <a:r>
            <a:rPr lang="es-ES" b="1" u="sng" dirty="0"/>
            <a:t>Pasaje decodificable: se ha leído en clase.  Iré a casa a entrenar.</a:t>
          </a:r>
          <a:endParaRPr lang="en-US" dirty="0"/>
        </a:p>
      </dgm:t>
    </dgm:pt>
    <dgm:pt modelId="{2B1B7424-938F-4F4C-B6BD-E367F77D8EB3}" type="parTrans" cxnId="{AF79614F-3527-44B4-9E20-BB18BBCEB82B}">
      <dgm:prSet/>
      <dgm:spPr/>
      <dgm:t>
        <a:bodyPr/>
        <a:lstStyle/>
        <a:p>
          <a:endParaRPr lang="en-US"/>
        </a:p>
      </dgm:t>
    </dgm:pt>
    <dgm:pt modelId="{1C8BBB6B-4BDA-479B-BD81-4AE77ECA1F0C}" type="sibTrans" cxnId="{AF79614F-3527-44B4-9E20-BB18BBCEB82B}">
      <dgm:prSet/>
      <dgm:spPr/>
      <dgm:t>
        <a:bodyPr/>
        <a:lstStyle/>
        <a:p>
          <a:endParaRPr lang="en-US"/>
        </a:p>
      </dgm:t>
    </dgm:pt>
    <dgm:pt modelId="{7506E431-3C68-4D96-8A77-E1B8BB69325B}" type="pres">
      <dgm:prSet presAssocID="{27B8DD88-1FCC-4873-A278-07A6D3495F7D}" presName="root" presStyleCnt="0">
        <dgm:presLayoutVars>
          <dgm:dir/>
          <dgm:resizeHandles val="exact"/>
        </dgm:presLayoutVars>
      </dgm:prSet>
      <dgm:spPr/>
    </dgm:pt>
    <dgm:pt modelId="{27370CFE-2388-44E0-85B9-406F70E140E3}" type="pres">
      <dgm:prSet presAssocID="{F4D1E5EB-E721-4430-923F-C912C22026EA}" presName="compNode" presStyleCnt="0"/>
      <dgm:spPr/>
    </dgm:pt>
    <dgm:pt modelId="{82D1B604-55B9-4E56-AFAA-B6ECA6C15063}" type="pres">
      <dgm:prSet presAssocID="{F4D1E5EB-E721-4430-923F-C912C22026EA}"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Key"/>
        </a:ext>
      </dgm:extLst>
    </dgm:pt>
    <dgm:pt modelId="{DD233CA1-03A6-47DC-B92F-FC79516E06D7}" type="pres">
      <dgm:prSet presAssocID="{F4D1E5EB-E721-4430-923F-C912C22026EA}" presName="iconSpace" presStyleCnt="0"/>
      <dgm:spPr/>
    </dgm:pt>
    <dgm:pt modelId="{8E953F8F-A342-4920-9E0F-34A852A0CDEE}" type="pres">
      <dgm:prSet presAssocID="{F4D1E5EB-E721-4430-923F-C912C22026EA}" presName="parTx" presStyleLbl="revTx" presStyleIdx="0" presStyleCnt="8">
        <dgm:presLayoutVars>
          <dgm:chMax val="0"/>
          <dgm:chPref val="0"/>
        </dgm:presLayoutVars>
      </dgm:prSet>
      <dgm:spPr/>
    </dgm:pt>
    <dgm:pt modelId="{6B531CAF-C653-40A1-AE06-D91C824BB815}" type="pres">
      <dgm:prSet presAssocID="{F4D1E5EB-E721-4430-923F-C912C22026EA}" presName="txSpace" presStyleCnt="0"/>
      <dgm:spPr/>
    </dgm:pt>
    <dgm:pt modelId="{87673DD0-812B-4B8D-9BCA-1F290F682F0F}" type="pres">
      <dgm:prSet presAssocID="{F4D1E5EB-E721-4430-923F-C912C22026EA}" presName="desTx" presStyleLbl="revTx" presStyleIdx="1" presStyleCnt="8">
        <dgm:presLayoutVars/>
      </dgm:prSet>
      <dgm:spPr/>
    </dgm:pt>
    <dgm:pt modelId="{F45696B1-0840-45DC-8C0A-C7A08CFE7493}" type="pres">
      <dgm:prSet presAssocID="{10B06F58-6D2C-42DC-8E5C-3272B987AB94}" presName="sibTrans" presStyleCnt="0"/>
      <dgm:spPr/>
    </dgm:pt>
    <dgm:pt modelId="{CBFC2993-BE1D-4AD0-8552-4FC4EC29B997}" type="pres">
      <dgm:prSet presAssocID="{36E81CD5-1BD9-44D8-9064-BCA576C74AA1}" presName="compNode" presStyleCnt="0"/>
      <dgm:spPr/>
    </dgm:pt>
    <dgm:pt modelId="{A28CB33B-AA9F-4093-AECA-6198780813C1}" type="pres">
      <dgm:prSet presAssocID="{36E81CD5-1BD9-44D8-9064-BCA576C74AA1}"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hopping bag"/>
        </a:ext>
      </dgm:extLst>
    </dgm:pt>
    <dgm:pt modelId="{3C6DB0B9-452E-45FB-A00A-90070F07A404}" type="pres">
      <dgm:prSet presAssocID="{36E81CD5-1BD9-44D8-9064-BCA576C74AA1}" presName="iconSpace" presStyleCnt="0"/>
      <dgm:spPr/>
    </dgm:pt>
    <dgm:pt modelId="{6055F2FC-E5FE-441C-81D1-A1DBB7727E0E}" type="pres">
      <dgm:prSet presAssocID="{36E81CD5-1BD9-44D8-9064-BCA576C74AA1}" presName="parTx" presStyleLbl="revTx" presStyleIdx="2" presStyleCnt="8">
        <dgm:presLayoutVars>
          <dgm:chMax val="0"/>
          <dgm:chPref val="0"/>
        </dgm:presLayoutVars>
      </dgm:prSet>
      <dgm:spPr/>
    </dgm:pt>
    <dgm:pt modelId="{236E9955-E75B-4E25-8B79-83D19979E77E}" type="pres">
      <dgm:prSet presAssocID="{36E81CD5-1BD9-44D8-9064-BCA576C74AA1}" presName="txSpace" presStyleCnt="0"/>
      <dgm:spPr/>
    </dgm:pt>
    <dgm:pt modelId="{142E131F-7E93-4480-B587-650D7706CF67}" type="pres">
      <dgm:prSet presAssocID="{36E81CD5-1BD9-44D8-9064-BCA576C74AA1}" presName="desTx" presStyleLbl="revTx" presStyleIdx="3" presStyleCnt="8">
        <dgm:presLayoutVars/>
      </dgm:prSet>
      <dgm:spPr/>
    </dgm:pt>
    <dgm:pt modelId="{020317FB-9532-4A00-A85B-C1849A7B9F94}" type="pres">
      <dgm:prSet presAssocID="{BFFA95FE-FCD2-4D13-98DE-B613575289D5}" presName="sibTrans" presStyleCnt="0"/>
      <dgm:spPr/>
    </dgm:pt>
    <dgm:pt modelId="{148DC7AD-FBE9-4A20-9B4B-99F69D99B9B5}" type="pres">
      <dgm:prSet presAssocID="{2634B252-473C-4D0C-8A40-255F76A98BB7}" presName="compNode" presStyleCnt="0"/>
      <dgm:spPr/>
    </dgm:pt>
    <dgm:pt modelId="{8AE75D22-C82A-4F0A-BDA9-7F1BD5AAC052}" type="pres">
      <dgm:prSet presAssocID="{2634B252-473C-4D0C-8A40-255F76A98BB7}"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ooks"/>
        </a:ext>
      </dgm:extLst>
    </dgm:pt>
    <dgm:pt modelId="{7CB37CA0-E36B-4902-B078-6BEDA2DC71AA}" type="pres">
      <dgm:prSet presAssocID="{2634B252-473C-4D0C-8A40-255F76A98BB7}" presName="iconSpace" presStyleCnt="0"/>
      <dgm:spPr/>
    </dgm:pt>
    <dgm:pt modelId="{43395707-B162-4C72-809D-8169924D4851}" type="pres">
      <dgm:prSet presAssocID="{2634B252-473C-4D0C-8A40-255F76A98BB7}" presName="parTx" presStyleLbl="revTx" presStyleIdx="4" presStyleCnt="8" custScaleX="670574">
        <dgm:presLayoutVars>
          <dgm:chMax val="0"/>
          <dgm:chPref val="0"/>
        </dgm:presLayoutVars>
      </dgm:prSet>
      <dgm:spPr/>
    </dgm:pt>
    <dgm:pt modelId="{84BBD609-EE62-4B29-B81C-C0FD8EEC5A33}" type="pres">
      <dgm:prSet presAssocID="{2634B252-473C-4D0C-8A40-255F76A98BB7}" presName="txSpace" presStyleCnt="0"/>
      <dgm:spPr/>
    </dgm:pt>
    <dgm:pt modelId="{A6BD531F-BC90-404F-9F49-1E8D9B349C3B}" type="pres">
      <dgm:prSet presAssocID="{2634B252-473C-4D0C-8A40-255F76A98BB7}" presName="desTx" presStyleLbl="revTx" presStyleIdx="5" presStyleCnt="8" custScaleX="500828" custScaleY="985123" custLinFactY="-700000" custLinFactNeighborX="-52759" custLinFactNeighborY="-723005">
        <dgm:presLayoutVars/>
      </dgm:prSet>
      <dgm:spPr/>
    </dgm:pt>
    <dgm:pt modelId="{DE9BE3B4-3E67-4444-B17A-D6BD78656B81}" type="pres">
      <dgm:prSet presAssocID="{6E169E72-6B53-478B-86E3-B406F4CC9535}" presName="sibTrans" presStyleCnt="0"/>
      <dgm:spPr/>
    </dgm:pt>
    <dgm:pt modelId="{501A1B44-9A6E-463A-9555-518F4F16F5D0}" type="pres">
      <dgm:prSet presAssocID="{6736CD4C-3274-4D47-973A-5FD6C39F68C6}" presName="compNode" presStyleCnt="0"/>
      <dgm:spPr/>
    </dgm:pt>
    <dgm:pt modelId="{C55C7C2E-25AB-4C6A-9CD3-9A31B2A0AB85}" type="pres">
      <dgm:prSet presAssocID="{6736CD4C-3274-4D47-973A-5FD6C39F68C6}"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Open Book"/>
        </a:ext>
      </dgm:extLst>
    </dgm:pt>
    <dgm:pt modelId="{27A693FE-C2DC-4824-899C-E44D9517AB54}" type="pres">
      <dgm:prSet presAssocID="{6736CD4C-3274-4D47-973A-5FD6C39F68C6}" presName="iconSpace" presStyleCnt="0"/>
      <dgm:spPr/>
    </dgm:pt>
    <dgm:pt modelId="{FA39540F-3E96-41BA-921B-4EA6BC642D34}" type="pres">
      <dgm:prSet presAssocID="{6736CD4C-3274-4D47-973A-5FD6C39F68C6}" presName="parTx" presStyleLbl="revTx" presStyleIdx="6" presStyleCnt="8">
        <dgm:presLayoutVars>
          <dgm:chMax val="0"/>
          <dgm:chPref val="0"/>
        </dgm:presLayoutVars>
      </dgm:prSet>
      <dgm:spPr/>
    </dgm:pt>
    <dgm:pt modelId="{00AD7444-B810-43F8-A0D8-FE7655B451F3}" type="pres">
      <dgm:prSet presAssocID="{6736CD4C-3274-4D47-973A-5FD6C39F68C6}" presName="txSpace" presStyleCnt="0"/>
      <dgm:spPr/>
    </dgm:pt>
    <dgm:pt modelId="{63C5ED6E-1594-41CF-A9E5-C26EE5DEFF67}" type="pres">
      <dgm:prSet presAssocID="{6736CD4C-3274-4D47-973A-5FD6C39F68C6}" presName="desTx" presStyleLbl="revTx" presStyleIdx="7" presStyleCnt="8">
        <dgm:presLayoutVars/>
      </dgm:prSet>
      <dgm:spPr/>
    </dgm:pt>
  </dgm:ptLst>
  <dgm:cxnLst>
    <dgm:cxn modelId="{5969D703-06A1-436C-A89A-3AC1D14204A9}" type="presOf" srcId="{B6B5010F-28FA-4EFF-9AA8-21CB4E6DBF62}" destId="{A6BD531F-BC90-404F-9F49-1E8D9B349C3B}" srcOrd="0" destOrd="0" presId="urn:microsoft.com/office/officeart/2018/5/layout/CenteredIconLabelDescriptionList"/>
    <dgm:cxn modelId="{EE0DEB15-DB9F-4458-8B6A-86D9A45B2068}" type="presOf" srcId="{27B8DD88-1FCC-4873-A278-07A6D3495F7D}" destId="{7506E431-3C68-4D96-8A77-E1B8BB69325B}" srcOrd="0" destOrd="0" presId="urn:microsoft.com/office/officeart/2018/5/layout/CenteredIconLabelDescriptionList"/>
    <dgm:cxn modelId="{98C14227-5CCD-49FF-B932-F9D8D6FC2BA9}" srcId="{2634B252-473C-4D0C-8A40-255F76A98BB7}" destId="{E76058B3-C372-47AA-98AE-C1F7AB9E2B7F}" srcOrd="1" destOrd="0" parTransId="{23FA8607-1909-416C-9E77-0448202F5F71}" sibTransId="{F1FA28EC-03B1-46CF-BC21-FA0ECBBDB15C}"/>
    <dgm:cxn modelId="{8612962D-BB6F-4023-99DD-AB615659A9BB}" srcId="{27B8DD88-1FCC-4873-A278-07A6D3495F7D}" destId="{36E81CD5-1BD9-44D8-9064-BCA576C74AA1}" srcOrd="1" destOrd="0" parTransId="{31D95C7B-01BD-40E4-A700-26D81EF9FD8B}" sibTransId="{BFFA95FE-FCD2-4D13-98DE-B613575289D5}"/>
    <dgm:cxn modelId="{7C9D1336-0304-4FAF-B646-448DB19E44DB}" srcId="{27B8DD88-1FCC-4873-A278-07A6D3495F7D}" destId="{2634B252-473C-4D0C-8A40-255F76A98BB7}" srcOrd="2" destOrd="0" parTransId="{052764B1-B816-4639-8439-8F2A30892C20}" sibTransId="{6E169E72-6B53-478B-86E3-B406F4CC9535}"/>
    <dgm:cxn modelId="{A92B5536-927F-453E-B2DE-C0162891336B}" type="presOf" srcId="{36E81CD5-1BD9-44D8-9064-BCA576C74AA1}" destId="{6055F2FC-E5FE-441C-81D1-A1DBB7727E0E}" srcOrd="0" destOrd="0" presId="urn:microsoft.com/office/officeart/2018/5/layout/CenteredIconLabelDescriptionList"/>
    <dgm:cxn modelId="{AF79614F-3527-44B4-9E20-BB18BBCEB82B}" srcId="{27B8DD88-1FCC-4873-A278-07A6D3495F7D}" destId="{6736CD4C-3274-4D47-973A-5FD6C39F68C6}" srcOrd="3" destOrd="0" parTransId="{2B1B7424-938F-4F4C-B6BD-E367F77D8EB3}" sibTransId="{1C8BBB6B-4BDA-479B-BD81-4AE77ECA1F0C}"/>
    <dgm:cxn modelId="{FDA16D55-C0F1-420B-92E5-C0525F13C6F8}" type="presOf" srcId="{ECC79647-A11A-41CC-B939-B6419A1615ED}" destId="{A6BD531F-BC90-404F-9F49-1E8D9B349C3B}" srcOrd="0" destOrd="2" presId="urn:microsoft.com/office/officeart/2018/5/layout/CenteredIconLabelDescriptionList"/>
    <dgm:cxn modelId="{C84B8993-2F5A-40C3-92CF-187B81232366}" srcId="{2634B252-473C-4D0C-8A40-255F76A98BB7}" destId="{ECC79647-A11A-41CC-B939-B6419A1615ED}" srcOrd="2" destOrd="0" parTransId="{E130CCD5-1978-4798-92A5-94D8D67EC87C}" sibTransId="{968B179C-D8F0-4C91-9F36-D75289F23581}"/>
    <dgm:cxn modelId="{89314FC5-0709-40EB-A68D-CD557D177CE6}" type="presOf" srcId="{F4D1E5EB-E721-4430-923F-C912C22026EA}" destId="{8E953F8F-A342-4920-9E0F-34A852A0CDEE}" srcOrd="0" destOrd="0" presId="urn:microsoft.com/office/officeart/2018/5/layout/CenteredIconLabelDescriptionList"/>
    <dgm:cxn modelId="{BBDE1DC8-1B40-43E6-BEB2-7A9A579D9FF6}" srcId="{2634B252-473C-4D0C-8A40-255F76A98BB7}" destId="{B6B5010F-28FA-4EFF-9AA8-21CB4E6DBF62}" srcOrd="0" destOrd="0" parTransId="{1E69D3DB-4979-422C-9C3E-5FE8E98C0974}" sibTransId="{26BC39E3-DFD4-4DFF-AA71-E4E6E881CECF}"/>
    <dgm:cxn modelId="{FB760ACD-321E-494C-AD87-0B87C29F6AF2}" type="presOf" srcId="{6736CD4C-3274-4D47-973A-5FD6C39F68C6}" destId="{FA39540F-3E96-41BA-921B-4EA6BC642D34}" srcOrd="0" destOrd="0" presId="urn:microsoft.com/office/officeart/2018/5/layout/CenteredIconLabelDescriptionList"/>
    <dgm:cxn modelId="{D65037DD-DA00-4442-A7CE-E903D69BEC76}" type="presOf" srcId="{2634B252-473C-4D0C-8A40-255F76A98BB7}" destId="{43395707-B162-4C72-809D-8169924D4851}" srcOrd="0" destOrd="0" presId="urn:microsoft.com/office/officeart/2018/5/layout/CenteredIconLabelDescriptionList"/>
    <dgm:cxn modelId="{71FAC8F7-2EC7-4BBC-A662-0E358F5CBB3C}" type="presOf" srcId="{E76058B3-C372-47AA-98AE-C1F7AB9E2B7F}" destId="{A6BD531F-BC90-404F-9F49-1E8D9B349C3B}" srcOrd="0" destOrd="1" presId="urn:microsoft.com/office/officeart/2018/5/layout/CenteredIconLabelDescriptionList"/>
    <dgm:cxn modelId="{1CDDE5FD-A49E-4249-A636-34ADC0748230}" srcId="{27B8DD88-1FCC-4873-A278-07A6D3495F7D}" destId="{F4D1E5EB-E721-4430-923F-C912C22026EA}" srcOrd="0" destOrd="0" parTransId="{47BD69B6-1ABA-4C62-B8B6-586FEFF25354}" sibTransId="{10B06F58-6D2C-42DC-8E5C-3272B987AB94}"/>
    <dgm:cxn modelId="{B2CB7005-8A16-4A9F-BFCB-3D4940F7B823}" type="presParOf" srcId="{7506E431-3C68-4D96-8A77-E1B8BB69325B}" destId="{27370CFE-2388-44E0-85B9-406F70E140E3}" srcOrd="0" destOrd="0" presId="urn:microsoft.com/office/officeart/2018/5/layout/CenteredIconLabelDescriptionList"/>
    <dgm:cxn modelId="{7414B868-A885-4142-8F38-D33DEC583AA1}" type="presParOf" srcId="{27370CFE-2388-44E0-85B9-406F70E140E3}" destId="{82D1B604-55B9-4E56-AFAA-B6ECA6C15063}" srcOrd="0" destOrd="0" presId="urn:microsoft.com/office/officeart/2018/5/layout/CenteredIconLabelDescriptionList"/>
    <dgm:cxn modelId="{A8A60054-68EB-4719-8264-7500AB79375D}" type="presParOf" srcId="{27370CFE-2388-44E0-85B9-406F70E140E3}" destId="{DD233CA1-03A6-47DC-B92F-FC79516E06D7}" srcOrd="1" destOrd="0" presId="urn:microsoft.com/office/officeart/2018/5/layout/CenteredIconLabelDescriptionList"/>
    <dgm:cxn modelId="{1FB8B521-1E44-4F27-879E-C9F634FED570}" type="presParOf" srcId="{27370CFE-2388-44E0-85B9-406F70E140E3}" destId="{8E953F8F-A342-4920-9E0F-34A852A0CDEE}" srcOrd="2" destOrd="0" presId="urn:microsoft.com/office/officeart/2018/5/layout/CenteredIconLabelDescriptionList"/>
    <dgm:cxn modelId="{DAADD453-48E9-482F-848F-D56865CBA4F4}" type="presParOf" srcId="{27370CFE-2388-44E0-85B9-406F70E140E3}" destId="{6B531CAF-C653-40A1-AE06-D91C824BB815}" srcOrd="3" destOrd="0" presId="urn:microsoft.com/office/officeart/2018/5/layout/CenteredIconLabelDescriptionList"/>
    <dgm:cxn modelId="{123489AD-15EE-41B2-8D45-054935FE5692}" type="presParOf" srcId="{27370CFE-2388-44E0-85B9-406F70E140E3}" destId="{87673DD0-812B-4B8D-9BCA-1F290F682F0F}" srcOrd="4" destOrd="0" presId="urn:microsoft.com/office/officeart/2018/5/layout/CenteredIconLabelDescriptionList"/>
    <dgm:cxn modelId="{DEB2D52F-69D0-4313-982C-751137524AC7}" type="presParOf" srcId="{7506E431-3C68-4D96-8A77-E1B8BB69325B}" destId="{F45696B1-0840-45DC-8C0A-C7A08CFE7493}" srcOrd="1" destOrd="0" presId="urn:microsoft.com/office/officeart/2018/5/layout/CenteredIconLabelDescriptionList"/>
    <dgm:cxn modelId="{FCDBDB32-7BEF-405B-A0E0-A6B472840D09}" type="presParOf" srcId="{7506E431-3C68-4D96-8A77-E1B8BB69325B}" destId="{CBFC2993-BE1D-4AD0-8552-4FC4EC29B997}" srcOrd="2" destOrd="0" presId="urn:microsoft.com/office/officeart/2018/5/layout/CenteredIconLabelDescriptionList"/>
    <dgm:cxn modelId="{30E7F309-6D9C-4DA9-B75D-F41CF1FDD08B}" type="presParOf" srcId="{CBFC2993-BE1D-4AD0-8552-4FC4EC29B997}" destId="{A28CB33B-AA9F-4093-AECA-6198780813C1}" srcOrd="0" destOrd="0" presId="urn:microsoft.com/office/officeart/2018/5/layout/CenteredIconLabelDescriptionList"/>
    <dgm:cxn modelId="{AFEB08AB-46E0-4BE2-AE84-E7AF986CF516}" type="presParOf" srcId="{CBFC2993-BE1D-4AD0-8552-4FC4EC29B997}" destId="{3C6DB0B9-452E-45FB-A00A-90070F07A404}" srcOrd="1" destOrd="0" presId="urn:microsoft.com/office/officeart/2018/5/layout/CenteredIconLabelDescriptionList"/>
    <dgm:cxn modelId="{805AA370-1650-47E3-B46A-DB546D563291}" type="presParOf" srcId="{CBFC2993-BE1D-4AD0-8552-4FC4EC29B997}" destId="{6055F2FC-E5FE-441C-81D1-A1DBB7727E0E}" srcOrd="2" destOrd="0" presId="urn:microsoft.com/office/officeart/2018/5/layout/CenteredIconLabelDescriptionList"/>
    <dgm:cxn modelId="{578F2E9C-E6D4-4BF6-AC97-BBD9F5420B92}" type="presParOf" srcId="{CBFC2993-BE1D-4AD0-8552-4FC4EC29B997}" destId="{236E9955-E75B-4E25-8B79-83D19979E77E}" srcOrd="3" destOrd="0" presId="urn:microsoft.com/office/officeart/2018/5/layout/CenteredIconLabelDescriptionList"/>
    <dgm:cxn modelId="{AE076F43-BE30-4CAE-A7C0-F9BCCFE5D70C}" type="presParOf" srcId="{CBFC2993-BE1D-4AD0-8552-4FC4EC29B997}" destId="{142E131F-7E93-4480-B587-650D7706CF67}" srcOrd="4" destOrd="0" presId="urn:microsoft.com/office/officeart/2018/5/layout/CenteredIconLabelDescriptionList"/>
    <dgm:cxn modelId="{0E5155F4-AFC7-4248-AEA5-C7F1D8670180}" type="presParOf" srcId="{7506E431-3C68-4D96-8A77-E1B8BB69325B}" destId="{020317FB-9532-4A00-A85B-C1849A7B9F94}" srcOrd="3" destOrd="0" presId="urn:microsoft.com/office/officeart/2018/5/layout/CenteredIconLabelDescriptionList"/>
    <dgm:cxn modelId="{BBD5DA3F-7730-4127-BE2A-D69E9DF94BC2}" type="presParOf" srcId="{7506E431-3C68-4D96-8A77-E1B8BB69325B}" destId="{148DC7AD-FBE9-4A20-9B4B-99F69D99B9B5}" srcOrd="4" destOrd="0" presId="urn:microsoft.com/office/officeart/2018/5/layout/CenteredIconLabelDescriptionList"/>
    <dgm:cxn modelId="{9ECAE8F2-FEFE-486F-86C5-800597A0B7B2}" type="presParOf" srcId="{148DC7AD-FBE9-4A20-9B4B-99F69D99B9B5}" destId="{8AE75D22-C82A-4F0A-BDA9-7F1BD5AAC052}" srcOrd="0" destOrd="0" presId="urn:microsoft.com/office/officeart/2018/5/layout/CenteredIconLabelDescriptionList"/>
    <dgm:cxn modelId="{43B216F9-7365-4A12-869C-EA2DA5B296AE}" type="presParOf" srcId="{148DC7AD-FBE9-4A20-9B4B-99F69D99B9B5}" destId="{7CB37CA0-E36B-4902-B078-6BEDA2DC71AA}" srcOrd="1" destOrd="0" presId="urn:microsoft.com/office/officeart/2018/5/layout/CenteredIconLabelDescriptionList"/>
    <dgm:cxn modelId="{D1070440-8BAA-40D3-BC65-B50DC50EC217}" type="presParOf" srcId="{148DC7AD-FBE9-4A20-9B4B-99F69D99B9B5}" destId="{43395707-B162-4C72-809D-8169924D4851}" srcOrd="2" destOrd="0" presId="urn:microsoft.com/office/officeart/2018/5/layout/CenteredIconLabelDescriptionList"/>
    <dgm:cxn modelId="{A0300CC0-4E2F-4B60-B3C2-724E350E4DB0}" type="presParOf" srcId="{148DC7AD-FBE9-4A20-9B4B-99F69D99B9B5}" destId="{84BBD609-EE62-4B29-B81C-C0FD8EEC5A33}" srcOrd="3" destOrd="0" presId="urn:microsoft.com/office/officeart/2018/5/layout/CenteredIconLabelDescriptionList"/>
    <dgm:cxn modelId="{526E9414-D9BC-4931-AA4E-275D369926B1}" type="presParOf" srcId="{148DC7AD-FBE9-4A20-9B4B-99F69D99B9B5}" destId="{A6BD531F-BC90-404F-9F49-1E8D9B349C3B}" srcOrd="4" destOrd="0" presId="urn:microsoft.com/office/officeart/2018/5/layout/CenteredIconLabelDescriptionList"/>
    <dgm:cxn modelId="{1E5F38ED-0086-4C0B-B785-BF89963E139C}" type="presParOf" srcId="{7506E431-3C68-4D96-8A77-E1B8BB69325B}" destId="{DE9BE3B4-3E67-4444-B17A-D6BD78656B81}" srcOrd="5" destOrd="0" presId="urn:microsoft.com/office/officeart/2018/5/layout/CenteredIconLabelDescriptionList"/>
    <dgm:cxn modelId="{AD753CEC-55C5-44F2-A17C-FF42B391E7CC}" type="presParOf" srcId="{7506E431-3C68-4D96-8A77-E1B8BB69325B}" destId="{501A1B44-9A6E-463A-9555-518F4F16F5D0}" srcOrd="6" destOrd="0" presId="urn:microsoft.com/office/officeart/2018/5/layout/CenteredIconLabelDescriptionList"/>
    <dgm:cxn modelId="{A097F831-1D20-4E54-B402-61DD02C4863C}" type="presParOf" srcId="{501A1B44-9A6E-463A-9555-518F4F16F5D0}" destId="{C55C7C2E-25AB-4C6A-9CD3-9A31B2A0AB85}" srcOrd="0" destOrd="0" presId="urn:microsoft.com/office/officeart/2018/5/layout/CenteredIconLabelDescriptionList"/>
    <dgm:cxn modelId="{F205233A-2AAC-4BE7-907A-47C74D544D70}" type="presParOf" srcId="{501A1B44-9A6E-463A-9555-518F4F16F5D0}" destId="{27A693FE-C2DC-4824-899C-E44D9517AB54}" srcOrd="1" destOrd="0" presId="urn:microsoft.com/office/officeart/2018/5/layout/CenteredIconLabelDescriptionList"/>
    <dgm:cxn modelId="{436A2194-128B-40F3-943B-50036D7D2D9A}" type="presParOf" srcId="{501A1B44-9A6E-463A-9555-518F4F16F5D0}" destId="{FA39540F-3E96-41BA-921B-4EA6BC642D34}" srcOrd="2" destOrd="0" presId="urn:microsoft.com/office/officeart/2018/5/layout/CenteredIconLabelDescriptionList"/>
    <dgm:cxn modelId="{DC66B44D-DC5B-4B7C-99CA-03A760766CED}" type="presParOf" srcId="{501A1B44-9A6E-463A-9555-518F4F16F5D0}" destId="{00AD7444-B810-43F8-A0D8-FE7655B451F3}" srcOrd="3" destOrd="0" presId="urn:microsoft.com/office/officeart/2018/5/layout/CenteredIconLabelDescriptionList"/>
    <dgm:cxn modelId="{BBB2027A-092F-4B18-A82D-29BC93C9C898}" type="presParOf" srcId="{501A1B44-9A6E-463A-9555-518F4F16F5D0}" destId="{63C5ED6E-1594-41CF-A9E5-C26EE5DEFF67}" srcOrd="4" destOrd="0" presId="urn:microsoft.com/office/officeart/2018/5/layout/Centered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68CD4C-C16C-4351-8312-3B07445FF431}">
      <dsp:nvSpPr>
        <dsp:cNvPr id="0" name=""/>
        <dsp:cNvSpPr/>
      </dsp:nvSpPr>
      <dsp:spPr>
        <a:xfrm>
          <a:off x="0" y="522418"/>
          <a:ext cx="6427038" cy="87516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s-ES" sz="2200" kern="1200" dirty="0"/>
            <a:t>Rosemary McGahhey – Especialista en Lectura, Grados K-3</a:t>
          </a:r>
          <a:endParaRPr lang="en-US" sz="2200" kern="1200" dirty="0"/>
        </a:p>
      </dsp:txBody>
      <dsp:txXfrm>
        <a:off x="42722" y="565140"/>
        <a:ext cx="6341594" cy="789716"/>
      </dsp:txXfrm>
    </dsp:sp>
    <dsp:sp modelId="{AD6DD20C-04BD-4FE8-A406-F75B63C94E34}">
      <dsp:nvSpPr>
        <dsp:cNvPr id="0" name=""/>
        <dsp:cNvSpPr/>
      </dsp:nvSpPr>
      <dsp:spPr>
        <a:xfrm>
          <a:off x="0" y="1460938"/>
          <a:ext cx="6427038" cy="875160"/>
        </a:xfrm>
        <a:prstGeom prst="roundRect">
          <a:avLst/>
        </a:prstGeom>
        <a:gradFill rotWithShape="0">
          <a:gsLst>
            <a:gs pos="0">
              <a:schemeClr val="accent2">
                <a:hueOff val="-10051548"/>
                <a:satOff val="-337"/>
                <a:lumOff val="3529"/>
                <a:alphaOff val="0"/>
                <a:satMod val="103000"/>
                <a:lumMod val="102000"/>
                <a:tint val="94000"/>
              </a:schemeClr>
            </a:gs>
            <a:gs pos="50000">
              <a:schemeClr val="accent2">
                <a:hueOff val="-10051548"/>
                <a:satOff val="-337"/>
                <a:lumOff val="3529"/>
                <a:alphaOff val="0"/>
                <a:satMod val="110000"/>
                <a:lumMod val="100000"/>
                <a:shade val="100000"/>
              </a:schemeClr>
            </a:gs>
            <a:gs pos="100000">
              <a:schemeClr val="accent2">
                <a:hueOff val="-10051548"/>
                <a:satOff val="-337"/>
                <a:lumOff val="352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s-ES" sz="2200" kern="1200" dirty="0"/>
            <a:t>Maureen Lane – Especialista en Lectura, Grados K-3</a:t>
          </a:r>
          <a:endParaRPr lang="en-US" sz="2200" kern="1200" dirty="0"/>
        </a:p>
      </dsp:txBody>
      <dsp:txXfrm>
        <a:off x="42722" y="1503660"/>
        <a:ext cx="6341594" cy="789716"/>
      </dsp:txXfrm>
    </dsp:sp>
    <dsp:sp modelId="{E230FD10-01EB-486E-A726-EA05089E6EF2}">
      <dsp:nvSpPr>
        <dsp:cNvPr id="0" name=""/>
        <dsp:cNvSpPr/>
      </dsp:nvSpPr>
      <dsp:spPr>
        <a:xfrm>
          <a:off x="0" y="2399458"/>
          <a:ext cx="6427038" cy="875160"/>
        </a:xfrm>
        <a:prstGeom prst="roundRect">
          <a:avLst/>
        </a:prstGeom>
        <a:gradFill rotWithShape="0">
          <a:gsLst>
            <a:gs pos="0">
              <a:schemeClr val="accent2">
                <a:hueOff val="-20103096"/>
                <a:satOff val="-674"/>
                <a:lumOff val="7057"/>
                <a:alphaOff val="0"/>
                <a:satMod val="103000"/>
                <a:lumMod val="102000"/>
                <a:tint val="94000"/>
              </a:schemeClr>
            </a:gs>
            <a:gs pos="50000">
              <a:schemeClr val="accent2">
                <a:hueOff val="-20103096"/>
                <a:satOff val="-674"/>
                <a:lumOff val="7057"/>
                <a:alphaOff val="0"/>
                <a:satMod val="110000"/>
                <a:lumMod val="100000"/>
                <a:shade val="100000"/>
              </a:schemeClr>
            </a:gs>
            <a:gs pos="100000">
              <a:schemeClr val="accent2">
                <a:hueOff val="-20103096"/>
                <a:satOff val="-674"/>
                <a:lumOff val="7057"/>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s-ES" sz="2200" kern="1200" dirty="0"/>
            <a:t>Rebecca Grant - Entrenadora de instrucción de título I y especialista en lectura, grados 4-5</a:t>
          </a:r>
          <a:endParaRPr lang="en-US" sz="2200" kern="1200" dirty="0"/>
        </a:p>
      </dsp:txBody>
      <dsp:txXfrm>
        <a:off x="42722" y="2442180"/>
        <a:ext cx="6341594" cy="7897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661404-6F8B-4590-9C41-C9EE08C0FBCF}">
      <dsp:nvSpPr>
        <dsp:cNvPr id="0" name=""/>
        <dsp:cNvSpPr/>
      </dsp:nvSpPr>
      <dsp:spPr>
        <a:xfrm>
          <a:off x="1233344" y="395966"/>
          <a:ext cx="1944000" cy="1944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67A7ED1-3E45-45CB-B005-BD63E6A68DEE}">
      <dsp:nvSpPr>
        <dsp:cNvPr id="0" name=""/>
        <dsp:cNvSpPr/>
      </dsp:nvSpPr>
      <dsp:spPr>
        <a:xfrm>
          <a:off x="45344" y="2810185"/>
          <a:ext cx="432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es-ES" sz="1300" kern="1200" dirty="0"/>
            <a:t>Los materiales (marcadores/lápices/tablas ABC/cuadernos/letras magnéticas) se proporcionan en el aula de Enriquecimiento de la Lectura.</a:t>
          </a:r>
          <a:endParaRPr lang="en-US" sz="1300" kern="1200" dirty="0"/>
        </a:p>
      </dsp:txBody>
      <dsp:txXfrm>
        <a:off x="45344" y="2810185"/>
        <a:ext cx="4320000" cy="720000"/>
      </dsp:txXfrm>
    </dsp:sp>
    <dsp:sp modelId="{A80578A4-9D58-4BB3-880C-9852E226652D}">
      <dsp:nvSpPr>
        <dsp:cNvPr id="0" name=""/>
        <dsp:cNvSpPr/>
      </dsp:nvSpPr>
      <dsp:spPr>
        <a:xfrm>
          <a:off x="6309345" y="395966"/>
          <a:ext cx="1944000" cy="1944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EC4473-6199-43ED-8E12-D2DA13572027}">
      <dsp:nvSpPr>
        <dsp:cNvPr id="0" name=""/>
        <dsp:cNvSpPr/>
      </dsp:nvSpPr>
      <dsp:spPr>
        <a:xfrm>
          <a:off x="5121345" y="2810185"/>
          <a:ext cx="432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es-ES" sz="1300" kern="1200" dirty="0"/>
            <a:t>Los estudiantes podrán pedir prestados lectores para llevar a casa para practicar en casa.</a:t>
          </a:r>
          <a:endParaRPr lang="en-US" sz="1300" kern="1200" dirty="0"/>
        </a:p>
      </dsp:txBody>
      <dsp:txXfrm>
        <a:off x="5121345" y="2810185"/>
        <a:ext cx="4320000" cy="720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D1B604-55B9-4E56-AFAA-B6ECA6C15063}">
      <dsp:nvSpPr>
        <dsp:cNvPr id="0" name=""/>
        <dsp:cNvSpPr/>
      </dsp:nvSpPr>
      <dsp:spPr>
        <a:xfrm>
          <a:off x="257367" y="289061"/>
          <a:ext cx="267841" cy="26784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E953F8F-A342-4920-9E0F-34A852A0CDEE}">
      <dsp:nvSpPr>
        <dsp:cNvPr id="0" name=""/>
        <dsp:cNvSpPr/>
      </dsp:nvSpPr>
      <dsp:spPr>
        <a:xfrm>
          <a:off x="8657" y="701129"/>
          <a:ext cx="765260" cy="2745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b="1"/>
          </a:pPr>
          <a:r>
            <a:rPr lang="en-US" sz="1400" kern="1200" dirty="0"/>
            <a:t>¡La clave del </a:t>
          </a:r>
          <a:r>
            <a:rPr lang="en-US" sz="1400" kern="1200" dirty="0" err="1"/>
            <a:t>éxito</a:t>
          </a:r>
          <a:r>
            <a:rPr lang="en-US" sz="1400" kern="1200" dirty="0"/>
            <a:t>!</a:t>
          </a:r>
        </a:p>
      </dsp:txBody>
      <dsp:txXfrm>
        <a:off x="8657" y="701129"/>
        <a:ext cx="765260" cy="2745385"/>
      </dsp:txXfrm>
    </dsp:sp>
    <dsp:sp modelId="{87673DD0-812B-4B8D-9BCA-1F290F682F0F}">
      <dsp:nvSpPr>
        <dsp:cNvPr id="0" name=""/>
        <dsp:cNvSpPr/>
      </dsp:nvSpPr>
      <dsp:spPr>
        <a:xfrm>
          <a:off x="8657" y="3513597"/>
          <a:ext cx="765260" cy="129577"/>
        </a:xfrm>
        <a:prstGeom prst="rect">
          <a:avLst/>
        </a:prstGeom>
        <a:noFill/>
        <a:ln>
          <a:noFill/>
        </a:ln>
        <a:effectLst/>
      </dsp:spPr>
      <dsp:style>
        <a:lnRef idx="0">
          <a:scrgbClr r="0" g="0" b="0"/>
        </a:lnRef>
        <a:fillRef idx="0">
          <a:scrgbClr r="0" g="0" b="0"/>
        </a:fillRef>
        <a:effectRef idx="0">
          <a:scrgbClr r="0" g="0" b="0"/>
        </a:effectRef>
        <a:fontRef idx="minor"/>
      </dsp:style>
    </dsp:sp>
    <dsp:sp modelId="{A28CB33B-AA9F-4093-AECA-6198780813C1}">
      <dsp:nvSpPr>
        <dsp:cNvPr id="0" name=""/>
        <dsp:cNvSpPr/>
      </dsp:nvSpPr>
      <dsp:spPr>
        <a:xfrm>
          <a:off x="1156548" y="289061"/>
          <a:ext cx="267841" cy="26784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055F2FC-E5FE-441C-81D1-A1DBB7727E0E}">
      <dsp:nvSpPr>
        <dsp:cNvPr id="0" name=""/>
        <dsp:cNvSpPr/>
      </dsp:nvSpPr>
      <dsp:spPr>
        <a:xfrm>
          <a:off x="907839" y="701129"/>
          <a:ext cx="765260" cy="2745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b="1"/>
          </a:pPr>
          <a:r>
            <a:rPr lang="es-ES" sz="1400" kern="1200" dirty="0"/>
            <a:t>Bolsa con lector para llevar a casa, pasaje decodificable, materiales de práctica</a:t>
          </a:r>
          <a:endParaRPr lang="en-US" sz="1400" kern="1200" dirty="0"/>
        </a:p>
      </dsp:txBody>
      <dsp:txXfrm>
        <a:off x="907839" y="701129"/>
        <a:ext cx="765260" cy="2745385"/>
      </dsp:txXfrm>
    </dsp:sp>
    <dsp:sp modelId="{142E131F-7E93-4480-B587-650D7706CF67}">
      <dsp:nvSpPr>
        <dsp:cNvPr id="0" name=""/>
        <dsp:cNvSpPr/>
      </dsp:nvSpPr>
      <dsp:spPr>
        <a:xfrm>
          <a:off x="907839" y="3513597"/>
          <a:ext cx="765260" cy="129577"/>
        </a:xfrm>
        <a:prstGeom prst="rect">
          <a:avLst/>
        </a:prstGeom>
        <a:noFill/>
        <a:ln>
          <a:noFill/>
        </a:ln>
        <a:effectLst/>
      </dsp:spPr>
      <dsp:style>
        <a:lnRef idx="0">
          <a:scrgbClr r="0" g="0" b="0"/>
        </a:lnRef>
        <a:fillRef idx="0">
          <a:scrgbClr r="0" g="0" b="0"/>
        </a:fillRef>
        <a:effectRef idx="0">
          <a:scrgbClr r="0" g="0" b="0"/>
        </a:effectRef>
        <a:fontRef idx="minor"/>
      </dsp:style>
    </dsp:sp>
    <dsp:sp modelId="{8AE75D22-C82A-4F0A-BDA9-7F1BD5AAC052}">
      <dsp:nvSpPr>
        <dsp:cNvPr id="0" name=""/>
        <dsp:cNvSpPr/>
      </dsp:nvSpPr>
      <dsp:spPr>
        <a:xfrm>
          <a:off x="4238920" y="-17185"/>
          <a:ext cx="267841" cy="26784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3395707-B162-4C72-809D-8169924D4851}">
      <dsp:nvSpPr>
        <dsp:cNvPr id="0" name=""/>
        <dsp:cNvSpPr/>
      </dsp:nvSpPr>
      <dsp:spPr>
        <a:xfrm>
          <a:off x="1807020" y="394882"/>
          <a:ext cx="5131641" cy="2745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b="1"/>
          </a:pPr>
          <a:r>
            <a:rPr lang="es-ES" sz="1400" b="1" i="0" u="sng" kern="1200" dirty="0"/>
            <a:t>K-2 Libros para llevar a casa: una copia impresa de los libros leídos anteriormente se va a casa el lunes (debe devolverse el viernes).</a:t>
          </a:r>
          <a:endParaRPr lang="en-US" sz="1400" kern="1200" dirty="0"/>
        </a:p>
      </dsp:txBody>
      <dsp:txXfrm>
        <a:off x="1807020" y="394882"/>
        <a:ext cx="5131641" cy="2745385"/>
      </dsp:txXfrm>
    </dsp:sp>
    <dsp:sp modelId="{A6BD531F-BC90-404F-9F49-1E8D9B349C3B}">
      <dsp:nvSpPr>
        <dsp:cNvPr id="0" name=""/>
        <dsp:cNvSpPr/>
      </dsp:nvSpPr>
      <dsp:spPr>
        <a:xfrm>
          <a:off x="2052776" y="638189"/>
          <a:ext cx="3832641" cy="13545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br>
            <a:rPr lang="es-ES" sz="1100" b="0" i="0" kern="1200" dirty="0"/>
          </a:br>
          <a:br>
            <a:rPr lang="es-ES" sz="1100" b="0" i="0" kern="1200" dirty="0"/>
          </a:br>
          <a:br>
            <a:rPr lang="es-ES" sz="1100" b="0" i="0" kern="1200" dirty="0"/>
          </a:br>
          <a:br>
            <a:rPr lang="es-ES" sz="1100" b="0" i="0" kern="1200" dirty="0"/>
          </a:br>
          <a:r>
            <a:rPr lang="es-ES" sz="1100" b="0" i="0" kern="1200" dirty="0"/>
            <a:t>Permita que el niño tenga la oportunidad de leer en casa a un miembro de la familia
También puede contener letras, tiras de frases, palabras familiares a simple vista, etc.
Todos los libros para llevar a casa deben ser devueltos</a:t>
          </a:r>
          <a:endParaRPr lang="en-US" sz="1100" kern="1200" dirty="0"/>
        </a:p>
        <a:p>
          <a:pPr marL="0" lvl="0" indent="0" algn="ctr" defTabSz="488950">
            <a:lnSpc>
              <a:spcPct val="100000"/>
            </a:lnSpc>
            <a:spcBef>
              <a:spcPct val="0"/>
            </a:spcBef>
            <a:spcAft>
              <a:spcPct val="35000"/>
            </a:spcAft>
            <a:buNone/>
          </a:pPr>
          <a:r>
            <a:rPr lang="es-ES" sz="1100" b="0" i="0" kern="1200" dirty="0"/>
            <a:t>Permita que el niño tenga la oportunidad de leer en casa a un miembro de la familia
También puede contener letras, tiras de frases, palabras familiares a simple vista, etc.
Todos los libros para llevar a casa deben ser devueltos</a:t>
          </a:r>
          <a:endParaRPr lang="en-US" sz="1100" kern="1200" dirty="0"/>
        </a:p>
        <a:p>
          <a:pPr marL="0" lvl="0" indent="0" algn="ctr" defTabSz="488950">
            <a:lnSpc>
              <a:spcPct val="100000"/>
            </a:lnSpc>
            <a:spcBef>
              <a:spcPct val="0"/>
            </a:spcBef>
            <a:spcAft>
              <a:spcPct val="35000"/>
            </a:spcAft>
            <a:buNone/>
          </a:pPr>
          <a:r>
            <a:rPr lang="es-ES" sz="1100" b="1" i="0" u="sng" kern="1200" dirty="0"/>
            <a:t>Permita que el niño tenga la oportunidad de leer en casa a un miembro de la familia
También puede contener letras, tiras de frases, palabras familiares a simple vista, etc.
Todos los libros para llevar a casa deben ser devueltos</a:t>
          </a:r>
          <a:endParaRPr lang="en-US" sz="1100" kern="1200" dirty="0"/>
        </a:p>
      </dsp:txBody>
      <dsp:txXfrm>
        <a:off x="2052776" y="638189"/>
        <a:ext cx="3832641" cy="1354567"/>
      </dsp:txXfrm>
    </dsp:sp>
    <dsp:sp modelId="{C55C7C2E-25AB-4C6A-9CD3-9A31B2A0AB85}">
      <dsp:nvSpPr>
        <dsp:cNvPr id="0" name=""/>
        <dsp:cNvSpPr/>
      </dsp:nvSpPr>
      <dsp:spPr>
        <a:xfrm>
          <a:off x="7321292" y="289061"/>
          <a:ext cx="267841" cy="26784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A39540F-3E96-41BA-921B-4EA6BC642D34}">
      <dsp:nvSpPr>
        <dsp:cNvPr id="0" name=""/>
        <dsp:cNvSpPr/>
      </dsp:nvSpPr>
      <dsp:spPr>
        <a:xfrm>
          <a:off x="7072582" y="701129"/>
          <a:ext cx="765260" cy="2745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b="1"/>
          </a:pPr>
          <a:r>
            <a:rPr lang="es-ES" sz="1400" b="1" u="sng" kern="1200" dirty="0"/>
            <a:t>Pasaje decodificable: se ha leído en clase.  Iré a casa a entrenar.</a:t>
          </a:r>
          <a:endParaRPr lang="en-US" sz="1400" kern="1200" dirty="0"/>
        </a:p>
      </dsp:txBody>
      <dsp:txXfrm>
        <a:off x="7072582" y="701129"/>
        <a:ext cx="765260" cy="2745385"/>
      </dsp:txXfrm>
    </dsp:sp>
    <dsp:sp modelId="{63C5ED6E-1594-41CF-A9E5-C26EE5DEFF67}">
      <dsp:nvSpPr>
        <dsp:cNvPr id="0" name=""/>
        <dsp:cNvSpPr/>
      </dsp:nvSpPr>
      <dsp:spPr>
        <a:xfrm>
          <a:off x="7072582" y="3513597"/>
          <a:ext cx="765260" cy="129577"/>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03645-DCFE-47FC-8A66-F9A45A422ED9}"/>
              </a:ext>
            </a:extLst>
          </p:cNvPr>
          <p:cNvSpPr>
            <a:spLocks noGrp="1"/>
          </p:cNvSpPr>
          <p:nvPr>
            <p:ph type="ctrTitle"/>
          </p:nvPr>
        </p:nvSpPr>
        <p:spPr>
          <a:xfrm>
            <a:off x="3221150" y="1247140"/>
            <a:ext cx="7891760" cy="3450844"/>
          </a:xfrm>
        </p:spPr>
        <p:txBody>
          <a:bodyPr anchor="t"/>
          <a:lstStyle>
            <a:lvl1pPr algn="l">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2AD509FA-7BD7-4D45-998F-0E43038F179C}"/>
              </a:ext>
            </a:extLst>
          </p:cNvPr>
          <p:cNvSpPr>
            <a:spLocks noGrp="1"/>
          </p:cNvSpPr>
          <p:nvPr>
            <p:ph type="subTitle" idx="1"/>
          </p:nvPr>
        </p:nvSpPr>
        <p:spPr>
          <a:xfrm>
            <a:off x="3221150" y="4818126"/>
            <a:ext cx="7891760" cy="1268984"/>
          </a:xfrm>
        </p:spPr>
        <p:txBody>
          <a:bodyPr anchor="b"/>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Rectangle 8">
            <a:extLst>
              <a:ext uri="{FF2B5EF4-FFF2-40B4-BE49-F238E27FC236}">
                <a16:creationId xmlns:a16="http://schemas.microsoft.com/office/drawing/2014/main" id="{2D03A0B2-4A2F-D846-A5E6-FB7CB9A031F7}"/>
              </a:ext>
            </a:extLst>
          </p:cNvPr>
          <p:cNvSpPr/>
          <p:nvPr/>
        </p:nvSpPr>
        <p:spPr>
          <a:xfrm>
            <a:off x="1" y="1375492"/>
            <a:ext cx="2770698" cy="5482505"/>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0" name="Rectangle 9">
            <a:extLst>
              <a:ext uri="{FF2B5EF4-FFF2-40B4-BE49-F238E27FC236}">
                <a16:creationId xmlns:a16="http://schemas.microsoft.com/office/drawing/2014/main" id="{7F573F1D-73A7-FB41-BCAD-FC9AA7DEF4F5}"/>
              </a:ext>
            </a:extLst>
          </p:cNvPr>
          <p:cNvSpPr/>
          <p:nvPr/>
        </p:nvSpPr>
        <p:spPr>
          <a:xfrm>
            <a:off x="0" y="-3"/>
            <a:ext cx="1373567"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7" name="Date Placeholder 6">
            <a:extLst>
              <a:ext uri="{FF2B5EF4-FFF2-40B4-BE49-F238E27FC236}">
                <a16:creationId xmlns:a16="http://schemas.microsoft.com/office/drawing/2014/main" id="{DDCFA51C-E4FE-4BF2-A2DD-E32DE57D8AD0}"/>
              </a:ext>
            </a:extLst>
          </p:cNvPr>
          <p:cNvSpPr>
            <a:spLocks noGrp="1"/>
          </p:cNvSpPr>
          <p:nvPr>
            <p:ph type="dt" sz="half" idx="10"/>
          </p:nvPr>
        </p:nvSpPr>
        <p:spPr/>
        <p:txBody>
          <a:bodyPr/>
          <a:lstStyle/>
          <a:p>
            <a:pPr algn="r"/>
            <a:fld id="{1449AA12-8195-4182-A7AC-2E7E59DFBDAF}" type="datetimeFigureOut">
              <a:rPr lang="en-US" smtClean="0"/>
              <a:pPr algn="r"/>
              <a:t>2/6/2025</a:t>
            </a:fld>
            <a:endParaRPr lang="en-US"/>
          </a:p>
        </p:txBody>
      </p:sp>
      <p:sp>
        <p:nvSpPr>
          <p:cNvPr id="8" name="Footer Placeholder 7">
            <a:extLst>
              <a:ext uri="{FF2B5EF4-FFF2-40B4-BE49-F238E27FC236}">
                <a16:creationId xmlns:a16="http://schemas.microsoft.com/office/drawing/2014/main" id="{5A438448-FC2D-4A2F-B7C0-04AC50311EAA}"/>
              </a:ext>
            </a:extLst>
          </p:cNvPr>
          <p:cNvSpPr>
            <a:spLocks noGrp="1"/>
          </p:cNvSpPr>
          <p:nvPr>
            <p:ph type="ftr" sz="quarter" idx="11"/>
          </p:nvPr>
        </p:nvSpPr>
        <p:spPr>
          <a:xfrm>
            <a:off x="3221150" y="6292850"/>
            <a:ext cx="4114800" cy="365125"/>
          </a:xfrm>
        </p:spPr>
        <p:txBody>
          <a:bodyPr/>
          <a:lstStyle/>
          <a:p>
            <a:pPr algn="l"/>
            <a:endParaRPr lang="en-US" dirty="0"/>
          </a:p>
        </p:txBody>
      </p:sp>
      <p:sp>
        <p:nvSpPr>
          <p:cNvPr id="11" name="Slide Number Placeholder 10">
            <a:extLst>
              <a:ext uri="{FF2B5EF4-FFF2-40B4-BE49-F238E27FC236}">
                <a16:creationId xmlns:a16="http://schemas.microsoft.com/office/drawing/2014/main" id="{3B07C67E-EAD9-47D8-9559-4E091BC03BA8}"/>
              </a:ext>
            </a:extLst>
          </p:cNvPr>
          <p:cNvSpPr>
            <a:spLocks noGrp="1"/>
          </p:cNvSpPr>
          <p:nvPr>
            <p:ph type="sldNum" sz="quarter" idx="12"/>
          </p:nvPr>
        </p:nvSpPr>
        <p:spPr/>
        <p:txBody>
          <a:bodyPr/>
          <a:lstStyle/>
          <a:p>
            <a:fld id="{14DFC975-2FD7-44A5-9E78-ECBA46156075}" type="slidenum">
              <a:rPr lang="en-US" smtClean="0"/>
              <a:t>‹#›</a:t>
            </a:fld>
            <a:endParaRPr lang="en-US"/>
          </a:p>
        </p:txBody>
      </p:sp>
    </p:spTree>
    <p:extLst>
      <p:ext uri="{BB962C8B-B14F-4D97-AF65-F5344CB8AC3E}">
        <p14:creationId xmlns:p14="http://schemas.microsoft.com/office/powerpoint/2010/main" val="934073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C53B0-59B2-4B39-93E0-DCFBB932C82A}"/>
              </a:ext>
            </a:extLst>
          </p:cNvPr>
          <p:cNvSpPr>
            <a:spLocks noGrp="1"/>
          </p:cNvSpPr>
          <p:nvPr>
            <p:ph type="title"/>
          </p:nvPr>
        </p:nvSpPr>
        <p:spPr>
          <a:xfrm>
            <a:off x="1587710" y="455362"/>
            <a:ext cx="9525200" cy="1550419"/>
          </a:xfrm>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18C5F7B-98AC-425B-80BD-6C6F3032D0CE}"/>
              </a:ext>
            </a:extLst>
          </p:cNvPr>
          <p:cNvSpPr>
            <a:spLocks noGrp="1"/>
          </p:cNvSpPr>
          <p:nvPr>
            <p:ph type="body" orient="vert" idx="1"/>
          </p:nvPr>
        </p:nvSpPr>
        <p:spPr>
          <a:xfrm>
            <a:off x="1587710" y="2160016"/>
            <a:ext cx="9525200" cy="392615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C88C2EE-2433-424A-878C-24514FF5D44F}"/>
              </a:ext>
            </a:extLst>
          </p:cNvPr>
          <p:cNvSpPr>
            <a:spLocks noGrp="1"/>
          </p:cNvSpPr>
          <p:nvPr>
            <p:ph type="dt" sz="half" idx="10"/>
          </p:nvPr>
        </p:nvSpPr>
        <p:spPr/>
        <p:txBody>
          <a:bodyPr/>
          <a:lstStyle/>
          <a:p>
            <a:fld id="{1449AA12-8195-4182-A7AC-2E7E59DFBDAF}" type="datetimeFigureOut">
              <a:rPr lang="en-US" smtClean="0"/>
              <a:t>2/6/2025</a:t>
            </a:fld>
            <a:endParaRPr lang="en-US"/>
          </a:p>
        </p:txBody>
      </p:sp>
      <p:sp>
        <p:nvSpPr>
          <p:cNvPr id="5" name="Footer Placeholder 4">
            <a:extLst>
              <a:ext uri="{FF2B5EF4-FFF2-40B4-BE49-F238E27FC236}">
                <a16:creationId xmlns:a16="http://schemas.microsoft.com/office/drawing/2014/main" id="{1FFEFD20-ADE2-40F3-A071-6D1E97F8FB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B7D1D5-5E92-48E1-9475-EC122D3FE613}"/>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9" name="Rectangle 8">
            <a:extLst>
              <a:ext uri="{FF2B5EF4-FFF2-40B4-BE49-F238E27FC236}">
                <a16:creationId xmlns:a16="http://schemas.microsoft.com/office/drawing/2014/main" id="{60FCF945-5CF3-5542-A36A-9CBB738E735E}"/>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7D61B-66C5-4341-8F2D-129A9E4D8283}"/>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59937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47FBCF-6EDB-4883-92D4-612F4D1C5589}"/>
              </a:ext>
            </a:extLst>
          </p:cNvPr>
          <p:cNvSpPr>
            <a:spLocks noGrp="1"/>
          </p:cNvSpPr>
          <p:nvPr>
            <p:ph type="title" orient="vert"/>
          </p:nvPr>
        </p:nvSpPr>
        <p:spPr>
          <a:xfrm>
            <a:off x="8846380" y="565149"/>
            <a:ext cx="2266530" cy="5611813"/>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49D2DF8-B588-416F-AA11-9F3A0DDE6765}"/>
              </a:ext>
            </a:extLst>
          </p:cNvPr>
          <p:cNvSpPr>
            <a:spLocks noGrp="1"/>
          </p:cNvSpPr>
          <p:nvPr>
            <p:ph type="body" orient="vert" idx="1"/>
          </p:nvPr>
        </p:nvSpPr>
        <p:spPr>
          <a:xfrm>
            <a:off x="1587710" y="565149"/>
            <a:ext cx="7088929" cy="5611813"/>
          </a:xfrm>
        </p:spPr>
        <p:txBody>
          <a:bodyPr vert="eaVert"/>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72F7B1D-405D-4EE7-9A23-3F21916C9503}"/>
              </a:ext>
            </a:extLst>
          </p:cNvPr>
          <p:cNvSpPr>
            <a:spLocks noGrp="1"/>
          </p:cNvSpPr>
          <p:nvPr>
            <p:ph type="dt" sz="half" idx="10"/>
          </p:nvPr>
        </p:nvSpPr>
        <p:spPr/>
        <p:txBody>
          <a:bodyPr/>
          <a:lstStyle/>
          <a:p>
            <a:fld id="{1449AA12-8195-4182-A7AC-2E7E59DFBDAF}" type="datetimeFigureOut">
              <a:rPr lang="en-US" smtClean="0"/>
              <a:t>2/6/2025</a:t>
            </a:fld>
            <a:endParaRPr lang="en-US"/>
          </a:p>
        </p:txBody>
      </p:sp>
      <p:sp>
        <p:nvSpPr>
          <p:cNvPr id="5" name="Footer Placeholder 4">
            <a:extLst>
              <a:ext uri="{FF2B5EF4-FFF2-40B4-BE49-F238E27FC236}">
                <a16:creationId xmlns:a16="http://schemas.microsoft.com/office/drawing/2014/main" id="{D27B9304-686C-431A-8E7F-D9DD19F4DF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FA240B-DB2E-46ED-8AC6-744B2C1C70E3}"/>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9" name="Rectangle 8">
            <a:extLst>
              <a:ext uri="{FF2B5EF4-FFF2-40B4-BE49-F238E27FC236}">
                <a16:creationId xmlns:a16="http://schemas.microsoft.com/office/drawing/2014/main" id="{2F275F2C-778B-864A-8379-6D0726B18FDC}"/>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70051C8-76B3-384B-BCF1-60BB80301FCD}"/>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9055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C5DD8-8608-4B55-96D8-0AB848C028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8A3CC0B-7B21-422D-937D-FBD49EE9397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A0EAFA-89BC-43E9-8EB9-B6B3CD136E43}"/>
              </a:ext>
            </a:extLst>
          </p:cNvPr>
          <p:cNvSpPr>
            <a:spLocks noGrp="1"/>
          </p:cNvSpPr>
          <p:nvPr>
            <p:ph type="dt" sz="half" idx="10"/>
          </p:nvPr>
        </p:nvSpPr>
        <p:spPr/>
        <p:txBody>
          <a:bodyPr/>
          <a:lstStyle/>
          <a:p>
            <a:fld id="{1449AA12-8195-4182-A7AC-2E7E59DFBDAF}" type="datetimeFigureOut">
              <a:rPr lang="en-US" smtClean="0"/>
              <a:t>2/6/2025</a:t>
            </a:fld>
            <a:endParaRPr lang="en-US"/>
          </a:p>
        </p:txBody>
      </p:sp>
      <p:sp>
        <p:nvSpPr>
          <p:cNvPr id="5" name="Footer Placeholder 4">
            <a:extLst>
              <a:ext uri="{FF2B5EF4-FFF2-40B4-BE49-F238E27FC236}">
                <a16:creationId xmlns:a16="http://schemas.microsoft.com/office/drawing/2014/main" id="{A3850944-70C2-487F-A102-58CDFB94C3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77B7B8-A972-455E-9D8C-9B8026A5306D}"/>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51" name="Rectangle 50">
            <a:extLst>
              <a:ext uri="{FF2B5EF4-FFF2-40B4-BE49-F238E27FC236}">
                <a16:creationId xmlns:a16="http://schemas.microsoft.com/office/drawing/2014/main" id="{CCC95119-6D9D-3542-9E0E-4171B33DC9CA}"/>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EFC92F19-7317-314C-81B7-43B8B687F4E4}"/>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835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087F2-AA0E-4F0C-9AD6-2353021573D7}"/>
              </a:ext>
            </a:extLst>
          </p:cNvPr>
          <p:cNvSpPr>
            <a:spLocks noGrp="1"/>
          </p:cNvSpPr>
          <p:nvPr>
            <p:ph type="title"/>
          </p:nvPr>
        </p:nvSpPr>
        <p:spPr>
          <a:xfrm>
            <a:off x="3221150" y="1251674"/>
            <a:ext cx="7891760" cy="2914688"/>
          </a:xfrm>
        </p:spPr>
        <p:txBody>
          <a:bodyPr anchor="t"/>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7937807-96B8-4061-A845-1287216BF53B}"/>
              </a:ext>
            </a:extLst>
          </p:cNvPr>
          <p:cNvSpPr>
            <a:spLocks noGrp="1"/>
          </p:cNvSpPr>
          <p:nvPr>
            <p:ph type="body" idx="1"/>
          </p:nvPr>
        </p:nvSpPr>
        <p:spPr>
          <a:xfrm>
            <a:off x="3221150" y="4818126"/>
            <a:ext cx="7891760" cy="1271524"/>
          </a:xfrm>
        </p:spPr>
        <p:txBody>
          <a:bodyPr anchor="b"/>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32AF346-9503-4767-BCB4-84B823E27419}"/>
              </a:ext>
            </a:extLst>
          </p:cNvPr>
          <p:cNvSpPr>
            <a:spLocks noGrp="1"/>
          </p:cNvSpPr>
          <p:nvPr>
            <p:ph type="dt" sz="half" idx="10"/>
          </p:nvPr>
        </p:nvSpPr>
        <p:spPr/>
        <p:txBody>
          <a:bodyPr/>
          <a:lstStyle/>
          <a:p>
            <a:fld id="{1449AA12-8195-4182-A7AC-2E7E59DFBDAF}" type="datetimeFigureOut">
              <a:rPr lang="en-US" smtClean="0"/>
              <a:t>2/6/2025</a:t>
            </a:fld>
            <a:endParaRPr lang="en-US"/>
          </a:p>
        </p:txBody>
      </p:sp>
      <p:sp>
        <p:nvSpPr>
          <p:cNvPr id="5" name="Footer Placeholder 4">
            <a:extLst>
              <a:ext uri="{FF2B5EF4-FFF2-40B4-BE49-F238E27FC236}">
                <a16:creationId xmlns:a16="http://schemas.microsoft.com/office/drawing/2014/main" id="{5259605B-A39D-4BEE-B46F-16CF13FA0BA7}"/>
              </a:ext>
            </a:extLst>
          </p:cNvPr>
          <p:cNvSpPr>
            <a:spLocks noGrp="1"/>
          </p:cNvSpPr>
          <p:nvPr>
            <p:ph type="ftr" sz="quarter" idx="11"/>
          </p:nvPr>
        </p:nvSpPr>
        <p:spPr>
          <a:xfrm>
            <a:off x="3221150" y="6292850"/>
            <a:ext cx="4114800" cy="365125"/>
          </a:xfrm>
        </p:spPr>
        <p:txBody>
          <a:bodyPr/>
          <a:lstStyle/>
          <a:p>
            <a:endParaRPr lang="en-US"/>
          </a:p>
        </p:txBody>
      </p:sp>
      <p:sp>
        <p:nvSpPr>
          <p:cNvPr id="6" name="Slide Number Placeholder 5">
            <a:extLst>
              <a:ext uri="{FF2B5EF4-FFF2-40B4-BE49-F238E27FC236}">
                <a16:creationId xmlns:a16="http://schemas.microsoft.com/office/drawing/2014/main" id="{2575834A-942D-410B-A430-43F9E01FC5F9}"/>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9" name="Rectangle 8">
            <a:extLst>
              <a:ext uri="{FF2B5EF4-FFF2-40B4-BE49-F238E27FC236}">
                <a16:creationId xmlns:a16="http://schemas.microsoft.com/office/drawing/2014/main" id="{4AD199D5-C485-D449-9804-F755E0907B51}"/>
              </a:ext>
            </a:extLst>
          </p:cNvPr>
          <p:cNvSpPr/>
          <p:nvPr/>
        </p:nvSpPr>
        <p:spPr>
          <a:xfrm>
            <a:off x="1" y="1375492"/>
            <a:ext cx="2770698" cy="5482505"/>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0" name="Rectangle 9">
            <a:extLst>
              <a:ext uri="{FF2B5EF4-FFF2-40B4-BE49-F238E27FC236}">
                <a16:creationId xmlns:a16="http://schemas.microsoft.com/office/drawing/2014/main" id="{4290D1A7-C550-2540-86C9-EB0FB2EB2E71}"/>
              </a:ext>
            </a:extLst>
          </p:cNvPr>
          <p:cNvSpPr/>
          <p:nvPr/>
        </p:nvSpPr>
        <p:spPr>
          <a:xfrm>
            <a:off x="0" y="-3"/>
            <a:ext cx="1373567"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Tree>
    <p:extLst>
      <p:ext uri="{BB962C8B-B14F-4D97-AF65-F5344CB8AC3E}">
        <p14:creationId xmlns:p14="http://schemas.microsoft.com/office/powerpoint/2010/main" val="3775540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FCAD2-C321-4E81-AEBE-696A90E2D9A4}"/>
              </a:ext>
            </a:extLst>
          </p:cNvPr>
          <p:cNvSpPr>
            <a:spLocks noGrp="1"/>
          </p:cNvSpPr>
          <p:nvPr>
            <p:ph type="title"/>
          </p:nvPr>
        </p:nvSpPr>
        <p:spPr>
          <a:xfrm>
            <a:off x="1587710" y="455362"/>
            <a:ext cx="9486690" cy="1550419"/>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3EF20CD1-0E09-4415-911C-0F5B7341DD80}"/>
              </a:ext>
            </a:extLst>
          </p:cNvPr>
          <p:cNvSpPr>
            <a:spLocks noGrp="1"/>
          </p:cNvSpPr>
          <p:nvPr>
            <p:ph sz="half" idx="1"/>
          </p:nvPr>
        </p:nvSpPr>
        <p:spPr>
          <a:xfrm>
            <a:off x="1587709" y="2160016"/>
            <a:ext cx="4425437" cy="392709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A963EDD-031A-49CA-9130-067550BD0D55}"/>
              </a:ext>
            </a:extLst>
          </p:cNvPr>
          <p:cNvSpPr>
            <a:spLocks noGrp="1"/>
          </p:cNvSpPr>
          <p:nvPr>
            <p:ph sz="half" idx="2"/>
          </p:nvPr>
        </p:nvSpPr>
        <p:spPr>
          <a:xfrm>
            <a:off x="6648963" y="2160016"/>
            <a:ext cx="4425437" cy="39270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0808E79-A0BE-49F3-AE92-7EE5CC78F1A6}"/>
              </a:ext>
            </a:extLst>
          </p:cNvPr>
          <p:cNvSpPr>
            <a:spLocks noGrp="1"/>
          </p:cNvSpPr>
          <p:nvPr>
            <p:ph type="dt" sz="half" idx="10"/>
          </p:nvPr>
        </p:nvSpPr>
        <p:spPr/>
        <p:txBody>
          <a:bodyPr/>
          <a:lstStyle/>
          <a:p>
            <a:fld id="{1449AA12-8195-4182-A7AC-2E7E59DFBDAF}" type="datetimeFigureOut">
              <a:rPr lang="en-US" smtClean="0"/>
              <a:t>2/6/2025</a:t>
            </a:fld>
            <a:endParaRPr lang="en-US"/>
          </a:p>
        </p:txBody>
      </p:sp>
      <p:sp>
        <p:nvSpPr>
          <p:cNvPr id="6" name="Footer Placeholder 5">
            <a:extLst>
              <a:ext uri="{FF2B5EF4-FFF2-40B4-BE49-F238E27FC236}">
                <a16:creationId xmlns:a16="http://schemas.microsoft.com/office/drawing/2014/main" id="{2898B87C-BF1E-47CF-9A4E-FD4BE32C05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C06E71-46F6-469C-A9CA-E707EBE51B58}"/>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10" name="Rectangle 9">
            <a:extLst>
              <a:ext uri="{FF2B5EF4-FFF2-40B4-BE49-F238E27FC236}">
                <a16:creationId xmlns:a16="http://schemas.microsoft.com/office/drawing/2014/main" id="{052659F6-6B3B-A545-A45F-FAD238210D47}"/>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80637F8-15DE-2240-8BF8-D6E57A337B1A}"/>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56754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3B26D-64DE-4314-8BD2-25FD618FB46D}"/>
              </a:ext>
            </a:extLst>
          </p:cNvPr>
          <p:cNvSpPr>
            <a:spLocks noGrp="1"/>
          </p:cNvSpPr>
          <p:nvPr>
            <p:ph type="title"/>
          </p:nvPr>
        </p:nvSpPr>
        <p:spPr>
          <a:xfrm>
            <a:off x="1591056" y="457200"/>
            <a:ext cx="9521854" cy="1554480"/>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9D77613-5CEE-4B05-A937-CD43EAAABF38}"/>
              </a:ext>
            </a:extLst>
          </p:cNvPr>
          <p:cNvSpPr>
            <a:spLocks noGrp="1"/>
          </p:cNvSpPr>
          <p:nvPr>
            <p:ph type="body" idx="1"/>
          </p:nvPr>
        </p:nvSpPr>
        <p:spPr>
          <a:xfrm>
            <a:off x="1591057" y="2165086"/>
            <a:ext cx="4425696" cy="823912"/>
          </a:xfrm>
        </p:spPr>
        <p:txBody>
          <a:bodyPr anchor="b">
            <a:norm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343E4779-3B5A-4993-9C7F-FB19F1633F5D}"/>
              </a:ext>
            </a:extLst>
          </p:cNvPr>
          <p:cNvSpPr>
            <a:spLocks noGrp="1"/>
          </p:cNvSpPr>
          <p:nvPr>
            <p:ph sz="half" idx="2"/>
          </p:nvPr>
        </p:nvSpPr>
        <p:spPr>
          <a:xfrm>
            <a:off x="1591056" y="2988998"/>
            <a:ext cx="4425697" cy="3098112"/>
          </a:xfrm>
        </p:spPr>
        <p:txBody>
          <a:bodyPr/>
          <a:lstStyle>
            <a:lvl1pPr>
              <a:defRPr sz="2000"/>
            </a:lvl1pPr>
            <a:lvl2pPr>
              <a:defRPr sz="1800"/>
            </a:lvl2pPr>
            <a:lvl3pPr>
              <a:defRPr sz="1600"/>
            </a:lvl3pPr>
            <a:lvl4pPr>
              <a:defRPr sz="1400"/>
            </a:lvl4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AB51081A-685C-4C18-9AE9-425106A02F6B}"/>
              </a:ext>
            </a:extLst>
          </p:cNvPr>
          <p:cNvSpPr>
            <a:spLocks noGrp="1"/>
          </p:cNvSpPr>
          <p:nvPr>
            <p:ph type="body" sz="quarter" idx="3"/>
          </p:nvPr>
        </p:nvSpPr>
        <p:spPr>
          <a:xfrm>
            <a:off x="6687214" y="2165086"/>
            <a:ext cx="4425696" cy="823912"/>
          </a:xfrm>
        </p:spPr>
        <p:txBody>
          <a:bodyPr anchor="b">
            <a:norm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7780F424-FE3A-4B7D-B60C-7AEA2118A585}"/>
              </a:ext>
            </a:extLst>
          </p:cNvPr>
          <p:cNvSpPr>
            <a:spLocks noGrp="1"/>
          </p:cNvSpPr>
          <p:nvPr>
            <p:ph sz="quarter" idx="4"/>
          </p:nvPr>
        </p:nvSpPr>
        <p:spPr>
          <a:xfrm>
            <a:off x="6687214" y="2988998"/>
            <a:ext cx="4425696" cy="3098112"/>
          </a:xfrm>
        </p:spPr>
        <p:txBody>
          <a:bodyPr/>
          <a:lstStyle>
            <a:lvl1pPr>
              <a:defRPr sz="2000"/>
            </a:lvl1pPr>
            <a:lvl2pPr>
              <a:defRPr sz="1800"/>
            </a:lvl2pPr>
            <a:lvl3pPr>
              <a:defRPr sz="1600"/>
            </a:lvl3pPr>
            <a:lvl4pPr>
              <a:defRPr sz="14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864D2A96-CD7D-41BC-BDBE-5E29B7C0B325}"/>
              </a:ext>
            </a:extLst>
          </p:cNvPr>
          <p:cNvSpPr>
            <a:spLocks noGrp="1"/>
          </p:cNvSpPr>
          <p:nvPr>
            <p:ph type="dt" sz="half" idx="10"/>
          </p:nvPr>
        </p:nvSpPr>
        <p:spPr/>
        <p:txBody>
          <a:bodyPr/>
          <a:lstStyle/>
          <a:p>
            <a:fld id="{1449AA12-8195-4182-A7AC-2E7E59DFBDAF}" type="datetimeFigureOut">
              <a:rPr lang="en-US" smtClean="0"/>
              <a:t>2/6/2025</a:t>
            </a:fld>
            <a:endParaRPr lang="en-US"/>
          </a:p>
        </p:txBody>
      </p:sp>
      <p:sp>
        <p:nvSpPr>
          <p:cNvPr id="8" name="Footer Placeholder 7">
            <a:extLst>
              <a:ext uri="{FF2B5EF4-FFF2-40B4-BE49-F238E27FC236}">
                <a16:creationId xmlns:a16="http://schemas.microsoft.com/office/drawing/2014/main" id="{2CD1471D-6DDE-4E56-84E9-48136966A9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CA3F451-CF28-4F57-B844-52A665440A02}"/>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12" name="Rectangle 11">
            <a:extLst>
              <a:ext uri="{FF2B5EF4-FFF2-40B4-BE49-F238E27FC236}">
                <a16:creationId xmlns:a16="http://schemas.microsoft.com/office/drawing/2014/main" id="{2D1FA03E-7A83-AB41-BB4B-25B04946559A}"/>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7702630-3C98-A142-9D04-1D852974DC26}"/>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77629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22D7A-4502-49C3-BAFB-6D46F7A2E27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CAB67EE-A167-43D1-9C58-7B736CF28B64}"/>
              </a:ext>
            </a:extLst>
          </p:cNvPr>
          <p:cNvSpPr>
            <a:spLocks noGrp="1"/>
          </p:cNvSpPr>
          <p:nvPr>
            <p:ph type="dt" sz="half" idx="10"/>
          </p:nvPr>
        </p:nvSpPr>
        <p:spPr/>
        <p:txBody>
          <a:bodyPr/>
          <a:lstStyle/>
          <a:p>
            <a:fld id="{1449AA12-8195-4182-A7AC-2E7E59DFBDAF}" type="datetimeFigureOut">
              <a:rPr lang="en-US" smtClean="0"/>
              <a:t>2/6/2025</a:t>
            </a:fld>
            <a:endParaRPr lang="en-US"/>
          </a:p>
        </p:txBody>
      </p:sp>
      <p:sp>
        <p:nvSpPr>
          <p:cNvPr id="4" name="Footer Placeholder 3">
            <a:extLst>
              <a:ext uri="{FF2B5EF4-FFF2-40B4-BE49-F238E27FC236}">
                <a16:creationId xmlns:a16="http://schemas.microsoft.com/office/drawing/2014/main" id="{3C5605B7-599B-450E-9E8D-2A9AE3F30FF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75BD2B1-8C5F-430B-A0F2-CD5281AB75E2}"/>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8" name="Rectangle 7">
            <a:extLst>
              <a:ext uri="{FF2B5EF4-FFF2-40B4-BE49-F238E27FC236}">
                <a16:creationId xmlns:a16="http://schemas.microsoft.com/office/drawing/2014/main" id="{1DBA877B-B45A-BD48-8FC8-E752E7D7174F}"/>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DBF3343D-2AFA-B544-B40A-315F5EC680B6}"/>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01536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308016-71BA-4CD3-918D-51613F7F4DF5}"/>
              </a:ext>
            </a:extLst>
          </p:cNvPr>
          <p:cNvSpPr>
            <a:spLocks noGrp="1"/>
          </p:cNvSpPr>
          <p:nvPr>
            <p:ph type="dt" sz="half" idx="10"/>
          </p:nvPr>
        </p:nvSpPr>
        <p:spPr/>
        <p:txBody>
          <a:bodyPr/>
          <a:lstStyle/>
          <a:p>
            <a:fld id="{1449AA12-8195-4182-A7AC-2E7E59DFBDAF}" type="datetimeFigureOut">
              <a:rPr lang="en-US" smtClean="0"/>
              <a:t>2/6/2025</a:t>
            </a:fld>
            <a:endParaRPr lang="en-US"/>
          </a:p>
        </p:txBody>
      </p:sp>
      <p:sp>
        <p:nvSpPr>
          <p:cNvPr id="3" name="Footer Placeholder 2">
            <a:extLst>
              <a:ext uri="{FF2B5EF4-FFF2-40B4-BE49-F238E27FC236}">
                <a16:creationId xmlns:a16="http://schemas.microsoft.com/office/drawing/2014/main" id="{95B24F46-0425-47C6-9FFB-F69AFFFE89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3CE7A99-1593-4189-A514-8209CC32A2EA}"/>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7" name="Rectangle 6">
            <a:extLst>
              <a:ext uri="{FF2B5EF4-FFF2-40B4-BE49-F238E27FC236}">
                <a16:creationId xmlns:a16="http://schemas.microsoft.com/office/drawing/2014/main" id="{11C15DFD-AB97-AB43-A6C9-2808708C91B4}"/>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A05BA89-ECA6-2247-ABBB-3C67160202E9}"/>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87085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E933B-3FC6-4B08-9FBE-2DD48307A4D4}"/>
              </a:ext>
            </a:extLst>
          </p:cNvPr>
          <p:cNvSpPr>
            <a:spLocks noGrp="1"/>
          </p:cNvSpPr>
          <p:nvPr>
            <p:ph type="title"/>
          </p:nvPr>
        </p:nvSpPr>
        <p:spPr>
          <a:xfrm>
            <a:off x="1587712" y="455362"/>
            <a:ext cx="4043440" cy="1584512"/>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377FBD4A-4514-4DCE-8F18-914DF3F4EED1}"/>
              </a:ext>
            </a:extLst>
          </p:cNvPr>
          <p:cNvSpPr>
            <a:spLocks noGrp="1"/>
          </p:cNvSpPr>
          <p:nvPr>
            <p:ph idx="1"/>
          </p:nvPr>
        </p:nvSpPr>
        <p:spPr>
          <a:xfrm>
            <a:off x="6271232" y="565151"/>
            <a:ext cx="5358384" cy="5521960"/>
          </a:xfrm>
        </p:spPr>
        <p:txBody>
          <a:bodyPr>
            <a:normAutofit/>
          </a:bodyPr>
          <a:lstStyle>
            <a:lvl1pPr>
              <a:defRPr sz="2200"/>
            </a:lvl1pPr>
            <a:lvl2pPr>
              <a:defRPr sz="1900"/>
            </a:lvl2pPr>
            <a:lvl3pPr>
              <a:defRPr sz="1700"/>
            </a:lvl3pPr>
            <a:lvl4pPr>
              <a:defRPr sz="1500"/>
            </a:lvl4pPr>
            <a:lvl5pPr>
              <a:defRPr sz="15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5AF18C85-0675-4202-B796-352766854939}"/>
              </a:ext>
            </a:extLst>
          </p:cNvPr>
          <p:cNvSpPr>
            <a:spLocks noGrp="1"/>
          </p:cNvSpPr>
          <p:nvPr>
            <p:ph type="body" sz="half" idx="2"/>
          </p:nvPr>
        </p:nvSpPr>
        <p:spPr>
          <a:xfrm>
            <a:off x="1587712" y="2039874"/>
            <a:ext cx="4043440" cy="38291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0079E5-F934-4D04-866F-F7CB5B08ACC4}"/>
              </a:ext>
            </a:extLst>
          </p:cNvPr>
          <p:cNvSpPr>
            <a:spLocks noGrp="1"/>
          </p:cNvSpPr>
          <p:nvPr>
            <p:ph type="dt" sz="half" idx="10"/>
          </p:nvPr>
        </p:nvSpPr>
        <p:spPr/>
        <p:txBody>
          <a:bodyPr/>
          <a:lstStyle/>
          <a:p>
            <a:fld id="{1449AA12-8195-4182-A7AC-2E7E59DFBDAF}" type="datetimeFigureOut">
              <a:rPr lang="en-US" smtClean="0"/>
              <a:t>2/6/2025</a:t>
            </a:fld>
            <a:endParaRPr lang="en-US"/>
          </a:p>
        </p:txBody>
      </p:sp>
      <p:sp>
        <p:nvSpPr>
          <p:cNvPr id="6" name="Footer Placeholder 5">
            <a:extLst>
              <a:ext uri="{FF2B5EF4-FFF2-40B4-BE49-F238E27FC236}">
                <a16:creationId xmlns:a16="http://schemas.microsoft.com/office/drawing/2014/main" id="{E705FC94-7915-439A-B937-F02D1BB03A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B69B19-4156-4584-B1DC-4F42F200B915}"/>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10" name="Rectangle 9">
            <a:extLst>
              <a:ext uri="{FF2B5EF4-FFF2-40B4-BE49-F238E27FC236}">
                <a16:creationId xmlns:a16="http://schemas.microsoft.com/office/drawing/2014/main" id="{DC1B6031-8ABE-F648-8E05-3D08D0D54B53}"/>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DABD855-35E6-BE4F-8B03-FD12DDB32E10}"/>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55243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E1F3B-090C-4BB5-84BE-8ED0FC5981A5}"/>
              </a:ext>
            </a:extLst>
          </p:cNvPr>
          <p:cNvSpPr>
            <a:spLocks noGrp="1"/>
          </p:cNvSpPr>
          <p:nvPr>
            <p:ph type="title"/>
          </p:nvPr>
        </p:nvSpPr>
        <p:spPr>
          <a:xfrm>
            <a:off x="1587711" y="455362"/>
            <a:ext cx="4043436" cy="1584512"/>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9397C49E-9426-4B24-B2A7-C54B89DA60A3}"/>
              </a:ext>
            </a:extLst>
          </p:cNvPr>
          <p:cNvSpPr>
            <a:spLocks noGrp="1"/>
          </p:cNvSpPr>
          <p:nvPr>
            <p:ph type="pic" idx="1"/>
          </p:nvPr>
        </p:nvSpPr>
        <p:spPr>
          <a:xfrm>
            <a:off x="6271232" y="565150"/>
            <a:ext cx="5355607" cy="552267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BC7F011-0A5F-44E9-88CD-C95A33351B45}"/>
              </a:ext>
            </a:extLst>
          </p:cNvPr>
          <p:cNvSpPr>
            <a:spLocks noGrp="1"/>
          </p:cNvSpPr>
          <p:nvPr>
            <p:ph type="body" sz="half" idx="2"/>
          </p:nvPr>
        </p:nvSpPr>
        <p:spPr>
          <a:xfrm>
            <a:off x="1587711" y="2039874"/>
            <a:ext cx="4043436" cy="38291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721C85-27BB-4533-A21B-C379FE03A944}"/>
              </a:ext>
            </a:extLst>
          </p:cNvPr>
          <p:cNvSpPr>
            <a:spLocks noGrp="1"/>
          </p:cNvSpPr>
          <p:nvPr>
            <p:ph type="dt" sz="half" idx="10"/>
          </p:nvPr>
        </p:nvSpPr>
        <p:spPr/>
        <p:txBody>
          <a:bodyPr/>
          <a:lstStyle/>
          <a:p>
            <a:fld id="{1449AA12-8195-4182-A7AC-2E7E59DFBDAF}" type="datetimeFigureOut">
              <a:rPr lang="en-US" smtClean="0"/>
              <a:t>2/6/2025</a:t>
            </a:fld>
            <a:endParaRPr lang="en-US"/>
          </a:p>
        </p:txBody>
      </p:sp>
      <p:sp>
        <p:nvSpPr>
          <p:cNvPr id="6" name="Footer Placeholder 5">
            <a:extLst>
              <a:ext uri="{FF2B5EF4-FFF2-40B4-BE49-F238E27FC236}">
                <a16:creationId xmlns:a16="http://schemas.microsoft.com/office/drawing/2014/main" id="{35018850-01F1-4247-9BFD-1DDC5DDDC3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B365A9-4C28-480F-B370-2DFF234B73F7}"/>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10" name="Rectangle 9">
            <a:extLst>
              <a:ext uri="{FF2B5EF4-FFF2-40B4-BE49-F238E27FC236}">
                <a16:creationId xmlns:a16="http://schemas.microsoft.com/office/drawing/2014/main" id="{920EAFF3-0A84-F84B-90E4-A596F00B3DC2}"/>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8392559-3C15-B249-93C9-B0F7E9E5DDD8}"/>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8335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7ACD69-D2F4-4938-B590-C414049017E0}"/>
              </a:ext>
            </a:extLst>
          </p:cNvPr>
          <p:cNvSpPr>
            <a:spLocks noGrp="1"/>
          </p:cNvSpPr>
          <p:nvPr>
            <p:ph type="title"/>
          </p:nvPr>
        </p:nvSpPr>
        <p:spPr>
          <a:xfrm>
            <a:off x="1587710" y="455362"/>
            <a:ext cx="9486690" cy="1550419"/>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2E762BD4-BA0F-4CA4-BAE3-DF2B5087C045}"/>
              </a:ext>
            </a:extLst>
          </p:cNvPr>
          <p:cNvSpPr>
            <a:spLocks noGrp="1"/>
          </p:cNvSpPr>
          <p:nvPr>
            <p:ph type="body" idx="1"/>
          </p:nvPr>
        </p:nvSpPr>
        <p:spPr>
          <a:xfrm>
            <a:off x="1587710" y="2160016"/>
            <a:ext cx="9486690" cy="392615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E80B2FEE-249E-42F1-94D8-A8C0759EF471}"/>
              </a:ext>
            </a:extLst>
          </p:cNvPr>
          <p:cNvSpPr>
            <a:spLocks noGrp="1"/>
          </p:cNvSpPr>
          <p:nvPr>
            <p:ph type="dt" sz="half" idx="2"/>
          </p:nvPr>
        </p:nvSpPr>
        <p:spPr>
          <a:xfrm>
            <a:off x="8018632" y="6292850"/>
            <a:ext cx="3094278"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1449AA12-8195-4182-A7AC-2E7E59DFBDAF}" type="datetimeFigureOut">
              <a:rPr lang="en-US" smtClean="0"/>
              <a:pPr/>
              <a:t>2/6/2025</a:t>
            </a:fld>
            <a:endParaRPr lang="en-US"/>
          </a:p>
        </p:txBody>
      </p:sp>
      <p:sp>
        <p:nvSpPr>
          <p:cNvPr id="5" name="Footer Placeholder 4">
            <a:extLst>
              <a:ext uri="{FF2B5EF4-FFF2-40B4-BE49-F238E27FC236}">
                <a16:creationId xmlns:a16="http://schemas.microsoft.com/office/drawing/2014/main" id="{8560C617-A890-4920-83B0-143C03349066}"/>
              </a:ext>
            </a:extLst>
          </p:cNvPr>
          <p:cNvSpPr>
            <a:spLocks noGrp="1"/>
          </p:cNvSpPr>
          <p:nvPr>
            <p:ph type="ftr" sz="quarter" idx="3"/>
          </p:nvPr>
        </p:nvSpPr>
        <p:spPr>
          <a:xfrm>
            <a:off x="1587711" y="6292850"/>
            <a:ext cx="4114800" cy="365125"/>
          </a:xfrm>
          <a:prstGeom prst="rect">
            <a:avLst/>
          </a:prstGeom>
        </p:spPr>
        <p:txBody>
          <a:bodyPr vert="horz" lIns="91440" tIns="45720" rIns="91440" bIns="45720" rtlCol="0" anchor="ctr"/>
          <a:lstStyle>
            <a:lvl1pPr algn="l">
              <a:defRPr sz="11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14F1B4F1-B06B-4BBE-BFFF-C0B386E2449E}"/>
              </a:ext>
            </a:extLst>
          </p:cNvPr>
          <p:cNvSpPr>
            <a:spLocks noGrp="1"/>
          </p:cNvSpPr>
          <p:nvPr>
            <p:ph type="sldNum" sz="quarter" idx="4"/>
          </p:nvPr>
        </p:nvSpPr>
        <p:spPr>
          <a:xfrm>
            <a:off x="11149574" y="6292850"/>
            <a:ext cx="813816"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14DFC975-2FD7-44A5-9E78-ECBA46156075}" type="slidenum">
              <a:rPr lang="en-US" smtClean="0"/>
              <a:pPr/>
              <a:t>‹#›</a:t>
            </a:fld>
            <a:endParaRPr lang="en-US"/>
          </a:p>
        </p:txBody>
      </p:sp>
    </p:spTree>
    <p:extLst>
      <p:ext uri="{BB962C8B-B14F-4D97-AF65-F5344CB8AC3E}">
        <p14:creationId xmlns:p14="http://schemas.microsoft.com/office/powerpoint/2010/main" val="3931479535"/>
      </p:ext>
    </p:extLst>
  </p:cSld>
  <p:clrMap bg1="dk1" tx1="lt1" bg2="dk2" tx2="lt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44" r:id="rId6"/>
    <p:sldLayoutId id="2147483740" r:id="rId7"/>
    <p:sldLayoutId id="2147483741" r:id="rId8"/>
    <p:sldLayoutId id="2147483742" r:id="rId9"/>
    <p:sldLayoutId id="2147483743" r:id="rId10"/>
    <p:sldLayoutId id="2147483745" r:id="rId11"/>
  </p:sldLayoutIdLst>
  <p:txStyles>
    <p:title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200"/>
        </a:spcBef>
        <a:buClr>
          <a:schemeClr val="accent1"/>
        </a:buClr>
        <a:buFont typeface="Arial" panose="020B0604020202020204" pitchFamily="34" charset="0"/>
        <a:buChar char="•"/>
        <a:defRPr sz="2200" kern="1200">
          <a:solidFill>
            <a:schemeClr val="tx1"/>
          </a:solidFill>
          <a:latin typeface="+mn-lt"/>
          <a:ea typeface="+mn-ea"/>
          <a:cs typeface="+mn-cs"/>
        </a:defRPr>
      </a:lvl1pPr>
      <a:lvl2pPr marL="457200" indent="-228600" algn="l" defTabSz="914400" rtl="0" eaLnBrk="1" latinLnBrk="0" hangingPunct="1">
        <a:lnSpc>
          <a:spcPct val="110000"/>
        </a:lnSpc>
        <a:spcBef>
          <a:spcPts val="600"/>
        </a:spcBef>
        <a:buClr>
          <a:schemeClr val="accent1"/>
        </a:buClr>
        <a:buFont typeface="Arial" panose="020B0604020202020204" pitchFamily="34" charset="0"/>
        <a:buChar char="•"/>
        <a:defRPr sz="1900" kern="1200">
          <a:solidFill>
            <a:schemeClr val="tx1"/>
          </a:solidFill>
          <a:latin typeface="+mn-lt"/>
          <a:ea typeface="+mn-ea"/>
          <a:cs typeface="+mn-cs"/>
        </a:defRPr>
      </a:lvl2pPr>
      <a:lvl3pPr marL="685800" indent="-228600" algn="l" defTabSz="914400" rtl="0" eaLnBrk="1" latinLnBrk="0" hangingPunct="1">
        <a:lnSpc>
          <a:spcPct val="110000"/>
        </a:lnSpc>
        <a:spcBef>
          <a:spcPts val="600"/>
        </a:spcBef>
        <a:buClr>
          <a:schemeClr val="accent1"/>
        </a:buClr>
        <a:buFont typeface="Arial" panose="020B0604020202020204" pitchFamily="34" charset="0"/>
        <a:buChar char="•"/>
        <a:defRPr sz="1700" kern="1200">
          <a:solidFill>
            <a:schemeClr val="tx1"/>
          </a:solidFill>
          <a:latin typeface="+mn-lt"/>
          <a:ea typeface="+mn-ea"/>
          <a:cs typeface="+mn-cs"/>
        </a:defRPr>
      </a:lvl3pPr>
      <a:lvl4pPr marL="914400" indent="-228600" algn="l" defTabSz="914400" rtl="0" eaLnBrk="1" latinLnBrk="0" hangingPunct="1">
        <a:lnSpc>
          <a:spcPct val="110000"/>
        </a:lnSpc>
        <a:spcBef>
          <a:spcPts val="600"/>
        </a:spcBef>
        <a:buClr>
          <a:schemeClr val="accent1"/>
        </a:buClr>
        <a:buFont typeface="Arial" panose="020B0604020202020204" pitchFamily="34" charset="0"/>
        <a:buChar char="•"/>
        <a:defRPr sz="1500" kern="1200">
          <a:solidFill>
            <a:schemeClr val="tx1"/>
          </a:solidFill>
          <a:latin typeface="+mn-lt"/>
          <a:ea typeface="+mn-ea"/>
          <a:cs typeface="+mn-cs"/>
        </a:defRPr>
      </a:lvl4pPr>
      <a:lvl5pPr marL="1143000" indent="-228600" algn="l" defTabSz="914400" rtl="0" eaLnBrk="1" latinLnBrk="0" hangingPunct="1">
        <a:lnSpc>
          <a:spcPct val="110000"/>
        </a:lnSpc>
        <a:spcBef>
          <a:spcPts val="600"/>
        </a:spcBef>
        <a:buClr>
          <a:schemeClr val="accent1"/>
        </a:buClr>
        <a:buFont typeface="Arial" panose="020B0604020202020204" pitchFamily="34" charset="0"/>
        <a:buChar char="•"/>
        <a:defRPr sz="1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88F843D-1C1B-C740-AC27-E3238D0F5F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56A65327-1435-02D7-C590-4F14DC592A10}"/>
              </a:ext>
            </a:extLst>
          </p:cNvPr>
          <p:cNvPicPr>
            <a:picLocks noChangeAspect="1"/>
          </p:cNvPicPr>
          <p:nvPr/>
        </p:nvPicPr>
        <p:blipFill rotWithShape="1">
          <a:blip r:embed="rId2"/>
          <a:srcRect l="1856" r="1281" b="1"/>
          <a:stretch/>
        </p:blipFill>
        <p:spPr>
          <a:xfrm>
            <a:off x="3048" y="10"/>
            <a:ext cx="12188952" cy="6857990"/>
          </a:xfrm>
          <a:prstGeom prst="rect">
            <a:avLst/>
          </a:prstGeom>
        </p:spPr>
      </p:pic>
      <p:sp>
        <p:nvSpPr>
          <p:cNvPr id="11" name="Rectangle">
            <a:extLst>
              <a:ext uri="{FF2B5EF4-FFF2-40B4-BE49-F238E27FC236}">
                <a16:creationId xmlns:a16="http://schemas.microsoft.com/office/drawing/2014/main" id="{9F0EA5A9-0D12-3644-BBEC-6D9D192EBE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7551978" cy="6858001"/>
          </a:xfrm>
          <a:prstGeom prst="rect">
            <a:avLst/>
          </a:prstGeom>
          <a:solidFill>
            <a:schemeClr val="bg1">
              <a:alpha val="85000"/>
            </a:schemeClr>
          </a:solidFill>
          <a:ln w="12700">
            <a:miter lim="400000"/>
          </a:ln>
        </p:spPr>
        <p:txBody>
          <a:bodyPr lIns="50800" tIns="50800" rIns="50800" bIns="50800" anchor="ctr"/>
          <a:lstStyle/>
          <a:p>
            <a:pPr algn="ctr" defTabSz="457200"/>
            <a:endParaRPr sz="2600" cap="all" dirty="0">
              <a:solidFill>
                <a:srgbClr val="FFFFFF"/>
              </a:solidFill>
              <a:sym typeface="Avenir Next"/>
            </a:endParaRPr>
          </a:p>
        </p:txBody>
      </p:sp>
      <p:sp>
        <p:nvSpPr>
          <p:cNvPr id="2" name="Title 1">
            <a:extLst>
              <a:ext uri="{FF2B5EF4-FFF2-40B4-BE49-F238E27FC236}">
                <a16:creationId xmlns:a16="http://schemas.microsoft.com/office/drawing/2014/main" id="{48D6E5C0-2BC5-55B4-88E4-52CEAFFDC6C0}"/>
              </a:ext>
            </a:extLst>
          </p:cNvPr>
          <p:cNvSpPr>
            <a:spLocks noGrp="1"/>
          </p:cNvSpPr>
          <p:nvPr>
            <p:ph type="ctrTitle"/>
          </p:nvPr>
        </p:nvSpPr>
        <p:spPr>
          <a:xfrm>
            <a:off x="561865" y="1247140"/>
            <a:ext cx="6404554" cy="3450844"/>
          </a:xfrm>
        </p:spPr>
        <p:txBody>
          <a:bodyPr>
            <a:normAutofit/>
          </a:bodyPr>
          <a:lstStyle/>
          <a:p>
            <a:pPr>
              <a:lnSpc>
                <a:spcPct val="90000"/>
              </a:lnSpc>
            </a:pPr>
            <a:r>
              <a:rPr lang="pt-BR" dirty="0"/>
              <a:t>Primaria Summersill 2024-2025</a:t>
            </a:r>
            <a:br>
              <a:rPr lang="pt-BR" dirty="0"/>
            </a:br>
            <a:r>
              <a:rPr lang="pt-BR" dirty="0"/>
              <a:t>Título I</a:t>
            </a:r>
            <a:endParaRPr lang="en-US" dirty="0"/>
          </a:p>
        </p:txBody>
      </p:sp>
      <p:sp>
        <p:nvSpPr>
          <p:cNvPr id="3" name="Subtitle 2">
            <a:extLst>
              <a:ext uri="{FF2B5EF4-FFF2-40B4-BE49-F238E27FC236}">
                <a16:creationId xmlns:a16="http://schemas.microsoft.com/office/drawing/2014/main" id="{7E930D39-2AAE-0A5A-7E34-8B99FC08E215}"/>
              </a:ext>
            </a:extLst>
          </p:cNvPr>
          <p:cNvSpPr>
            <a:spLocks noGrp="1"/>
          </p:cNvSpPr>
          <p:nvPr>
            <p:ph type="subTitle" idx="1"/>
          </p:nvPr>
        </p:nvSpPr>
        <p:spPr>
          <a:xfrm>
            <a:off x="561864" y="4818126"/>
            <a:ext cx="6404555" cy="1268984"/>
          </a:xfrm>
        </p:spPr>
        <p:txBody>
          <a:bodyPr>
            <a:normAutofit/>
          </a:bodyPr>
          <a:lstStyle/>
          <a:p>
            <a:r>
              <a:rPr lang="es-ES" dirty="0"/>
              <a:t>Presentación de la Reunión Anual</a:t>
            </a:r>
            <a:endParaRPr lang="en-US" dirty="0"/>
          </a:p>
        </p:txBody>
      </p:sp>
      <p:sp>
        <p:nvSpPr>
          <p:cNvPr id="13" name="Rectangle 12">
            <a:extLst>
              <a:ext uri="{FF2B5EF4-FFF2-40B4-BE49-F238E27FC236}">
                <a16:creationId xmlns:a16="http://schemas.microsoft.com/office/drawing/2014/main" id="{A21C8291-E3D5-4240-8FF4-E5213CBCC4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2080" y="1375495"/>
            <a:ext cx="2770698" cy="5482505"/>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5" name="Rectangle 14">
            <a:extLst>
              <a:ext uri="{FF2B5EF4-FFF2-40B4-BE49-F238E27FC236}">
                <a16:creationId xmlns:a16="http://schemas.microsoft.com/office/drawing/2014/main" id="{08B44AFE-C181-7047-8CC9-CA00BD385E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2079" y="0"/>
            <a:ext cx="1373567"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Tree>
    <p:extLst>
      <p:ext uri="{BB962C8B-B14F-4D97-AF65-F5344CB8AC3E}">
        <p14:creationId xmlns:p14="http://schemas.microsoft.com/office/powerpoint/2010/main" val="2206753862"/>
      </p:ext>
    </p:extLst>
  </p:cSld>
  <p:clrMapOvr>
    <a:masterClrMapping/>
  </p:clrMapOvr>
  <mc:AlternateContent xmlns:mc="http://schemas.openxmlformats.org/markup-compatibility/2006" xmlns:p14="http://schemas.microsoft.com/office/powerpoint/2010/main">
    <mc:Choice Requires="p14">
      <p:transition spd="slow" p14:dur="2000" advTm="13875"/>
    </mc:Choice>
    <mc:Fallback xmlns="">
      <p:transition spd="slow" advTm="13875"/>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868C70C-E5C4-CD47-888C-FCB3373B6D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8C68F39-5E8A-844C-A8FD-394F253C1E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583CEB-AC2B-2640-94F6-5958E6BC5B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F89192-64AF-085A-A07A-4C7EF1D297C5}"/>
              </a:ext>
            </a:extLst>
          </p:cNvPr>
          <p:cNvSpPr>
            <a:spLocks noGrp="1"/>
          </p:cNvSpPr>
          <p:nvPr>
            <p:ph type="title"/>
          </p:nvPr>
        </p:nvSpPr>
        <p:spPr>
          <a:xfrm>
            <a:off x="1587710" y="455362"/>
            <a:ext cx="9486690" cy="1550419"/>
          </a:xfrm>
        </p:spPr>
        <p:txBody>
          <a:bodyPr>
            <a:normAutofit/>
          </a:bodyPr>
          <a:lstStyle/>
          <a:p>
            <a:r>
              <a:rPr lang="es-ES" dirty="0"/>
              <a:t>Conexión entre el hogar y la escuela</a:t>
            </a:r>
            <a:endParaRPr lang="en-US" dirty="0"/>
          </a:p>
        </p:txBody>
      </p:sp>
      <p:sp>
        <p:nvSpPr>
          <p:cNvPr id="3" name="Content Placeholder 2">
            <a:extLst>
              <a:ext uri="{FF2B5EF4-FFF2-40B4-BE49-F238E27FC236}">
                <a16:creationId xmlns:a16="http://schemas.microsoft.com/office/drawing/2014/main" id="{F6F0E46A-EA5E-F31F-8328-55C67044EBA4}"/>
              </a:ext>
            </a:extLst>
          </p:cNvPr>
          <p:cNvSpPr>
            <a:spLocks noGrp="1"/>
          </p:cNvSpPr>
          <p:nvPr>
            <p:ph idx="1"/>
          </p:nvPr>
        </p:nvSpPr>
        <p:spPr>
          <a:xfrm>
            <a:off x="1587499" y="2160588"/>
            <a:ext cx="5783939" cy="3925887"/>
          </a:xfrm>
        </p:spPr>
        <p:txBody>
          <a:bodyPr>
            <a:normAutofit fontScale="85000" lnSpcReduction="10000"/>
          </a:bodyPr>
          <a:lstStyle/>
          <a:p>
            <a:pPr>
              <a:lnSpc>
                <a:spcPct val="100000"/>
              </a:lnSpc>
              <a:defRPr/>
            </a:pPr>
            <a:r>
              <a:rPr lang="es-ES" sz="1700" dirty="0"/>
              <a:t>Boletines informativos / Actualizaciones de la página web para información general de la clase.
Informes de avance (trimestrales) para el crecimiento individual.
Otros (correo electrónico, llamadas telefónicas, notas, conferencias)
¿Cómo me comunico con el maestro de Título I de mi hijo?
910-455-2672
Rosemary.mcgahhey@onslow.k12.nc.us
Maureen.lane@onslow.k12.nc.us
Rebecca.Grant@onslow.k12.nc.us 
Sitio web de la escuela: haga clic en Personal de la escuela</a:t>
            </a:r>
            <a:endParaRPr lang="en-US" sz="1700" dirty="0"/>
          </a:p>
        </p:txBody>
      </p:sp>
      <p:pic>
        <p:nvPicPr>
          <p:cNvPr id="7" name="Graphic 6" descr="Newspaper">
            <a:extLst>
              <a:ext uri="{FF2B5EF4-FFF2-40B4-BE49-F238E27FC236}">
                <a16:creationId xmlns:a16="http://schemas.microsoft.com/office/drawing/2014/main" id="{83A36391-FBC6-42B0-7A06-20246532756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014961" y="2240621"/>
            <a:ext cx="3611880" cy="3611880"/>
          </a:xfrm>
          <a:prstGeom prst="rect">
            <a:avLst/>
          </a:prstGeom>
        </p:spPr>
      </p:pic>
    </p:spTree>
    <p:extLst>
      <p:ext uri="{BB962C8B-B14F-4D97-AF65-F5344CB8AC3E}">
        <p14:creationId xmlns:p14="http://schemas.microsoft.com/office/powerpoint/2010/main" val="1969547732"/>
      </p:ext>
    </p:extLst>
  </p:cSld>
  <p:clrMapOvr>
    <a:masterClrMapping/>
  </p:clrMapOvr>
  <mc:AlternateContent xmlns:mc="http://schemas.openxmlformats.org/markup-compatibility/2006" xmlns:p14="http://schemas.microsoft.com/office/powerpoint/2010/main">
    <mc:Choice Requires="p14">
      <p:transition spd="slow" p14:dur="2000" advTm="20837"/>
    </mc:Choice>
    <mc:Fallback xmlns="">
      <p:transition spd="slow" advTm="20837"/>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 name="Rectangle 23">
            <a:extLst>
              <a:ext uri="{FF2B5EF4-FFF2-40B4-BE49-F238E27FC236}">
                <a16:creationId xmlns:a16="http://schemas.microsoft.com/office/drawing/2014/main" id="{2D03A0B2-4A2F-D846-A5E6-FB7CB9A031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375492"/>
            <a:ext cx="2770698" cy="5482505"/>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33" name="Rectangle 25">
            <a:extLst>
              <a:ext uri="{FF2B5EF4-FFF2-40B4-BE49-F238E27FC236}">
                <a16:creationId xmlns:a16="http://schemas.microsoft.com/office/drawing/2014/main" id="{7F573F1D-73A7-FB41-BCAD-FC9AA7DEF4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1373567"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useBgFill="1">
        <p:nvSpPr>
          <p:cNvPr id="34" name="Rectangle 27">
            <a:extLst>
              <a:ext uri="{FF2B5EF4-FFF2-40B4-BE49-F238E27FC236}">
                <a16:creationId xmlns:a16="http://schemas.microsoft.com/office/drawing/2014/main" id="{A88F843D-1C1B-C740-AC27-E3238D0F5F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A21C8291-E3D5-4240-8FF4-E5213CBCC4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375495"/>
            <a:ext cx="1133856" cy="5482505"/>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32" name="Rectangle 31">
            <a:extLst>
              <a:ext uri="{FF2B5EF4-FFF2-40B4-BE49-F238E27FC236}">
                <a16:creationId xmlns:a16="http://schemas.microsoft.com/office/drawing/2014/main" id="{08B44AFE-C181-7047-8CC9-CA00BD385E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566928"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387D0F39-C416-222B-0800-914A86BD62E1}"/>
              </a:ext>
            </a:extLst>
          </p:cNvPr>
          <p:cNvSpPr>
            <a:spLocks noGrp="1"/>
          </p:cNvSpPr>
          <p:nvPr>
            <p:ph type="title"/>
          </p:nvPr>
        </p:nvSpPr>
        <p:spPr>
          <a:xfrm>
            <a:off x="7224995" y="1247775"/>
            <a:ext cx="4225477" cy="3449638"/>
          </a:xfrm>
        </p:spPr>
        <p:txBody>
          <a:bodyPr vert="horz" lIns="91440" tIns="45720" rIns="91440" bIns="45720" rtlCol="0" anchor="t">
            <a:normAutofit/>
          </a:bodyPr>
          <a:lstStyle/>
          <a:p>
            <a:pPr>
              <a:lnSpc>
                <a:spcPct val="90000"/>
              </a:lnSpc>
            </a:pPr>
            <a:r>
              <a:rPr lang="en-US" sz="6000" dirty="0"/>
              <a:t>¡Gracias </a:t>
            </a:r>
            <a:r>
              <a:rPr lang="en-US" sz="6000" dirty="0" err="1"/>
              <a:t>por</a:t>
            </a:r>
            <a:r>
              <a:rPr lang="en-US" sz="6000" dirty="0"/>
              <a:t> </a:t>
            </a:r>
            <a:r>
              <a:rPr lang="en-US" sz="6000" dirty="0" err="1"/>
              <a:t>venir</a:t>
            </a:r>
            <a:r>
              <a:rPr lang="en-US" sz="6000" dirty="0"/>
              <a:t> hoy!</a:t>
            </a:r>
          </a:p>
        </p:txBody>
      </p:sp>
      <p:sp>
        <p:nvSpPr>
          <p:cNvPr id="3" name="Content Placeholder 2">
            <a:extLst>
              <a:ext uri="{FF2B5EF4-FFF2-40B4-BE49-F238E27FC236}">
                <a16:creationId xmlns:a16="http://schemas.microsoft.com/office/drawing/2014/main" id="{0EE58273-1ED3-BEC3-A978-3B645BB50A90}"/>
              </a:ext>
            </a:extLst>
          </p:cNvPr>
          <p:cNvSpPr>
            <a:spLocks noGrp="1"/>
          </p:cNvSpPr>
          <p:nvPr>
            <p:ph idx="1"/>
          </p:nvPr>
        </p:nvSpPr>
        <p:spPr>
          <a:xfrm>
            <a:off x="7224995" y="4818063"/>
            <a:ext cx="4225477" cy="1268412"/>
          </a:xfrm>
        </p:spPr>
        <p:txBody>
          <a:bodyPr vert="horz" lIns="91440" tIns="45720" rIns="91440" bIns="45720" rtlCol="0" anchor="b">
            <a:normAutofit lnSpcReduction="10000"/>
          </a:bodyPr>
          <a:lstStyle/>
          <a:p>
            <a:pPr marL="0" indent="0">
              <a:buNone/>
            </a:pPr>
            <a:r>
              <a:rPr lang="es-ES" sz="2400" dirty="0"/>
              <a:t>¡Esperamos con ansias nuestra asociación este año!</a:t>
            </a:r>
            <a:endParaRPr lang="en-US" sz="2400" dirty="0"/>
          </a:p>
        </p:txBody>
      </p:sp>
      <p:pic>
        <p:nvPicPr>
          <p:cNvPr id="19" name="Graphic 6" descr="Handshake">
            <a:extLst>
              <a:ext uri="{FF2B5EF4-FFF2-40B4-BE49-F238E27FC236}">
                <a16:creationId xmlns:a16="http://schemas.microsoft.com/office/drawing/2014/main" id="{8098D634-56EE-CD85-0C26-CA8F494F74C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897552" y="1375494"/>
            <a:ext cx="4588577" cy="4588577"/>
          </a:xfrm>
          <a:prstGeom prst="rect">
            <a:avLst/>
          </a:prstGeom>
        </p:spPr>
      </p:pic>
    </p:spTree>
    <p:extLst>
      <p:ext uri="{BB962C8B-B14F-4D97-AF65-F5344CB8AC3E}">
        <p14:creationId xmlns:p14="http://schemas.microsoft.com/office/powerpoint/2010/main" val="3222194066"/>
      </p:ext>
    </p:extLst>
  </p:cSld>
  <p:clrMapOvr>
    <a:masterClrMapping/>
  </p:clrMapOvr>
  <mc:AlternateContent xmlns:mc="http://schemas.openxmlformats.org/markup-compatibility/2006" xmlns:p14="http://schemas.microsoft.com/office/powerpoint/2010/main">
    <mc:Choice Requires="p14">
      <p:transition spd="slow" p14:dur="2000" advTm="8747"/>
    </mc:Choice>
    <mc:Fallback xmlns="">
      <p:transition spd="slow" advTm="8747"/>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8">
            <a:extLst>
              <a:ext uri="{FF2B5EF4-FFF2-40B4-BE49-F238E27FC236}">
                <a16:creationId xmlns:a16="http://schemas.microsoft.com/office/drawing/2014/main" id="{23BB7E73-E730-42EA-AACE-D1E323EA54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0">
            <a:extLst>
              <a:ext uri="{FF2B5EF4-FFF2-40B4-BE49-F238E27FC236}">
                <a16:creationId xmlns:a16="http://schemas.microsoft.com/office/drawing/2014/main" id="{F1F6C2E9-B316-4410-88E5-74F044FC3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65153"/>
            <a:ext cx="4067325"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12">
            <a:extLst>
              <a:ext uri="{FF2B5EF4-FFF2-40B4-BE49-F238E27FC236}">
                <a16:creationId xmlns:a16="http://schemas.microsoft.com/office/drawing/2014/main" id="{83D07262-43A6-451F-9B19-77B943C639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3498619"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C8BDB20-14D6-CB03-BD53-F68E19356B1E}"/>
              </a:ext>
            </a:extLst>
          </p:cNvPr>
          <p:cNvSpPr>
            <a:spLocks noGrp="1"/>
          </p:cNvSpPr>
          <p:nvPr>
            <p:ph type="title"/>
          </p:nvPr>
        </p:nvSpPr>
        <p:spPr>
          <a:xfrm>
            <a:off x="4647362" y="455362"/>
            <a:ext cx="6427037" cy="1550419"/>
          </a:xfrm>
        </p:spPr>
        <p:txBody>
          <a:bodyPr>
            <a:normAutofit/>
          </a:bodyPr>
          <a:lstStyle/>
          <a:p>
            <a:r>
              <a:rPr lang="en-US" dirty="0" err="1"/>
              <a:t>Presentaciones</a:t>
            </a:r>
            <a:endParaRPr lang="en-US" dirty="0"/>
          </a:p>
        </p:txBody>
      </p:sp>
      <p:graphicFrame>
        <p:nvGraphicFramePr>
          <p:cNvPr id="26" name="Content Placeholder 2">
            <a:extLst>
              <a:ext uri="{FF2B5EF4-FFF2-40B4-BE49-F238E27FC236}">
                <a16:creationId xmlns:a16="http://schemas.microsoft.com/office/drawing/2014/main" id="{78417C08-AEAB-FC1A-B2EC-4EE386A951CE}"/>
              </a:ext>
            </a:extLst>
          </p:cNvPr>
          <p:cNvGraphicFramePr>
            <a:graphicFrameLocks noGrp="1"/>
          </p:cNvGraphicFramePr>
          <p:nvPr>
            <p:ph idx="1"/>
            <p:extLst>
              <p:ext uri="{D42A27DB-BD31-4B8C-83A1-F6EECF244321}">
                <p14:modId xmlns:p14="http://schemas.microsoft.com/office/powerpoint/2010/main" val="1652854388"/>
              </p:ext>
            </p:extLst>
          </p:nvPr>
        </p:nvGraphicFramePr>
        <p:xfrm>
          <a:off x="4647362" y="2160588"/>
          <a:ext cx="6427038" cy="37970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73680407"/>
      </p:ext>
    </p:extLst>
  </p:cSld>
  <p:clrMapOvr>
    <a:masterClrMapping/>
  </p:clrMapOvr>
  <mc:AlternateContent xmlns:mc="http://schemas.openxmlformats.org/markup-compatibility/2006" xmlns:p14="http://schemas.microsoft.com/office/powerpoint/2010/main">
    <mc:Choice Requires="p14">
      <p:transition spd="slow" p14:dur="2000" advTm="6510"/>
    </mc:Choice>
    <mc:Fallback xmlns="">
      <p:transition spd="slow" advTm="651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DBEA7-8939-C8D2-D287-A565B7B5C4BA}"/>
              </a:ext>
            </a:extLst>
          </p:cNvPr>
          <p:cNvSpPr>
            <a:spLocks noGrp="1"/>
          </p:cNvSpPr>
          <p:nvPr>
            <p:ph type="title"/>
          </p:nvPr>
        </p:nvSpPr>
        <p:spPr/>
        <p:txBody>
          <a:bodyPr/>
          <a:lstStyle/>
          <a:p>
            <a:r>
              <a:rPr lang="es-ES" dirty="0"/>
              <a:t>¿Qué es el enriquecimiento de la lectura?</a:t>
            </a:r>
            <a:endParaRPr lang="en-US" dirty="0"/>
          </a:p>
        </p:txBody>
      </p:sp>
      <p:sp>
        <p:nvSpPr>
          <p:cNvPr id="3" name="Content Placeholder 2">
            <a:extLst>
              <a:ext uri="{FF2B5EF4-FFF2-40B4-BE49-F238E27FC236}">
                <a16:creationId xmlns:a16="http://schemas.microsoft.com/office/drawing/2014/main" id="{3C7BB540-743B-4770-6787-F896F68BC8A7}"/>
              </a:ext>
            </a:extLst>
          </p:cNvPr>
          <p:cNvSpPr>
            <a:spLocks noGrp="1"/>
          </p:cNvSpPr>
          <p:nvPr>
            <p:ph idx="1"/>
          </p:nvPr>
        </p:nvSpPr>
        <p:spPr/>
        <p:txBody>
          <a:bodyPr/>
          <a:lstStyle/>
          <a:p>
            <a:pPr lvl="0"/>
            <a:r>
              <a:rPr lang="es-ES" dirty="0"/>
              <a:t>El Título I es financiamiento federal.
El propósito es ayudar a los estudiantes a cumplir con el desafiante contenido académico y los estándares de rendimiento de Carolina del Norte. 
Summersill es un sitio de Título I para toda la escuela.  Todos los estudiantes de Summersill son "Estudiantes de Título I". 
Summersill ofrece un programa complementario de enriquecimiento de lectura en un grupo pequeño. Utilizamos una variedad de materiales didácticos, métodos y estrategias</a:t>
            </a:r>
            <a:endParaRPr lang="en-US" dirty="0"/>
          </a:p>
        </p:txBody>
      </p:sp>
    </p:spTree>
    <p:extLst>
      <p:ext uri="{BB962C8B-B14F-4D97-AF65-F5344CB8AC3E}">
        <p14:creationId xmlns:p14="http://schemas.microsoft.com/office/powerpoint/2010/main" val="3793119652"/>
      </p:ext>
    </p:extLst>
  </p:cSld>
  <p:clrMapOvr>
    <a:masterClrMapping/>
  </p:clrMapOvr>
  <mc:AlternateContent xmlns:mc="http://schemas.openxmlformats.org/markup-compatibility/2006" xmlns:p14="http://schemas.microsoft.com/office/powerpoint/2010/main">
    <mc:Choice Requires="p14">
      <p:transition spd="slow" p14:dur="2000" advTm="15983"/>
    </mc:Choice>
    <mc:Fallback xmlns="">
      <p:transition spd="slow" advTm="15983"/>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C4599-1546-2104-69BF-A0C927F68356}"/>
              </a:ext>
            </a:extLst>
          </p:cNvPr>
          <p:cNvSpPr>
            <a:spLocks noGrp="1"/>
          </p:cNvSpPr>
          <p:nvPr>
            <p:ph type="title"/>
          </p:nvPr>
        </p:nvSpPr>
        <p:spPr/>
        <p:txBody>
          <a:bodyPr>
            <a:normAutofit fontScale="90000"/>
          </a:bodyPr>
          <a:lstStyle/>
          <a:p>
            <a:r>
              <a:rPr lang="es-ES" dirty="0"/>
              <a:t>¿Cómo calificó mi hijo de K-3 grado para el Enriquecimiento de la Lectura?</a:t>
            </a:r>
            <a:endParaRPr lang="en-US" dirty="0"/>
          </a:p>
        </p:txBody>
      </p:sp>
      <p:sp>
        <p:nvSpPr>
          <p:cNvPr id="3" name="Content Placeholder 2">
            <a:extLst>
              <a:ext uri="{FF2B5EF4-FFF2-40B4-BE49-F238E27FC236}">
                <a16:creationId xmlns:a16="http://schemas.microsoft.com/office/drawing/2014/main" id="{8A19F306-0BD4-0FA2-1F50-60656C4E03F0}"/>
              </a:ext>
            </a:extLst>
          </p:cNvPr>
          <p:cNvSpPr>
            <a:spLocks noGrp="1"/>
          </p:cNvSpPr>
          <p:nvPr>
            <p:ph idx="1"/>
          </p:nvPr>
        </p:nvSpPr>
        <p:spPr>
          <a:xfrm>
            <a:off x="1587710" y="2462981"/>
            <a:ext cx="9486690" cy="4080387"/>
          </a:xfrm>
        </p:spPr>
        <p:txBody>
          <a:bodyPr>
            <a:normAutofit fontScale="92500" lnSpcReduction="20000"/>
          </a:bodyPr>
          <a:lstStyle/>
          <a:p>
            <a:pPr>
              <a:defRPr/>
            </a:pPr>
            <a:r>
              <a:rPr lang="es-ES" sz="2000" dirty="0"/>
              <a:t>MSCL (Lista de Criterios de Selección Múltiple)
Los estudiantes con mayor necesidad son seleccionados primero.
Los estudiantes de kindergarten serán seleccionados utilizando criterios apropiados para BOY (ELI, </a:t>
            </a:r>
            <a:r>
              <a:rPr lang="es-ES" sz="2000" dirty="0" err="1"/>
              <a:t>Dibels</a:t>
            </a:r>
            <a:r>
              <a:rPr lang="es-ES" sz="2000" dirty="0"/>
              <a:t>, recomendación del maestro).
Grados 1-3
Evaluación DIBELS de otoño de 2024 y diagnóstico de lectura </a:t>
            </a:r>
            <a:r>
              <a:rPr lang="es-ES" sz="2000" dirty="0" err="1"/>
              <a:t>iReady</a:t>
            </a:r>
            <a:r>
              <a:rPr lang="es-ES" sz="2000" dirty="0"/>
              <a:t>
Datos de la boleta de calificaciones
2023-2024 Aportes de los maestros
Encuesta de alfabetización en el hogar (grados K - 3)
Observación de lectura de otoño de 2024, si corresponde</a:t>
            </a:r>
            <a:endParaRPr lang="en-US" dirty="0"/>
          </a:p>
        </p:txBody>
      </p:sp>
    </p:spTree>
    <p:extLst>
      <p:ext uri="{BB962C8B-B14F-4D97-AF65-F5344CB8AC3E}">
        <p14:creationId xmlns:p14="http://schemas.microsoft.com/office/powerpoint/2010/main" val="3148509029"/>
      </p:ext>
    </p:extLst>
  </p:cSld>
  <p:clrMapOvr>
    <a:masterClrMapping/>
  </p:clrMapOvr>
  <mc:AlternateContent xmlns:mc="http://schemas.openxmlformats.org/markup-compatibility/2006" xmlns:p14="http://schemas.microsoft.com/office/powerpoint/2010/main">
    <mc:Choice Requires="p14">
      <p:transition spd="slow" p14:dur="2000" advTm="17514"/>
    </mc:Choice>
    <mc:Fallback xmlns="">
      <p:transition spd="slow" advTm="17514"/>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8">
            <a:extLst>
              <a:ext uri="{FF2B5EF4-FFF2-40B4-BE49-F238E27FC236}">
                <a16:creationId xmlns:a16="http://schemas.microsoft.com/office/drawing/2014/main" id="{C868C70C-E5C4-CD47-888C-FCB3373B6D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AB02CD3-1DE8-4946-DBC4-8BE81C2A3F99}"/>
              </a:ext>
            </a:extLst>
          </p:cNvPr>
          <p:cNvSpPr>
            <a:spLocks noGrp="1"/>
          </p:cNvSpPr>
          <p:nvPr>
            <p:ph type="title"/>
          </p:nvPr>
        </p:nvSpPr>
        <p:spPr>
          <a:xfrm>
            <a:off x="5127362" y="455362"/>
            <a:ext cx="6881728" cy="1550419"/>
          </a:xfrm>
        </p:spPr>
        <p:txBody>
          <a:bodyPr>
            <a:normAutofit/>
          </a:bodyPr>
          <a:lstStyle/>
          <a:p>
            <a:pPr>
              <a:lnSpc>
                <a:spcPct val="90000"/>
              </a:lnSpc>
            </a:pPr>
            <a:r>
              <a:rPr lang="es-ES" sz="3400" dirty="0"/>
              <a:t>¿Cómo calificó mi hijo de 4 y 5 grado para el Enriquecimiento de la Lectura?</a:t>
            </a:r>
            <a:endParaRPr lang="en-US" sz="3400" dirty="0"/>
          </a:p>
        </p:txBody>
      </p:sp>
      <p:pic>
        <p:nvPicPr>
          <p:cNvPr id="16" name="Picture 4" descr="Books stacked on a table">
            <a:extLst>
              <a:ext uri="{FF2B5EF4-FFF2-40B4-BE49-F238E27FC236}">
                <a16:creationId xmlns:a16="http://schemas.microsoft.com/office/drawing/2014/main" id="{BA7BA3CB-4E06-2FDE-B855-A343FA1F04F8}"/>
              </a:ext>
            </a:extLst>
          </p:cNvPr>
          <p:cNvPicPr>
            <a:picLocks noChangeAspect="1"/>
          </p:cNvPicPr>
          <p:nvPr/>
        </p:nvPicPr>
        <p:blipFill rotWithShape="1">
          <a:blip r:embed="rId2"/>
          <a:srcRect l="28358" r="26371" b="-1"/>
          <a:stretch/>
        </p:blipFill>
        <p:spPr>
          <a:xfrm>
            <a:off x="20" y="10"/>
            <a:ext cx="4651228" cy="6857990"/>
          </a:xfrm>
          <a:prstGeom prst="rect">
            <a:avLst/>
          </a:prstGeom>
        </p:spPr>
      </p:pic>
      <p:sp>
        <p:nvSpPr>
          <p:cNvPr id="17" name="Rectangle 10">
            <a:extLst>
              <a:ext uri="{FF2B5EF4-FFF2-40B4-BE49-F238E27FC236}">
                <a16:creationId xmlns:a16="http://schemas.microsoft.com/office/drawing/2014/main" id="{D8C68F39-5E8A-844C-A8FD-394F253C1E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2">
            <a:extLst>
              <a:ext uri="{FF2B5EF4-FFF2-40B4-BE49-F238E27FC236}">
                <a16:creationId xmlns:a16="http://schemas.microsoft.com/office/drawing/2014/main" id="{BC583CEB-AC2B-2640-94F6-5958E6BC5B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1AEC745-ED56-A51A-171E-D3B098BBF781}"/>
              </a:ext>
            </a:extLst>
          </p:cNvPr>
          <p:cNvSpPr>
            <a:spLocks noGrp="1"/>
          </p:cNvSpPr>
          <p:nvPr>
            <p:ph idx="1"/>
          </p:nvPr>
        </p:nvSpPr>
        <p:spPr>
          <a:xfrm>
            <a:off x="5127362" y="2160016"/>
            <a:ext cx="6881728" cy="3926152"/>
          </a:xfrm>
        </p:spPr>
        <p:txBody>
          <a:bodyPr>
            <a:normAutofit/>
          </a:bodyPr>
          <a:lstStyle/>
          <a:p>
            <a:pPr lvl="2">
              <a:defRPr/>
            </a:pPr>
            <a:r>
              <a:rPr lang="es-ES" sz="2400" dirty="0"/>
              <a:t>Evaluación DIBELS de otoño de 2024 y diagnóstico de lectura </a:t>
            </a:r>
            <a:r>
              <a:rPr lang="es-ES" sz="2400" dirty="0" err="1"/>
              <a:t>iReady</a:t>
            </a:r>
            <a:r>
              <a:rPr lang="es-ES" sz="2400" dirty="0"/>
              <a:t>
Datos de la boleta de calificaciones
2023-2024 Aportes de los maestros
Datos de lectura de EOG
Observación de lectura de otoño de 2024, si corresponde</a:t>
            </a:r>
            <a:endParaRPr lang="en-US" dirty="0"/>
          </a:p>
        </p:txBody>
      </p:sp>
    </p:spTree>
    <p:extLst>
      <p:ext uri="{BB962C8B-B14F-4D97-AF65-F5344CB8AC3E}">
        <p14:creationId xmlns:p14="http://schemas.microsoft.com/office/powerpoint/2010/main" val="2371417525"/>
      </p:ext>
    </p:extLst>
  </p:cSld>
  <p:clrMapOvr>
    <a:masterClrMapping/>
  </p:clrMapOvr>
  <mc:AlternateContent xmlns:mc="http://schemas.openxmlformats.org/markup-compatibility/2006" xmlns:p14="http://schemas.microsoft.com/office/powerpoint/2010/main">
    <mc:Choice Requires="p14">
      <p:transition spd="slow" p14:dur="2000" advTm="8596"/>
    </mc:Choice>
    <mc:Fallback xmlns="">
      <p:transition spd="slow" advTm="8596"/>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868C70C-E5C4-CD47-888C-FCB3373B6D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D60CF96-9E8D-70BF-0D01-58376F9C8C88}"/>
              </a:ext>
            </a:extLst>
          </p:cNvPr>
          <p:cNvSpPr>
            <a:spLocks noGrp="1"/>
          </p:cNvSpPr>
          <p:nvPr>
            <p:ph type="title"/>
          </p:nvPr>
        </p:nvSpPr>
        <p:spPr>
          <a:xfrm>
            <a:off x="5127362" y="455362"/>
            <a:ext cx="6881728" cy="1550419"/>
          </a:xfrm>
        </p:spPr>
        <p:txBody>
          <a:bodyPr>
            <a:normAutofit/>
          </a:bodyPr>
          <a:lstStyle/>
          <a:p>
            <a:pPr>
              <a:lnSpc>
                <a:spcPct val="90000"/>
              </a:lnSpc>
            </a:pPr>
            <a:r>
              <a:rPr lang="es-ES" sz="3400" dirty="0"/>
              <a:t>¿Cuándo y dónde son las clases de enriquecimiento lector?</a:t>
            </a:r>
            <a:endParaRPr lang="en-US" sz="3400" dirty="0"/>
          </a:p>
        </p:txBody>
      </p:sp>
      <p:pic>
        <p:nvPicPr>
          <p:cNvPr id="5" name="Picture 4" descr="Desks in empty classroom">
            <a:extLst>
              <a:ext uri="{FF2B5EF4-FFF2-40B4-BE49-F238E27FC236}">
                <a16:creationId xmlns:a16="http://schemas.microsoft.com/office/drawing/2014/main" id="{322DD883-7BA7-8586-A579-52ADD3BC335B}"/>
              </a:ext>
            </a:extLst>
          </p:cNvPr>
          <p:cNvPicPr>
            <a:picLocks noChangeAspect="1"/>
          </p:cNvPicPr>
          <p:nvPr/>
        </p:nvPicPr>
        <p:blipFill rotWithShape="1">
          <a:blip r:embed="rId2"/>
          <a:srcRect l="26255" r="22879"/>
          <a:stretch/>
        </p:blipFill>
        <p:spPr>
          <a:xfrm>
            <a:off x="20" y="10"/>
            <a:ext cx="4651228" cy="6857990"/>
          </a:xfrm>
          <a:prstGeom prst="rect">
            <a:avLst/>
          </a:prstGeom>
        </p:spPr>
      </p:pic>
      <p:sp>
        <p:nvSpPr>
          <p:cNvPr id="11" name="Rectangle 10">
            <a:extLst>
              <a:ext uri="{FF2B5EF4-FFF2-40B4-BE49-F238E27FC236}">
                <a16:creationId xmlns:a16="http://schemas.microsoft.com/office/drawing/2014/main" id="{D8C68F39-5E8A-844C-A8FD-394F253C1E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583CEB-AC2B-2640-94F6-5958E6BC5B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172B717-6B43-E03E-C813-11658049B881}"/>
              </a:ext>
            </a:extLst>
          </p:cNvPr>
          <p:cNvSpPr>
            <a:spLocks noGrp="1"/>
          </p:cNvSpPr>
          <p:nvPr>
            <p:ph idx="1"/>
          </p:nvPr>
        </p:nvSpPr>
        <p:spPr>
          <a:xfrm>
            <a:off x="5127362" y="2160016"/>
            <a:ext cx="6881728" cy="3926152"/>
          </a:xfrm>
        </p:spPr>
        <p:txBody>
          <a:bodyPr>
            <a:normAutofit lnSpcReduction="10000"/>
          </a:bodyPr>
          <a:lstStyle/>
          <a:p>
            <a:pPr>
              <a:defRPr/>
            </a:pPr>
            <a:r>
              <a:rPr lang="es-ES" dirty="0"/>
              <a:t>Grados K-3 – Pequeños grupos de 3-4 estudiantes salieron con la Sra. McGahhey o la Sra. Lane al Aula de Enriquecimiento de la Lectura. 
Grados 4-5 – Pequeños grupos de 4-5 estudiantes fueron al salón de clases de la Sra. Grant.
Todas las clases son de 30 minutos
Los estudiantes no son retirados del almuerzo, el recreo o las clases especiales.</a:t>
            </a:r>
            <a:endParaRPr lang="en-US" dirty="0"/>
          </a:p>
        </p:txBody>
      </p:sp>
    </p:spTree>
    <p:extLst>
      <p:ext uri="{BB962C8B-B14F-4D97-AF65-F5344CB8AC3E}">
        <p14:creationId xmlns:p14="http://schemas.microsoft.com/office/powerpoint/2010/main" val="2081748196"/>
      </p:ext>
    </p:extLst>
  </p:cSld>
  <p:clrMapOvr>
    <a:masterClrMapping/>
  </p:clrMapOvr>
  <mc:AlternateContent xmlns:mc="http://schemas.openxmlformats.org/markup-compatibility/2006" xmlns:p14="http://schemas.microsoft.com/office/powerpoint/2010/main">
    <mc:Choice Requires="p14">
      <p:transition spd="slow" p14:dur="2000" advTm="17474"/>
    </mc:Choice>
    <mc:Fallback xmlns="">
      <p:transition spd="slow" advTm="17474"/>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15441-C422-C598-6F84-7FAAC05AB7B2}"/>
              </a:ext>
            </a:extLst>
          </p:cNvPr>
          <p:cNvSpPr>
            <a:spLocks noGrp="1"/>
          </p:cNvSpPr>
          <p:nvPr>
            <p:ph type="title"/>
          </p:nvPr>
        </p:nvSpPr>
        <p:spPr/>
        <p:txBody>
          <a:bodyPr/>
          <a:lstStyle/>
          <a:p>
            <a:r>
              <a:rPr lang="en-US" dirty="0" err="1"/>
              <a:t>Materiales</a:t>
            </a:r>
            <a:r>
              <a:rPr lang="en-US" dirty="0"/>
              <a:t> de </a:t>
            </a:r>
            <a:r>
              <a:rPr lang="en-US" dirty="0" err="1"/>
              <a:t>clase</a:t>
            </a:r>
            <a:endParaRPr lang="en-US" dirty="0"/>
          </a:p>
        </p:txBody>
      </p:sp>
      <p:graphicFrame>
        <p:nvGraphicFramePr>
          <p:cNvPr id="5" name="Content Placeholder 2">
            <a:extLst>
              <a:ext uri="{FF2B5EF4-FFF2-40B4-BE49-F238E27FC236}">
                <a16:creationId xmlns:a16="http://schemas.microsoft.com/office/drawing/2014/main" id="{931322AF-7EFC-39A5-98AB-E4C207EA8D54}"/>
              </a:ext>
            </a:extLst>
          </p:cNvPr>
          <p:cNvGraphicFramePr>
            <a:graphicFrameLocks noGrp="1"/>
          </p:cNvGraphicFramePr>
          <p:nvPr>
            <p:ph idx="1"/>
          </p:nvPr>
        </p:nvGraphicFramePr>
        <p:xfrm>
          <a:off x="1587710" y="2160016"/>
          <a:ext cx="9486690" cy="39261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7463956"/>
      </p:ext>
    </p:extLst>
  </p:cSld>
  <p:clrMapOvr>
    <a:masterClrMapping/>
  </p:clrMapOvr>
  <mc:AlternateContent xmlns:mc="http://schemas.openxmlformats.org/markup-compatibility/2006" xmlns:p14="http://schemas.microsoft.com/office/powerpoint/2010/main">
    <mc:Choice Requires="p14">
      <p:transition spd="slow" p14:dur="2000" advTm="6860"/>
    </mc:Choice>
    <mc:Fallback xmlns="">
      <p:transition spd="slow" advTm="686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9">
            <a:extLst>
              <a:ext uri="{FF2B5EF4-FFF2-40B4-BE49-F238E27FC236}">
                <a16:creationId xmlns:a16="http://schemas.microsoft.com/office/drawing/2014/main" id="{C868C70C-E5C4-CD47-888C-FCB3373B6D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1">
            <a:extLst>
              <a:ext uri="{FF2B5EF4-FFF2-40B4-BE49-F238E27FC236}">
                <a16:creationId xmlns:a16="http://schemas.microsoft.com/office/drawing/2014/main" id="{D8C68F39-5E8A-844C-A8FD-394F253C1E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3">
            <a:extLst>
              <a:ext uri="{FF2B5EF4-FFF2-40B4-BE49-F238E27FC236}">
                <a16:creationId xmlns:a16="http://schemas.microsoft.com/office/drawing/2014/main" id="{BC583CEB-AC2B-2640-94F6-5958E6BC5B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96747FB-EE0D-5E61-4273-24A8AE4D01A6}"/>
              </a:ext>
            </a:extLst>
          </p:cNvPr>
          <p:cNvSpPr>
            <a:spLocks noGrp="1"/>
          </p:cNvSpPr>
          <p:nvPr>
            <p:ph type="title"/>
          </p:nvPr>
        </p:nvSpPr>
        <p:spPr>
          <a:xfrm>
            <a:off x="1587710" y="455362"/>
            <a:ext cx="9486690" cy="1550419"/>
          </a:xfrm>
        </p:spPr>
        <p:txBody>
          <a:bodyPr>
            <a:normAutofit/>
          </a:bodyPr>
          <a:lstStyle/>
          <a:p>
            <a:r>
              <a:rPr lang="es-ES" dirty="0"/>
              <a:t>¿Qué hará mi hijo durante el enriquecimiento de la lectura?</a:t>
            </a:r>
            <a:endParaRPr lang="en-US" dirty="0"/>
          </a:p>
        </p:txBody>
      </p:sp>
      <p:sp>
        <p:nvSpPr>
          <p:cNvPr id="3" name="Content Placeholder 2">
            <a:extLst>
              <a:ext uri="{FF2B5EF4-FFF2-40B4-BE49-F238E27FC236}">
                <a16:creationId xmlns:a16="http://schemas.microsoft.com/office/drawing/2014/main" id="{1C8ED309-123E-3191-7A3F-EA298FCF9949}"/>
              </a:ext>
            </a:extLst>
          </p:cNvPr>
          <p:cNvSpPr>
            <a:spLocks noGrp="1"/>
          </p:cNvSpPr>
          <p:nvPr>
            <p:ph idx="1"/>
          </p:nvPr>
        </p:nvSpPr>
        <p:spPr>
          <a:xfrm>
            <a:off x="1587499" y="2160588"/>
            <a:ext cx="5783939" cy="3925887"/>
          </a:xfrm>
        </p:spPr>
        <p:txBody>
          <a:bodyPr>
            <a:normAutofit fontScale="85000" lnSpcReduction="10000"/>
          </a:bodyPr>
          <a:lstStyle/>
          <a:p>
            <a:pPr>
              <a:lnSpc>
                <a:spcPct val="100000"/>
              </a:lnSpc>
              <a:defRPr/>
            </a:pPr>
            <a:r>
              <a:rPr lang="es-ES" sz="2000" dirty="0"/>
              <a:t>Instrucción basada en la investigación utilizando las estrategias LETRS 1 y 2, UFLI </a:t>
            </a:r>
            <a:r>
              <a:rPr lang="es-ES" sz="2000" dirty="0" err="1"/>
              <a:t>Foundations</a:t>
            </a:r>
            <a:r>
              <a:rPr lang="es-ES" sz="2000" dirty="0"/>
              <a:t>, y 95RAP.  Las estrategias incluyen:
Instrucción fonética explícita
Estudio de palabras
Lectura: uso de lectores de fonética, libros y pasajes.
Escritura 
Poesía
Técnicas multisensoriales
Libros para llevar a casa/pasajes de lectura</a:t>
            </a:r>
            <a:endParaRPr lang="en-US" dirty="0"/>
          </a:p>
        </p:txBody>
      </p:sp>
      <p:pic>
        <p:nvPicPr>
          <p:cNvPr id="24" name="Graphic 6" descr="Teacher">
            <a:extLst>
              <a:ext uri="{FF2B5EF4-FFF2-40B4-BE49-F238E27FC236}">
                <a16:creationId xmlns:a16="http://schemas.microsoft.com/office/drawing/2014/main" id="{267D6006-ACCB-3E09-9DD9-93F0F51496F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014961" y="2240621"/>
            <a:ext cx="3611880" cy="3611880"/>
          </a:xfrm>
          <a:prstGeom prst="rect">
            <a:avLst/>
          </a:prstGeom>
        </p:spPr>
      </p:pic>
    </p:spTree>
    <p:extLst>
      <p:ext uri="{BB962C8B-B14F-4D97-AF65-F5344CB8AC3E}">
        <p14:creationId xmlns:p14="http://schemas.microsoft.com/office/powerpoint/2010/main" val="2119312009"/>
      </p:ext>
    </p:extLst>
  </p:cSld>
  <p:clrMapOvr>
    <a:masterClrMapping/>
  </p:clrMapOvr>
  <mc:AlternateContent xmlns:mc="http://schemas.openxmlformats.org/markup-compatibility/2006" xmlns:p14="http://schemas.microsoft.com/office/powerpoint/2010/main">
    <mc:Choice Requires="p14">
      <p:transition spd="slow" p14:dur="2000" advTm="16963"/>
    </mc:Choice>
    <mc:Fallback xmlns="">
      <p:transition spd="slow" advTm="16963"/>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29">
            <a:extLst>
              <a:ext uri="{FF2B5EF4-FFF2-40B4-BE49-F238E27FC236}">
                <a16:creationId xmlns:a16="http://schemas.microsoft.com/office/drawing/2014/main" id="{23BB7E73-E730-42EA-AACE-D1E323EA54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31">
            <a:extLst>
              <a:ext uri="{FF2B5EF4-FFF2-40B4-BE49-F238E27FC236}">
                <a16:creationId xmlns:a16="http://schemas.microsoft.com/office/drawing/2014/main" id="{F1F6C2E9-B316-4410-88E5-74F044FC3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65153"/>
            <a:ext cx="2770699"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664DE7-340E-4563-95B3-D64360589D36}"/>
              </a:ext>
            </a:extLst>
          </p:cNvPr>
          <p:cNvSpPr>
            <a:spLocks noGrp="1"/>
          </p:cNvSpPr>
          <p:nvPr>
            <p:ph type="title"/>
          </p:nvPr>
        </p:nvSpPr>
        <p:spPr>
          <a:xfrm>
            <a:off x="3227899" y="455362"/>
            <a:ext cx="7846501" cy="1550419"/>
          </a:xfrm>
        </p:spPr>
        <p:txBody>
          <a:bodyPr>
            <a:normAutofit/>
          </a:bodyPr>
          <a:lstStyle/>
          <a:p>
            <a:r>
              <a:rPr lang="es-ES" dirty="0"/>
              <a:t>Conexión entre el hogar y la escuela</a:t>
            </a:r>
            <a:endParaRPr lang="en-US" dirty="0"/>
          </a:p>
        </p:txBody>
      </p:sp>
      <p:sp>
        <p:nvSpPr>
          <p:cNvPr id="42" name="Rectangle 33">
            <a:extLst>
              <a:ext uri="{FF2B5EF4-FFF2-40B4-BE49-F238E27FC236}">
                <a16:creationId xmlns:a16="http://schemas.microsoft.com/office/drawing/2014/main" id="{83D07262-43A6-451F-9B19-77B943C639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2201993"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5" name="Content Placeholder 2">
            <a:extLst>
              <a:ext uri="{FF2B5EF4-FFF2-40B4-BE49-F238E27FC236}">
                <a16:creationId xmlns:a16="http://schemas.microsoft.com/office/drawing/2014/main" id="{712B0A4F-6BAB-72DD-8FC1-450FBAA5A121}"/>
              </a:ext>
            </a:extLst>
          </p:cNvPr>
          <p:cNvGraphicFramePr>
            <a:graphicFrameLocks noGrp="1"/>
          </p:cNvGraphicFramePr>
          <p:nvPr>
            <p:ph idx="1"/>
            <p:extLst>
              <p:ext uri="{D42A27DB-BD31-4B8C-83A1-F6EECF244321}">
                <p14:modId xmlns:p14="http://schemas.microsoft.com/office/powerpoint/2010/main" val="914160107"/>
              </p:ext>
            </p:extLst>
          </p:nvPr>
        </p:nvGraphicFramePr>
        <p:xfrm>
          <a:off x="3227899" y="2160588"/>
          <a:ext cx="7846501" cy="39322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32534431"/>
      </p:ext>
    </p:extLst>
  </p:cSld>
  <p:clrMapOvr>
    <a:masterClrMapping/>
  </p:clrMapOvr>
  <mc:AlternateContent xmlns:mc="http://schemas.openxmlformats.org/markup-compatibility/2006" xmlns:p14="http://schemas.microsoft.com/office/powerpoint/2010/main">
    <mc:Choice Requires="p14">
      <p:transition spd="slow" p14:dur="2000" advTm="13405"/>
    </mc:Choice>
    <mc:Fallback xmlns="">
      <p:transition spd="slow" advTm="13405"/>
    </mc:Fallback>
  </mc:AlternateContent>
</p:sld>
</file>

<file path=ppt/theme/theme1.xml><?xml version="1.0" encoding="utf-8"?>
<a:theme xmlns:a="http://schemas.openxmlformats.org/drawingml/2006/main" name="InterweaveVTI">
  <a:themeElements>
    <a:clrScheme name="AnalogousFromRegularSeedRightStep">
      <a:dk1>
        <a:srgbClr val="000000"/>
      </a:dk1>
      <a:lt1>
        <a:srgbClr val="FFFFFF"/>
      </a:lt1>
      <a:dk2>
        <a:srgbClr val="412D24"/>
      </a:dk2>
      <a:lt2>
        <a:srgbClr val="E2E8E5"/>
      </a:lt2>
      <a:accent1>
        <a:srgbClr val="E72990"/>
      </a:accent1>
      <a:accent2>
        <a:srgbClr val="D5172F"/>
      </a:accent2>
      <a:accent3>
        <a:srgbClr val="E76029"/>
      </a:accent3>
      <a:accent4>
        <a:srgbClr val="CF9917"/>
      </a:accent4>
      <a:accent5>
        <a:srgbClr val="9AAB1E"/>
      </a:accent5>
      <a:accent6>
        <a:srgbClr val="5FB714"/>
      </a:accent6>
      <a:hlink>
        <a:srgbClr val="31935D"/>
      </a:hlink>
      <a:folHlink>
        <a:srgbClr val="7F7F7F"/>
      </a:folHlink>
    </a:clrScheme>
    <a:fontScheme name="Interweave">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nterweaveVTI" id="{2A5AE21D-FC75-4AD0-BC12-FA563BC24905}" vid="{9A4A41B8-EB69-44BB-8E15-B517E25CF8CA}"/>
    </a:ext>
  </a:extLst>
</a:theme>
</file>

<file path=docProps/app.xml><?xml version="1.0" encoding="utf-8"?>
<Properties xmlns="http://schemas.openxmlformats.org/officeDocument/2006/extended-properties" xmlns:vt="http://schemas.openxmlformats.org/officeDocument/2006/docPropsVTypes">
  <TotalTime>366</TotalTime>
  <Words>841</Words>
  <Application>Microsoft Office PowerPoint</Application>
  <PresentationFormat>Widescreen</PresentationFormat>
  <Paragraphs>31</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Avenir Next</vt:lpstr>
      <vt:lpstr>Neue Haas Grotesk Text Pro</vt:lpstr>
      <vt:lpstr>InterweaveVTI</vt:lpstr>
      <vt:lpstr>Primaria Summersill 2024-2025 Título I</vt:lpstr>
      <vt:lpstr>Presentaciones</vt:lpstr>
      <vt:lpstr>¿Qué es el enriquecimiento de la lectura?</vt:lpstr>
      <vt:lpstr>¿Cómo calificó mi hijo de K-3 grado para el Enriquecimiento de la Lectura?</vt:lpstr>
      <vt:lpstr>¿Cómo calificó mi hijo de 4 y 5 grado para el Enriquecimiento de la Lectura?</vt:lpstr>
      <vt:lpstr>¿Cuándo y dónde son las clases de enriquecimiento lector?</vt:lpstr>
      <vt:lpstr>Materiales de clase</vt:lpstr>
      <vt:lpstr>¿Qué hará mi hijo durante el enriquecimiento de la lectura?</vt:lpstr>
      <vt:lpstr>Conexión entre el hogar y la escuela</vt:lpstr>
      <vt:lpstr>Conexión entre el hogar y la escuela</vt:lpstr>
      <vt:lpstr>¡Gracias por venir hoy!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Summersill Elementary  2023-2024 Title I </dc:title>
  <dc:creator>RoseMary McGahhey</dc:creator>
  <cp:lastModifiedBy>Ashley Rhodes</cp:lastModifiedBy>
  <cp:revision>3</cp:revision>
  <dcterms:created xsi:type="dcterms:W3CDTF">2023-09-14T13:15:13Z</dcterms:created>
  <dcterms:modified xsi:type="dcterms:W3CDTF">2025-02-06T17:02:05Z</dcterms:modified>
</cp:coreProperties>
</file>