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767802E-D8B5-09B2-9A2A-64A62950DA9B}" v="18" dt="2021-05-05T17:18:16.335"/>
    <p1510:client id="{B3A1F008-A509-4DFE-8091-A3D24F30BA2F}" v="1714" dt="2021-05-04T21:56:20.14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4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138" y="2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oseph Hollister" userId="S::hollisterj@luhsd.net::3902bc5b-dd94-4f2f-a5c6-5eb78d4d4674" providerId="AD" clId="Web-{5767802E-D8B5-09B2-9A2A-64A62950DA9B}"/>
    <pc:docChg chg="modSld">
      <pc:chgData name="Joseph Hollister" userId="S::hollisterj@luhsd.net::3902bc5b-dd94-4f2f-a5c6-5eb78d4d4674" providerId="AD" clId="Web-{5767802E-D8B5-09B2-9A2A-64A62950DA9B}" dt="2021-05-05T17:15:30.409" v="7" actId="20577"/>
      <pc:docMkLst>
        <pc:docMk/>
      </pc:docMkLst>
      <pc:sldChg chg="modSp">
        <pc:chgData name="Joseph Hollister" userId="S::hollisterj@luhsd.net::3902bc5b-dd94-4f2f-a5c6-5eb78d4d4674" providerId="AD" clId="Web-{5767802E-D8B5-09B2-9A2A-64A62950DA9B}" dt="2021-05-05T17:15:08.518" v="6" actId="20577"/>
        <pc:sldMkLst>
          <pc:docMk/>
          <pc:sldMk cId="2809293097" sldId="257"/>
        </pc:sldMkLst>
        <pc:spChg chg="mod">
          <ac:chgData name="Joseph Hollister" userId="S::hollisterj@luhsd.net::3902bc5b-dd94-4f2f-a5c6-5eb78d4d4674" providerId="AD" clId="Web-{5767802E-D8B5-09B2-9A2A-64A62950DA9B}" dt="2021-05-05T17:15:08.518" v="6" actId="20577"/>
          <ac:spMkLst>
            <pc:docMk/>
            <pc:sldMk cId="2809293097" sldId="257"/>
            <ac:spMk id="2" creationId="{00000000-0000-0000-0000-000000000000}"/>
          </ac:spMkLst>
        </pc:spChg>
      </pc:sldChg>
      <pc:sldChg chg="modSp">
        <pc:chgData name="Joseph Hollister" userId="S::hollisterj@luhsd.net::3902bc5b-dd94-4f2f-a5c6-5eb78d4d4674" providerId="AD" clId="Web-{5767802E-D8B5-09B2-9A2A-64A62950DA9B}" dt="2021-05-05T16:19:38.284" v="4" actId="20577"/>
        <pc:sldMkLst>
          <pc:docMk/>
          <pc:sldMk cId="3493444981" sldId="259"/>
        </pc:sldMkLst>
        <pc:spChg chg="mod">
          <ac:chgData name="Joseph Hollister" userId="S::hollisterj@luhsd.net::3902bc5b-dd94-4f2f-a5c6-5eb78d4d4674" providerId="AD" clId="Web-{5767802E-D8B5-09B2-9A2A-64A62950DA9B}" dt="2021-05-05T16:19:38.284" v="4" actId="20577"/>
          <ac:spMkLst>
            <pc:docMk/>
            <pc:sldMk cId="3493444981" sldId="259"/>
            <ac:spMk id="2" creationId="{00000000-0000-0000-0000-000000000000}"/>
          </ac:spMkLst>
        </pc:spChg>
      </pc:sldChg>
      <pc:sldChg chg="modSp">
        <pc:chgData name="Joseph Hollister" userId="S::hollisterj@luhsd.net::3902bc5b-dd94-4f2f-a5c6-5eb78d4d4674" providerId="AD" clId="Web-{5767802E-D8B5-09B2-9A2A-64A62950DA9B}" dt="2021-05-05T17:15:30.409" v="7" actId="20577"/>
        <pc:sldMkLst>
          <pc:docMk/>
          <pc:sldMk cId="3960233814" sldId="260"/>
        </pc:sldMkLst>
        <pc:spChg chg="mod">
          <ac:chgData name="Joseph Hollister" userId="S::hollisterj@luhsd.net::3902bc5b-dd94-4f2f-a5c6-5eb78d4d4674" providerId="AD" clId="Web-{5767802E-D8B5-09B2-9A2A-64A62950DA9B}" dt="2021-05-05T17:15:30.409" v="7" actId="20577"/>
          <ac:spMkLst>
            <pc:docMk/>
            <pc:sldMk cId="3960233814" sldId="260"/>
            <ac:spMk id="2" creationId="{00000000-0000-0000-0000-000000000000}"/>
          </ac:spMkLst>
        </pc:spChg>
      </pc:sldChg>
    </pc:docChg>
  </pc:docChgLst>
  <pc:docChgLst>
    <pc:chgData name="Joseph Hollister" userId="S::hollisterj@luhsd.net::3902bc5b-dd94-4f2f-a5c6-5eb78d4d4674" providerId="AD" clId="Web-{B3A1F008-A509-4DFE-8091-A3D24F30BA2F}"/>
    <pc:docChg chg="addSld modSld sldOrd">
      <pc:chgData name="Joseph Hollister" userId="S::hollisterj@luhsd.net::3902bc5b-dd94-4f2f-a5c6-5eb78d4d4674" providerId="AD" clId="Web-{B3A1F008-A509-4DFE-8091-A3D24F30BA2F}" dt="2021-05-04T21:56:17.768" v="937" actId="20577"/>
      <pc:docMkLst>
        <pc:docMk/>
      </pc:docMkLst>
      <pc:sldChg chg="modSp">
        <pc:chgData name="Joseph Hollister" userId="S::hollisterj@luhsd.net::3902bc5b-dd94-4f2f-a5c6-5eb78d4d4674" providerId="AD" clId="Web-{B3A1F008-A509-4DFE-8091-A3D24F30BA2F}" dt="2021-05-04T21:46:26.457" v="926" actId="1076"/>
        <pc:sldMkLst>
          <pc:docMk/>
          <pc:sldMk cId="128632686" sldId="256"/>
        </pc:sldMkLst>
        <pc:spChg chg="mod">
          <ac:chgData name="Joseph Hollister" userId="S::hollisterj@luhsd.net::3902bc5b-dd94-4f2f-a5c6-5eb78d4d4674" providerId="AD" clId="Web-{B3A1F008-A509-4DFE-8091-A3D24F30BA2F}" dt="2021-05-04T21:46:00.612" v="918" actId="14100"/>
          <ac:spMkLst>
            <pc:docMk/>
            <pc:sldMk cId="128632686" sldId="256"/>
            <ac:spMk id="2" creationId="{00000000-0000-0000-0000-000000000000}"/>
          </ac:spMkLst>
        </pc:spChg>
        <pc:spChg chg="mod">
          <ac:chgData name="Joseph Hollister" userId="S::hollisterj@luhsd.net::3902bc5b-dd94-4f2f-a5c6-5eb78d4d4674" providerId="AD" clId="Web-{B3A1F008-A509-4DFE-8091-A3D24F30BA2F}" dt="2021-05-04T21:46:26.457" v="926" actId="1076"/>
          <ac:spMkLst>
            <pc:docMk/>
            <pc:sldMk cId="128632686" sldId="256"/>
            <ac:spMk id="3" creationId="{00000000-0000-0000-0000-000000000000}"/>
          </ac:spMkLst>
        </pc:spChg>
      </pc:sldChg>
      <pc:sldChg chg="addSp modSp add replId">
        <pc:chgData name="Joseph Hollister" userId="S::hollisterj@luhsd.net::3902bc5b-dd94-4f2f-a5c6-5eb78d4d4674" providerId="AD" clId="Web-{B3A1F008-A509-4DFE-8091-A3D24F30BA2F}" dt="2021-05-04T21:55:09.063" v="930" actId="1076"/>
        <pc:sldMkLst>
          <pc:docMk/>
          <pc:sldMk cId="2809293097" sldId="257"/>
        </pc:sldMkLst>
        <pc:spChg chg="mod">
          <ac:chgData name="Joseph Hollister" userId="S::hollisterj@luhsd.net::3902bc5b-dd94-4f2f-a5c6-5eb78d4d4674" providerId="AD" clId="Web-{B3A1F008-A509-4DFE-8091-A3D24F30BA2F}" dt="2021-05-04T21:55:09.063" v="930" actId="1076"/>
          <ac:spMkLst>
            <pc:docMk/>
            <pc:sldMk cId="2809293097" sldId="257"/>
            <ac:spMk id="2" creationId="{00000000-0000-0000-0000-000000000000}"/>
          </ac:spMkLst>
        </pc:spChg>
        <pc:spChg chg="mod">
          <ac:chgData name="Joseph Hollister" userId="S::hollisterj@luhsd.net::3902bc5b-dd94-4f2f-a5c6-5eb78d4d4674" providerId="AD" clId="Web-{B3A1F008-A509-4DFE-8091-A3D24F30BA2F}" dt="2021-05-04T21:55:02.235" v="929" actId="1076"/>
          <ac:spMkLst>
            <pc:docMk/>
            <pc:sldMk cId="2809293097" sldId="257"/>
            <ac:spMk id="3" creationId="{00000000-0000-0000-0000-000000000000}"/>
          </ac:spMkLst>
        </pc:spChg>
        <pc:spChg chg="add mod">
          <ac:chgData name="Joseph Hollister" userId="S::hollisterj@luhsd.net::3902bc5b-dd94-4f2f-a5c6-5eb78d4d4674" providerId="AD" clId="Web-{B3A1F008-A509-4DFE-8091-A3D24F30BA2F}" dt="2021-05-04T20:49:17.516" v="562" actId="20577"/>
          <ac:spMkLst>
            <pc:docMk/>
            <pc:sldMk cId="2809293097" sldId="257"/>
            <ac:spMk id="5" creationId="{D1509753-E0C1-46E9-84DC-AC3B50F5C190}"/>
          </ac:spMkLst>
        </pc:spChg>
        <pc:picChg chg="add mod">
          <ac:chgData name="Joseph Hollister" userId="S::hollisterj@luhsd.net::3902bc5b-dd94-4f2f-a5c6-5eb78d4d4674" providerId="AD" clId="Web-{B3A1F008-A509-4DFE-8091-A3D24F30BA2F}" dt="2021-05-04T21:54:55.703" v="928" actId="1076"/>
          <ac:picMkLst>
            <pc:docMk/>
            <pc:sldMk cId="2809293097" sldId="257"/>
            <ac:picMk id="4" creationId="{48D33F50-E91A-4768-B9A0-64185F392B5E}"/>
          </ac:picMkLst>
        </pc:picChg>
      </pc:sldChg>
      <pc:sldChg chg="addSp delSp modSp add replId">
        <pc:chgData name="Joseph Hollister" userId="S::hollisterj@luhsd.net::3902bc5b-dd94-4f2f-a5c6-5eb78d4d4674" providerId="AD" clId="Web-{B3A1F008-A509-4DFE-8091-A3D24F30BA2F}" dt="2021-05-04T21:55:46.814" v="934" actId="1076"/>
        <pc:sldMkLst>
          <pc:docMk/>
          <pc:sldMk cId="2818657799" sldId="258"/>
        </pc:sldMkLst>
        <pc:spChg chg="mod">
          <ac:chgData name="Joseph Hollister" userId="S::hollisterj@luhsd.net::3902bc5b-dd94-4f2f-a5c6-5eb78d4d4674" providerId="AD" clId="Web-{B3A1F008-A509-4DFE-8091-A3D24F30BA2F}" dt="2021-05-04T21:55:46.814" v="934" actId="1076"/>
          <ac:spMkLst>
            <pc:docMk/>
            <pc:sldMk cId="2818657799" sldId="258"/>
            <ac:spMk id="2" creationId="{00000000-0000-0000-0000-000000000000}"/>
          </ac:spMkLst>
        </pc:spChg>
        <pc:spChg chg="mod">
          <ac:chgData name="Joseph Hollister" userId="S::hollisterj@luhsd.net::3902bc5b-dd94-4f2f-a5c6-5eb78d4d4674" providerId="AD" clId="Web-{B3A1F008-A509-4DFE-8091-A3D24F30BA2F}" dt="2021-05-04T21:07:42.315" v="792" actId="1076"/>
          <ac:spMkLst>
            <pc:docMk/>
            <pc:sldMk cId="2818657799" sldId="258"/>
            <ac:spMk id="3" creationId="{00000000-0000-0000-0000-000000000000}"/>
          </ac:spMkLst>
        </pc:spChg>
        <pc:spChg chg="add del mod">
          <ac:chgData name="Joseph Hollister" userId="S::hollisterj@luhsd.net::3902bc5b-dd94-4f2f-a5c6-5eb78d4d4674" providerId="AD" clId="Web-{B3A1F008-A509-4DFE-8091-A3D24F30BA2F}" dt="2021-05-04T21:04:13.131" v="755"/>
          <ac:spMkLst>
            <pc:docMk/>
            <pc:sldMk cId="2818657799" sldId="258"/>
            <ac:spMk id="5" creationId="{0F47088D-D5F6-4191-95A6-D1D6BED2F197}"/>
          </ac:spMkLst>
        </pc:spChg>
        <pc:spChg chg="add mod">
          <ac:chgData name="Joseph Hollister" userId="S::hollisterj@luhsd.net::3902bc5b-dd94-4f2f-a5c6-5eb78d4d4674" providerId="AD" clId="Web-{B3A1F008-A509-4DFE-8091-A3D24F30BA2F}" dt="2021-05-04T21:55:28.642" v="932" actId="20577"/>
          <ac:spMkLst>
            <pc:docMk/>
            <pc:sldMk cId="2818657799" sldId="258"/>
            <ac:spMk id="184" creationId="{1F9E3727-6553-4C74-8E7C-5284EE7003D8}"/>
          </ac:spMkLst>
        </pc:spChg>
        <pc:graphicFrameChg chg="add mod modGraphic">
          <ac:chgData name="Joseph Hollister" userId="S::hollisterj@luhsd.net::3902bc5b-dd94-4f2f-a5c6-5eb78d4d4674" providerId="AD" clId="Web-{B3A1F008-A509-4DFE-8091-A3D24F30BA2F}" dt="2021-05-04T21:06:26.935" v="778" actId="1076"/>
          <ac:graphicFrameMkLst>
            <pc:docMk/>
            <pc:sldMk cId="2818657799" sldId="258"/>
            <ac:graphicFrameMk id="7" creationId="{2093653D-B56C-4E89-B1E0-43D27CFDDF8B}"/>
          </ac:graphicFrameMkLst>
        </pc:graphicFrameChg>
        <pc:picChg chg="add mod">
          <ac:chgData name="Joseph Hollister" userId="S::hollisterj@luhsd.net::3902bc5b-dd94-4f2f-a5c6-5eb78d4d4674" providerId="AD" clId="Web-{B3A1F008-A509-4DFE-8091-A3D24F30BA2F}" dt="2021-05-04T21:05:02.743" v="758" actId="1076"/>
          <ac:picMkLst>
            <pc:docMk/>
            <pc:sldMk cId="2818657799" sldId="258"/>
            <ac:picMk id="4" creationId="{E7010F73-6470-4921-BE5F-9891DC1057A7}"/>
          </ac:picMkLst>
        </pc:picChg>
      </pc:sldChg>
      <pc:sldChg chg="addSp delSp modSp add mod replId setBg addAnim delAnim setClrOvrMap">
        <pc:chgData name="Joseph Hollister" userId="S::hollisterj@luhsd.net::3902bc5b-dd94-4f2f-a5c6-5eb78d4d4674" providerId="AD" clId="Web-{B3A1F008-A509-4DFE-8091-A3D24F30BA2F}" dt="2021-05-04T21:56:17.768" v="937" actId="20577"/>
        <pc:sldMkLst>
          <pc:docMk/>
          <pc:sldMk cId="3493444981" sldId="259"/>
        </pc:sldMkLst>
        <pc:spChg chg="mod">
          <ac:chgData name="Joseph Hollister" userId="S::hollisterj@luhsd.net::3902bc5b-dd94-4f2f-a5c6-5eb78d4d4674" providerId="AD" clId="Web-{B3A1F008-A509-4DFE-8091-A3D24F30BA2F}" dt="2021-05-04T21:56:17.768" v="937" actId="20577"/>
          <ac:spMkLst>
            <pc:docMk/>
            <pc:sldMk cId="3493444981" sldId="259"/>
            <ac:spMk id="2" creationId="{00000000-0000-0000-0000-000000000000}"/>
          </ac:spMkLst>
        </pc:spChg>
        <pc:spChg chg="mod">
          <ac:chgData name="Joseph Hollister" userId="S::hollisterj@luhsd.net::3902bc5b-dd94-4f2f-a5c6-5eb78d4d4674" providerId="AD" clId="Web-{B3A1F008-A509-4DFE-8091-A3D24F30BA2F}" dt="2021-05-04T21:20:20.562" v="893" actId="20577"/>
          <ac:spMkLst>
            <pc:docMk/>
            <pc:sldMk cId="3493444981" sldId="259"/>
            <ac:spMk id="3" creationId="{00000000-0000-0000-0000-000000000000}"/>
          </ac:spMkLst>
        </pc:spChg>
        <pc:spChg chg="add del mod">
          <ac:chgData name="Joseph Hollister" userId="S::hollisterj@luhsd.net::3902bc5b-dd94-4f2f-a5c6-5eb78d4d4674" providerId="AD" clId="Web-{B3A1F008-A509-4DFE-8091-A3D24F30BA2F}" dt="2021-05-04T20:43:48.967" v="448" actId="20577"/>
          <ac:spMkLst>
            <pc:docMk/>
            <pc:sldMk cId="3493444981" sldId="259"/>
            <ac:spMk id="5" creationId="{AB19B274-2025-44C0-A398-C244B8BDB198}"/>
          </ac:spMkLst>
        </pc:spChg>
        <pc:spChg chg="add mod">
          <ac:chgData name="Joseph Hollister" userId="S::hollisterj@luhsd.net::3902bc5b-dd94-4f2f-a5c6-5eb78d4d4674" providerId="AD" clId="Web-{B3A1F008-A509-4DFE-8091-A3D24F30BA2F}" dt="2021-05-04T21:00:35.665" v="691" actId="20577"/>
          <ac:spMkLst>
            <pc:docMk/>
            <pc:sldMk cId="3493444981" sldId="259"/>
            <ac:spMk id="8" creationId="{34892279-4638-4177-B482-EDC7FEBCD4A9}"/>
          </ac:spMkLst>
        </pc:spChg>
        <pc:spChg chg="add del">
          <ac:chgData name="Joseph Hollister" userId="S::hollisterj@luhsd.net::3902bc5b-dd94-4f2f-a5c6-5eb78d4d4674" providerId="AD" clId="Web-{B3A1F008-A509-4DFE-8091-A3D24F30BA2F}" dt="2021-05-04T20:59:25.052" v="675"/>
          <ac:spMkLst>
            <pc:docMk/>
            <pc:sldMk cId="3493444981" sldId="259"/>
            <ac:spMk id="10" creationId="{4F6621CF-F493-40D5-98AE-24A9D3AD43C4}"/>
          </ac:spMkLst>
        </pc:spChg>
        <pc:spChg chg="add del">
          <ac:chgData name="Joseph Hollister" userId="S::hollisterj@luhsd.net::3902bc5b-dd94-4f2f-a5c6-5eb78d4d4674" providerId="AD" clId="Web-{B3A1F008-A509-4DFE-8091-A3D24F30BA2F}" dt="2021-05-04T20:59:25.052" v="675"/>
          <ac:spMkLst>
            <pc:docMk/>
            <pc:sldMk cId="3493444981" sldId="259"/>
            <ac:spMk id="12" creationId="{CADEE02A-D296-42EA-88F5-7803F69CEE29}"/>
          </ac:spMkLst>
        </pc:spChg>
        <pc:spChg chg="add del">
          <ac:chgData name="Joseph Hollister" userId="S::hollisterj@luhsd.net::3902bc5b-dd94-4f2f-a5c6-5eb78d4d4674" providerId="AD" clId="Web-{B3A1F008-A509-4DFE-8091-A3D24F30BA2F}" dt="2021-05-04T20:59:25.052" v="675"/>
          <ac:spMkLst>
            <pc:docMk/>
            <pc:sldMk cId="3493444981" sldId="259"/>
            <ac:spMk id="17" creationId="{65513E21-21B0-48DB-8CF1-35E43B33A477}"/>
          </ac:spMkLst>
        </pc:spChg>
        <pc:picChg chg="add del mod ord">
          <ac:chgData name="Joseph Hollister" userId="S::hollisterj@luhsd.net::3902bc5b-dd94-4f2f-a5c6-5eb78d4d4674" providerId="AD" clId="Web-{B3A1F008-A509-4DFE-8091-A3D24F30BA2F}" dt="2021-05-04T20:59:44.209" v="676"/>
          <ac:picMkLst>
            <pc:docMk/>
            <pc:sldMk cId="3493444981" sldId="259"/>
            <ac:picMk id="4" creationId="{88E65710-F4AC-469D-8C79-6259C62C02D8}"/>
          </ac:picMkLst>
        </pc:picChg>
        <pc:picChg chg="add mod">
          <ac:chgData name="Joseph Hollister" userId="S::hollisterj@luhsd.net::3902bc5b-dd94-4f2f-a5c6-5eb78d4d4674" providerId="AD" clId="Web-{B3A1F008-A509-4DFE-8091-A3D24F30BA2F}" dt="2021-05-04T21:00:31.977" v="690" actId="1076"/>
          <ac:picMkLst>
            <pc:docMk/>
            <pc:sldMk cId="3493444981" sldId="259"/>
            <ac:picMk id="7" creationId="{694FC672-DE74-4E74-94A3-F9F95813E17D}"/>
          </ac:picMkLst>
        </pc:picChg>
        <pc:cxnChg chg="add del">
          <ac:chgData name="Joseph Hollister" userId="S::hollisterj@luhsd.net::3902bc5b-dd94-4f2f-a5c6-5eb78d4d4674" providerId="AD" clId="Web-{B3A1F008-A509-4DFE-8091-A3D24F30BA2F}" dt="2021-05-04T20:59:25.052" v="675"/>
          <ac:cxnSpMkLst>
            <pc:docMk/>
            <pc:sldMk cId="3493444981" sldId="259"/>
            <ac:cxnSpMk id="19" creationId="{580B8A35-DEA7-4D43-9DF8-90B4681D0FAD}"/>
          </ac:cxnSpMkLst>
        </pc:cxnChg>
      </pc:sldChg>
      <pc:sldChg chg="addSp delSp modSp add mod replId setBg">
        <pc:chgData name="Joseph Hollister" userId="S::hollisterj@luhsd.net::3902bc5b-dd94-4f2f-a5c6-5eb78d4d4674" providerId="AD" clId="Web-{B3A1F008-A509-4DFE-8091-A3D24F30BA2F}" dt="2021-05-04T20:55:35.273" v="631" actId="20577"/>
        <pc:sldMkLst>
          <pc:docMk/>
          <pc:sldMk cId="3960233814" sldId="260"/>
        </pc:sldMkLst>
        <pc:spChg chg="mod">
          <ac:chgData name="Joseph Hollister" userId="S::hollisterj@luhsd.net::3902bc5b-dd94-4f2f-a5c6-5eb78d4d4674" providerId="AD" clId="Web-{B3A1F008-A509-4DFE-8091-A3D24F30BA2F}" dt="2021-05-04T20:55:35.273" v="631" actId="20577"/>
          <ac:spMkLst>
            <pc:docMk/>
            <pc:sldMk cId="3960233814" sldId="260"/>
            <ac:spMk id="2" creationId="{00000000-0000-0000-0000-000000000000}"/>
          </ac:spMkLst>
        </pc:spChg>
        <pc:spChg chg="mod">
          <ac:chgData name="Joseph Hollister" userId="S::hollisterj@luhsd.net::3902bc5b-dd94-4f2f-a5c6-5eb78d4d4674" providerId="AD" clId="Web-{B3A1F008-A509-4DFE-8091-A3D24F30BA2F}" dt="2021-05-04T20:54:54.505" v="624" actId="14100"/>
          <ac:spMkLst>
            <pc:docMk/>
            <pc:sldMk cId="3960233814" sldId="260"/>
            <ac:spMk id="3" creationId="{00000000-0000-0000-0000-000000000000}"/>
          </ac:spMkLst>
        </pc:spChg>
        <pc:spChg chg="add mod">
          <ac:chgData name="Joseph Hollister" userId="S::hollisterj@luhsd.net::3902bc5b-dd94-4f2f-a5c6-5eb78d4d4674" providerId="AD" clId="Web-{B3A1F008-A509-4DFE-8091-A3D24F30BA2F}" dt="2021-05-04T20:55:04.521" v="625" actId="1076"/>
          <ac:spMkLst>
            <pc:docMk/>
            <pc:sldMk cId="3960233814" sldId="260"/>
            <ac:spMk id="5" creationId="{B36DC2CA-5C5B-4F29-AC12-BA2571F15770}"/>
          </ac:spMkLst>
        </pc:spChg>
        <pc:spChg chg="add">
          <ac:chgData name="Joseph Hollister" userId="S::hollisterj@luhsd.net::3902bc5b-dd94-4f2f-a5c6-5eb78d4d4674" providerId="AD" clId="Web-{B3A1F008-A509-4DFE-8091-A3D24F30BA2F}" dt="2021-05-04T20:52:55.248" v="593"/>
          <ac:spMkLst>
            <pc:docMk/>
            <pc:sldMk cId="3960233814" sldId="260"/>
            <ac:spMk id="7" creationId="{FB376A39-154E-4672-B6EA-EA77F28CF1E3}"/>
          </ac:spMkLst>
        </pc:spChg>
        <pc:spChg chg="add">
          <ac:chgData name="Joseph Hollister" userId="S::hollisterj@luhsd.net::3902bc5b-dd94-4f2f-a5c6-5eb78d4d4674" providerId="AD" clId="Web-{B3A1F008-A509-4DFE-8091-A3D24F30BA2F}" dt="2021-05-04T20:52:55.248" v="593"/>
          <ac:spMkLst>
            <pc:docMk/>
            <pc:sldMk cId="3960233814" sldId="260"/>
            <ac:spMk id="8" creationId="{67F330F7-B3EC-45B3-A3B9-8B43F6EE2C89}"/>
          </ac:spMkLst>
        </pc:spChg>
        <pc:spChg chg="add del">
          <ac:chgData name="Joseph Hollister" userId="S::hollisterj@luhsd.net::3902bc5b-dd94-4f2f-a5c6-5eb78d4d4674" providerId="AD" clId="Web-{B3A1F008-A509-4DFE-8091-A3D24F30BA2F}" dt="2021-05-04T20:52:55.202" v="592"/>
          <ac:spMkLst>
            <pc:docMk/>
            <pc:sldMk cId="3960233814" sldId="260"/>
            <ac:spMk id="10" creationId="{56412368-7E6B-4064-B6FA-72DF6DA0C2DB}"/>
          </ac:spMkLst>
        </pc:spChg>
        <pc:spChg chg="add del">
          <ac:chgData name="Joseph Hollister" userId="S::hollisterj@luhsd.net::3902bc5b-dd94-4f2f-a5c6-5eb78d4d4674" providerId="AD" clId="Web-{B3A1F008-A509-4DFE-8091-A3D24F30BA2F}" dt="2021-05-04T20:52:55.202" v="592"/>
          <ac:spMkLst>
            <pc:docMk/>
            <pc:sldMk cId="3960233814" sldId="260"/>
            <ac:spMk id="12" creationId="{8014FE20-9BCC-4219-A8AD-B1C110BD558D}"/>
          </ac:spMkLst>
        </pc:spChg>
        <pc:spChg chg="add">
          <ac:chgData name="Joseph Hollister" userId="S::hollisterj@luhsd.net::3902bc5b-dd94-4f2f-a5c6-5eb78d4d4674" providerId="AD" clId="Web-{B3A1F008-A509-4DFE-8091-A3D24F30BA2F}" dt="2021-05-04T20:52:55.248" v="593"/>
          <ac:spMkLst>
            <pc:docMk/>
            <pc:sldMk cId="3960233814" sldId="260"/>
            <ac:spMk id="18" creationId="{B16E59B7-2693-428B-87AD-D8A76E7252DB}"/>
          </ac:spMkLst>
        </pc:spChg>
        <pc:spChg chg="add del">
          <ac:chgData name="Joseph Hollister" userId="S::hollisterj@luhsd.net::3902bc5b-dd94-4f2f-a5c6-5eb78d4d4674" providerId="AD" clId="Web-{B3A1F008-A509-4DFE-8091-A3D24F30BA2F}" dt="2021-05-04T20:52:55.202" v="592"/>
          <ac:spMkLst>
            <pc:docMk/>
            <pc:sldMk cId="3960233814" sldId="260"/>
            <ac:spMk id="20" creationId="{82388B0B-738B-4313-8674-79D97E74A005}"/>
          </ac:spMkLst>
        </pc:spChg>
        <pc:grpChg chg="add">
          <ac:chgData name="Joseph Hollister" userId="S::hollisterj@luhsd.net::3902bc5b-dd94-4f2f-a5c6-5eb78d4d4674" providerId="AD" clId="Web-{B3A1F008-A509-4DFE-8091-A3D24F30BA2F}" dt="2021-05-04T20:52:55.248" v="593"/>
          <ac:grpSpMkLst>
            <pc:docMk/>
            <pc:sldMk cId="3960233814" sldId="260"/>
            <ac:grpSpMk id="9" creationId="{1B59C93E-408B-4A18-8823-245025D18216}"/>
          </ac:grpSpMkLst>
        </pc:grpChg>
        <pc:grpChg chg="add del">
          <ac:chgData name="Joseph Hollister" userId="S::hollisterj@luhsd.net::3902bc5b-dd94-4f2f-a5c6-5eb78d4d4674" providerId="AD" clId="Web-{B3A1F008-A509-4DFE-8091-A3D24F30BA2F}" dt="2021-05-04T20:52:55.202" v="592"/>
          <ac:grpSpMkLst>
            <pc:docMk/>
            <pc:sldMk cId="3960233814" sldId="260"/>
            <ac:grpSpMk id="16" creationId="{36439133-030D-427C-AADE-2B48B1991785}"/>
          </ac:grpSpMkLst>
        </pc:grpChg>
        <pc:picChg chg="add mod">
          <ac:chgData name="Joseph Hollister" userId="S::hollisterj@luhsd.net::3902bc5b-dd94-4f2f-a5c6-5eb78d4d4674" providerId="AD" clId="Web-{B3A1F008-A509-4DFE-8091-A3D24F30BA2F}" dt="2021-05-04T20:52:55.248" v="593"/>
          <ac:picMkLst>
            <pc:docMk/>
            <pc:sldMk cId="3960233814" sldId="260"/>
            <ac:picMk id="4" creationId="{DC1A04F0-03B1-4702-AD49-5919A4B27DFE}"/>
          </ac:picMkLst>
        </pc:picChg>
        <pc:picChg chg="add">
          <ac:chgData name="Joseph Hollister" userId="S::hollisterj@luhsd.net::3902bc5b-dd94-4f2f-a5c6-5eb78d4d4674" providerId="AD" clId="Web-{B3A1F008-A509-4DFE-8091-A3D24F30BA2F}" dt="2021-05-04T20:52:55.248" v="593"/>
          <ac:picMkLst>
            <pc:docMk/>
            <pc:sldMk cId="3960233814" sldId="260"/>
            <ac:picMk id="17" creationId="{8E11A2E1-5E39-4080-93B8-4811FE13D403}"/>
          </ac:picMkLst>
        </pc:picChg>
        <pc:picChg chg="add del">
          <ac:chgData name="Joseph Hollister" userId="S::hollisterj@luhsd.net::3902bc5b-dd94-4f2f-a5c6-5eb78d4d4674" providerId="AD" clId="Web-{B3A1F008-A509-4DFE-8091-A3D24F30BA2F}" dt="2021-05-04T20:52:55.202" v="592"/>
          <ac:picMkLst>
            <pc:docMk/>
            <pc:sldMk cId="3960233814" sldId="260"/>
            <ac:picMk id="22" creationId="{6DF84359-5DD6-461B-9519-90AA2F46C1BE}"/>
          </ac:picMkLst>
        </pc:picChg>
        <pc:cxnChg chg="add">
          <ac:chgData name="Joseph Hollister" userId="S::hollisterj@luhsd.net::3902bc5b-dd94-4f2f-a5c6-5eb78d4d4674" providerId="AD" clId="Web-{B3A1F008-A509-4DFE-8091-A3D24F30BA2F}" dt="2021-05-04T20:52:55.248" v="593"/>
          <ac:cxnSpMkLst>
            <pc:docMk/>
            <pc:sldMk cId="3960233814" sldId="260"/>
            <ac:cxnSpMk id="13" creationId="{D89CA9A2-D0CB-48A6-B2ED-03C3EB3AD68E}"/>
          </ac:cxnSpMkLst>
        </pc:cxnChg>
        <pc:cxnChg chg="add del">
          <ac:chgData name="Joseph Hollister" userId="S::hollisterj@luhsd.net::3902bc5b-dd94-4f2f-a5c6-5eb78d4d4674" providerId="AD" clId="Web-{B3A1F008-A509-4DFE-8091-A3D24F30BA2F}" dt="2021-05-04T20:52:55.202" v="592"/>
          <ac:cxnSpMkLst>
            <pc:docMk/>
            <pc:sldMk cId="3960233814" sldId="260"/>
            <ac:cxnSpMk id="14" creationId="{A661C966-C6C8-4667-903D-E68521C357FC}"/>
          </ac:cxnSpMkLst>
        </pc:cxnChg>
        <pc:cxnChg chg="add">
          <ac:chgData name="Joseph Hollister" userId="S::hollisterj@luhsd.net::3902bc5b-dd94-4f2f-a5c6-5eb78d4d4674" providerId="AD" clId="Web-{B3A1F008-A509-4DFE-8091-A3D24F30BA2F}" dt="2021-05-04T20:52:55.248" v="593"/>
          <ac:cxnSpMkLst>
            <pc:docMk/>
            <pc:sldMk cId="3960233814" sldId="260"/>
            <ac:cxnSpMk id="19" creationId="{5A8467B7-9FAF-47EC-A36A-76A9020A51F0}"/>
          </ac:cxnSpMkLst>
        </pc:cxnChg>
        <pc:cxnChg chg="add del">
          <ac:chgData name="Joseph Hollister" userId="S::hollisterj@luhsd.net::3902bc5b-dd94-4f2f-a5c6-5eb78d4d4674" providerId="AD" clId="Web-{B3A1F008-A509-4DFE-8091-A3D24F30BA2F}" dt="2021-05-04T20:52:55.202" v="592"/>
          <ac:cxnSpMkLst>
            <pc:docMk/>
            <pc:sldMk cId="3960233814" sldId="260"/>
            <ac:cxnSpMk id="24" creationId="{E90BC892-CE86-41EE-8A3B-2178D5170C7C}"/>
          </ac:cxnSpMkLst>
        </pc:cxnChg>
      </pc:sldChg>
      <pc:sldChg chg="addSp delSp modSp add ord replId">
        <pc:chgData name="Joseph Hollister" userId="S::hollisterj@luhsd.net::3902bc5b-dd94-4f2f-a5c6-5eb78d4d4674" providerId="AD" clId="Web-{B3A1F008-A509-4DFE-8091-A3D24F30BA2F}" dt="2021-05-04T21:40:53.871" v="912" actId="14100"/>
        <pc:sldMkLst>
          <pc:docMk/>
          <pc:sldMk cId="13158012" sldId="261"/>
        </pc:sldMkLst>
        <pc:spChg chg="mod">
          <ac:chgData name="Joseph Hollister" userId="S::hollisterj@luhsd.net::3902bc5b-dd94-4f2f-a5c6-5eb78d4d4674" providerId="AD" clId="Web-{B3A1F008-A509-4DFE-8091-A3D24F30BA2F}" dt="2021-05-04T21:40:53.871" v="912" actId="14100"/>
          <ac:spMkLst>
            <pc:docMk/>
            <pc:sldMk cId="13158012" sldId="261"/>
            <ac:spMk id="2" creationId="{00000000-0000-0000-0000-000000000000}"/>
          </ac:spMkLst>
        </pc:spChg>
        <pc:spChg chg="mod">
          <ac:chgData name="Joseph Hollister" userId="S::hollisterj@luhsd.net::3902bc5b-dd94-4f2f-a5c6-5eb78d4d4674" providerId="AD" clId="Web-{B3A1F008-A509-4DFE-8091-A3D24F30BA2F}" dt="2021-05-04T21:02:08.670" v="727" actId="20577"/>
          <ac:spMkLst>
            <pc:docMk/>
            <pc:sldMk cId="13158012" sldId="261"/>
            <ac:spMk id="3" creationId="{00000000-0000-0000-0000-000000000000}"/>
          </ac:spMkLst>
        </pc:spChg>
        <pc:spChg chg="del">
          <ac:chgData name="Joseph Hollister" userId="S::hollisterj@luhsd.net::3902bc5b-dd94-4f2f-a5c6-5eb78d4d4674" providerId="AD" clId="Web-{B3A1F008-A509-4DFE-8091-A3D24F30BA2F}" dt="2021-05-04T21:02:43.110" v="748"/>
          <ac:spMkLst>
            <pc:docMk/>
            <pc:sldMk cId="13158012" sldId="261"/>
            <ac:spMk id="5" creationId="{0F47088D-D5F6-4191-95A6-D1D6BED2F197}"/>
          </ac:spMkLst>
        </pc:spChg>
        <pc:picChg chg="del">
          <ac:chgData name="Joseph Hollister" userId="S::hollisterj@luhsd.net::3902bc5b-dd94-4f2f-a5c6-5eb78d4d4674" providerId="AD" clId="Web-{B3A1F008-A509-4DFE-8091-A3D24F30BA2F}" dt="2021-05-04T21:02:43.110" v="748"/>
          <ac:picMkLst>
            <pc:docMk/>
            <pc:sldMk cId="13158012" sldId="261"/>
            <ac:picMk id="4" creationId="{E7010F73-6470-4921-BE5F-9891DC1057A7}"/>
          </ac:picMkLst>
        </pc:picChg>
        <pc:picChg chg="add mod">
          <ac:chgData name="Joseph Hollister" userId="S::hollisterj@luhsd.net::3902bc5b-dd94-4f2f-a5c6-5eb78d4d4674" providerId="AD" clId="Web-{B3A1F008-A509-4DFE-8091-A3D24F30BA2F}" dt="2021-05-04T21:03:05.283" v="751" actId="14100"/>
          <ac:picMkLst>
            <pc:docMk/>
            <pc:sldMk cId="13158012" sldId="261"/>
            <ac:picMk id="6" creationId="{D7204609-57A8-4FEC-B00C-4C571AE7657C}"/>
          </ac:picMkLst>
        </pc:picChg>
        <pc:picChg chg="add mod">
          <ac:chgData name="Joseph Hollister" userId="S::hollisterj@luhsd.net::3902bc5b-dd94-4f2f-a5c6-5eb78d4d4674" providerId="AD" clId="Web-{B3A1F008-A509-4DFE-8091-A3D24F30BA2F}" dt="2021-05-04T21:03:25.581" v="753" actId="1076"/>
          <ac:picMkLst>
            <pc:docMk/>
            <pc:sldMk cId="13158012" sldId="261"/>
            <ac:picMk id="7" creationId="{A15C9810-A0E6-4FC2-87E9-B69D59862C4D}"/>
          </ac:picMkLst>
        </pc:pic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5A90037-4084-41A0-8FBA-B6810820C2E6}" type="doc">
      <dgm:prSet loTypeId="urn:microsoft.com/office/officeart/2005/8/layout/hProcess11" loCatId="process" qsTypeId="urn:microsoft.com/office/officeart/2005/8/quickstyle/simple1" qsCatId="simple" csTypeId="urn:microsoft.com/office/officeart/2005/8/colors/accent1_2" csCatId="accent1" phldr="1"/>
      <dgm:spPr/>
    </dgm:pt>
    <dgm:pt modelId="{DB97CAEA-0904-45FB-94AF-1D3519744FF7}">
      <dgm:prSet phldrT="[Text]" phldr="0"/>
      <dgm:spPr/>
      <dgm:t>
        <a:bodyPr/>
        <a:lstStyle/>
        <a:p>
          <a:r>
            <a:rPr lang="en-US">
              <a:latin typeface="Gill Sans MT" panose="020B0502020104020203"/>
            </a:rPr>
            <a:t>Blue</a:t>
          </a:r>
          <a:endParaRPr lang="en-US"/>
        </a:p>
      </dgm:t>
    </dgm:pt>
    <dgm:pt modelId="{7D9285DA-AADB-419C-8A02-D10B88F0A4B7}" type="parTrans" cxnId="{8D49840C-0CF7-435E-82A7-EEABEA73C7AF}">
      <dgm:prSet/>
      <dgm:spPr/>
    </dgm:pt>
    <dgm:pt modelId="{D046521D-BB1C-430F-A69A-32C94ADCF230}" type="sibTrans" cxnId="{8D49840C-0CF7-435E-82A7-EEABEA73C7AF}">
      <dgm:prSet/>
      <dgm:spPr/>
    </dgm:pt>
    <dgm:pt modelId="{97BE33FB-7AD5-4056-B05F-018EE18C5D18}">
      <dgm:prSet phldrT="[Text]" phldr="0"/>
      <dgm:spPr/>
      <dgm:t>
        <a:bodyPr/>
        <a:lstStyle/>
        <a:p>
          <a:r>
            <a:rPr lang="en-US">
              <a:latin typeface="Gill Sans MT" panose="020B0502020104020203"/>
            </a:rPr>
            <a:t>Blue</a:t>
          </a:r>
          <a:endParaRPr lang="en-US"/>
        </a:p>
      </dgm:t>
    </dgm:pt>
    <dgm:pt modelId="{CFB1F1BB-4DC5-48FF-8782-8A85745F881B}" type="parTrans" cxnId="{FD6235D9-A9A7-4B06-B982-B54E7F3E0D6C}">
      <dgm:prSet/>
      <dgm:spPr/>
    </dgm:pt>
    <dgm:pt modelId="{3B0A5AA9-5220-4FD4-9216-E21ED4C66844}" type="sibTrans" cxnId="{FD6235D9-A9A7-4B06-B982-B54E7F3E0D6C}">
      <dgm:prSet/>
      <dgm:spPr/>
    </dgm:pt>
    <dgm:pt modelId="{044B6B9E-91C0-42C1-8664-16D357FE65C1}">
      <dgm:prSet phldrT="[Text]" phldr="0"/>
      <dgm:spPr/>
      <dgm:t>
        <a:bodyPr/>
        <a:lstStyle/>
        <a:p>
          <a:r>
            <a:rPr lang="en-US">
              <a:latin typeface="Gill Sans MT" panose="020B0502020104020203"/>
            </a:rPr>
            <a:t>BLUE</a:t>
          </a:r>
          <a:endParaRPr lang="en-US"/>
        </a:p>
      </dgm:t>
    </dgm:pt>
    <dgm:pt modelId="{632D17CE-0F63-4200-90F7-B5ABADC07075}" type="parTrans" cxnId="{F453B6F8-0A4D-477B-BD24-26DE59360D5E}">
      <dgm:prSet/>
      <dgm:spPr/>
    </dgm:pt>
    <dgm:pt modelId="{F970AB7D-0DE4-46D3-B952-873BDDB14A1F}" type="sibTrans" cxnId="{F453B6F8-0A4D-477B-BD24-26DE59360D5E}">
      <dgm:prSet/>
      <dgm:spPr/>
    </dgm:pt>
    <dgm:pt modelId="{28252ADB-6872-4B03-97EF-D3BC7A22D2D3}" type="pres">
      <dgm:prSet presAssocID="{B5A90037-4084-41A0-8FBA-B6810820C2E6}" presName="Name0" presStyleCnt="0">
        <dgm:presLayoutVars>
          <dgm:dir/>
          <dgm:resizeHandles val="exact"/>
        </dgm:presLayoutVars>
      </dgm:prSet>
      <dgm:spPr/>
    </dgm:pt>
    <dgm:pt modelId="{D682A3B5-D59B-4C23-A206-6435F4486C0D}" type="pres">
      <dgm:prSet presAssocID="{B5A90037-4084-41A0-8FBA-B6810820C2E6}" presName="arrow" presStyleLbl="bgShp" presStyleIdx="0" presStyleCnt="1"/>
      <dgm:spPr/>
    </dgm:pt>
    <dgm:pt modelId="{9C9EAAF0-9752-40AA-9C26-60E2C7A3C6AA}" type="pres">
      <dgm:prSet presAssocID="{B5A90037-4084-41A0-8FBA-B6810820C2E6}" presName="points" presStyleCnt="0"/>
      <dgm:spPr/>
    </dgm:pt>
    <dgm:pt modelId="{50B2DA5B-D6E3-49A9-A568-D9F2C8EE4F6B}" type="pres">
      <dgm:prSet presAssocID="{DB97CAEA-0904-45FB-94AF-1D3519744FF7}" presName="compositeA" presStyleCnt="0"/>
      <dgm:spPr/>
    </dgm:pt>
    <dgm:pt modelId="{5E37DB27-EC2F-488B-8955-C9AF140B0A1A}" type="pres">
      <dgm:prSet presAssocID="{DB97CAEA-0904-45FB-94AF-1D3519744FF7}" presName="textA" presStyleLbl="revTx" presStyleIdx="0" presStyleCnt="3">
        <dgm:presLayoutVars>
          <dgm:bulletEnabled val="1"/>
        </dgm:presLayoutVars>
      </dgm:prSet>
      <dgm:spPr/>
    </dgm:pt>
    <dgm:pt modelId="{6D2F12BB-ED5D-4A73-B530-6C11BE9ABDF8}" type="pres">
      <dgm:prSet presAssocID="{DB97CAEA-0904-45FB-94AF-1D3519744FF7}" presName="circleA" presStyleLbl="node1" presStyleIdx="0" presStyleCnt="3"/>
      <dgm:spPr/>
    </dgm:pt>
    <dgm:pt modelId="{4ACA5154-79E7-48EA-801D-B26C36758C8F}" type="pres">
      <dgm:prSet presAssocID="{DB97CAEA-0904-45FB-94AF-1D3519744FF7}" presName="spaceA" presStyleCnt="0"/>
      <dgm:spPr/>
    </dgm:pt>
    <dgm:pt modelId="{A54D3D0A-EB05-48E0-9157-6783EACB2670}" type="pres">
      <dgm:prSet presAssocID="{D046521D-BB1C-430F-A69A-32C94ADCF230}" presName="space" presStyleCnt="0"/>
      <dgm:spPr/>
    </dgm:pt>
    <dgm:pt modelId="{EDEC8096-754A-4395-A396-D69B92453522}" type="pres">
      <dgm:prSet presAssocID="{97BE33FB-7AD5-4056-B05F-018EE18C5D18}" presName="compositeB" presStyleCnt="0"/>
      <dgm:spPr/>
    </dgm:pt>
    <dgm:pt modelId="{7F1DCA9D-1A7B-4194-BCCF-D16C16AAF998}" type="pres">
      <dgm:prSet presAssocID="{97BE33FB-7AD5-4056-B05F-018EE18C5D18}" presName="textB" presStyleLbl="revTx" presStyleIdx="1" presStyleCnt="3">
        <dgm:presLayoutVars>
          <dgm:bulletEnabled val="1"/>
        </dgm:presLayoutVars>
      </dgm:prSet>
      <dgm:spPr/>
    </dgm:pt>
    <dgm:pt modelId="{36CFCC37-9E29-4103-AAEA-85FF023AD69C}" type="pres">
      <dgm:prSet presAssocID="{97BE33FB-7AD5-4056-B05F-018EE18C5D18}" presName="circleB" presStyleLbl="node1" presStyleIdx="1" presStyleCnt="3"/>
      <dgm:spPr/>
    </dgm:pt>
    <dgm:pt modelId="{FCF6FD89-DEA1-431A-9A75-0C3ED28B14FC}" type="pres">
      <dgm:prSet presAssocID="{97BE33FB-7AD5-4056-B05F-018EE18C5D18}" presName="spaceB" presStyleCnt="0"/>
      <dgm:spPr/>
    </dgm:pt>
    <dgm:pt modelId="{FFBA9D3F-D5BC-49FD-95CA-B4ABE4E8BB79}" type="pres">
      <dgm:prSet presAssocID="{3B0A5AA9-5220-4FD4-9216-E21ED4C66844}" presName="space" presStyleCnt="0"/>
      <dgm:spPr/>
    </dgm:pt>
    <dgm:pt modelId="{EA02E3FB-F289-4FF4-BCC0-A07EE053D45F}" type="pres">
      <dgm:prSet presAssocID="{044B6B9E-91C0-42C1-8664-16D357FE65C1}" presName="compositeA" presStyleCnt="0"/>
      <dgm:spPr/>
    </dgm:pt>
    <dgm:pt modelId="{8071CA88-E711-4883-8DF3-DB04C5D6879B}" type="pres">
      <dgm:prSet presAssocID="{044B6B9E-91C0-42C1-8664-16D357FE65C1}" presName="textA" presStyleLbl="revTx" presStyleIdx="2" presStyleCnt="3">
        <dgm:presLayoutVars>
          <dgm:bulletEnabled val="1"/>
        </dgm:presLayoutVars>
      </dgm:prSet>
      <dgm:spPr/>
    </dgm:pt>
    <dgm:pt modelId="{3D518A70-41EC-4D06-BE99-F610F6D6D5A2}" type="pres">
      <dgm:prSet presAssocID="{044B6B9E-91C0-42C1-8664-16D357FE65C1}" presName="circleA" presStyleLbl="node1" presStyleIdx="2" presStyleCnt="3"/>
      <dgm:spPr/>
    </dgm:pt>
    <dgm:pt modelId="{E668881D-77EB-4E67-9C6F-59DE81657865}" type="pres">
      <dgm:prSet presAssocID="{044B6B9E-91C0-42C1-8664-16D357FE65C1}" presName="spaceA" presStyleCnt="0"/>
      <dgm:spPr/>
    </dgm:pt>
  </dgm:ptLst>
  <dgm:cxnLst>
    <dgm:cxn modelId="{94614B07-051A-4D34-A295-A59027CB6346}" type="presOf" srcId="{97BE33FB-7AD5-4056-B05F-018EE18C5D18}" destId="{7F1DCA9D-1A7B-4194-BCCF-D16C16AAF998}" srcOrd="0" destOrd="0" presId="urn:microsoft.com/office/officeart/2005/8/layout/hProcess11"/>
    <dgm:cxn modelId="{8D49840C-0CF7-435E-82A7-EEABEA73C7AF}" srcId="{B5A90037-4084-41A0-8FBA-B6810820C2E6}" destId="{DB97CAEA-0904-45FB-94AF-1D3519744FF7}" srcOrd="0" destOrd="0" parTransId="{7D9285DA-AADB-419C-8A02-D10B88F0A4B7}" sibTransId="{D046521D-BB1C-430F-A69A-32C94ADCF230}"/>
    <dgm:cxn modelId="{9A6F4B0F-D389-4734-B29C-B040316DBD4E}" type="presOf" srcId="{DB97CAEA-0904-45FB-94AF-1D3519744FF7}" destId="{5E37DB27-EC2F-488B-8955-C9AF140B0A1A}" srcOrd="0" destOrd="0" presId="urn:microsoft.com/office/officeart/2005/8/layout/hProcess11"/>
    <dgm:cxn modelId="{B38BDD2D-3F26-4D84-A568-1125DB120332}" type="presOf" srcId="{B5A90037-4084-41A0-8FBA-B6810820C2E6}" destId="{28252ADB-6872-4B03-97EF-D3BC7A22D2D3}" srcOrd="0" destOrd="0" presId="urn:microsoft.com/office/officeart/2005/8/layout/hProcess11"/>
    <dgm:cxn modelId="{38FF80C4-5B1E-4036-A23B-AFC2F4B51A31}" type="presOf" srcId="{044B6B9E-91C0-42C1-8664-16D357FE65C1}" destId="{8071CA88-E711-4883-8DF3-DB04C5D6879B}" srcOrd="0" destOrd="0" presId="urn:microsoft.com/office/officeart/2005/8/layout/hProcess11"/>
    <dgm:cxn modelId="{FD6235D9-A9A7-4B06-B982-B54E7F3E0D6C}" srcId="{B5A90037-4084-41A0-8FBA-B6810820C2E6}" destId="{97BE33FB-7AD5-4056-B05F-018EE18C5D18}" srcOrd="1" destOrd="0" parTransId="{CFB1F1BB-4DC5-48FF-8782-8A85745F881B}" sibTransId="{3B0A5AA9-5220-4FD4-9216-E21ED4C66844}"/>
    <dgm:cxn modelId="{F453B6F8-0A4D-477B-BD24-26DE59360D5E}" srcId="{B5A90037-4084-41A0-8FBA-B6810820C2E6}" destId="{044B6B9E-91C0-42C1-8664-16D357FE65C1}" srcOrd="2" destOrd="0" parTransId="{632D17CE-0F63-4200-90F7-B5ABADC07075}" sibTransId="{F970AB7D-0DE4-46D3-B952-873BDDB14A1F}"/>
    <dgm:cxn modelId="{36E9F441-114B-4389-A041-69C1BAE097E1}" type="presParOf" srcId="{28252ADB-6872-4B03-97EF-D3BC7A22D2D3}" destId="{D682A3B5-D59B-4C23-A206-6435F4486C0D}" srcOrd="0" destOrd="0" presId="urn:microsoft.com/office/officeart/2005/8/layout/hProcess11"/>
    <dgm:cxn modelId="{C6AEE0D7-00CD-49B6-A17F-5373F9E0D2D3}" type="presParOf" srcId="{28252ADB-6872-4B03-97EF-D3BC7A22D2D3}" destId="{9C9EAAF0-9752-40AA-9C26-60E2C7A3C6AA}" srcOrd="1" destOrd="0" presId="urn:microsoft.com/office/officeart/2005/8/layout/hProcess11"/>
    <dgm:cxn modelId="{599DA2D6-A337-48C4-8E47-4E88AF14648D}" type="presParOf" srcId="{9C9EAAF0-9752-40AA-9C26-60E2C7A3C6AA}" destId="{50B2DA5B-D6E3-49A9-A568-D9F2C8EE4F6B}" srcOrd="0" destOrd="0" presId="urn:microsoft.com/office/officeart/2005/8/layout/hProcess11"/>
    <dgm:cxn modelId="{813625FC-EDDE-40D0-A48A-53F022823DCB}" type="presParOf" srcId="{50B2DA5B-D6E3-49A9-A568-D9F2C8EE4F6B}" destId="{5E37DB27-EC2F-488B-8955-C9AF140B0A1A}" srcOrd="0" destOrd="0" presId="urn:microsoft.com/office/officeart/2005/8/layout/hProcess11"/>
    <dgm:cxn modelId="{FB64DC0D-CB4B-4586-8AF3-E9E3DBAD596A}" type="presParOf" srcId="{50B2DA5B-D6E3-49A9-A568-D9F2C8EE4F6B}" destId="{6D2F12BB-ED5D-4A73-B530-6C11BE9ABDF8}" srcOrd="1" destOrd="0" presId="urn:microsoft.com/office/officeart/2005/8/layout/hProcess11"/>
    <dgm:cxn modelId="{FDC987E0-B79B-4F38-AA7A-E309183679A3}" type="presParOf" srcId="{50B2DA5B-D6E3-49A9-A568-D9F2C8EE4F6B}" destId="{4ACA5154-79E7-48EA-801D-B26C36758C8F}" srcOrd="2" destOrd="0" presId="urn:microsoft.com/office/officeart/2005/8/layout/hProcess11"/>
    <dgm:cxn modelId="{55DF8980-0AAD-48C5-B847-C7500C43A948}" type="presParOf" srcId="{9C9EAAF0-9752-40AA-9C26-60E2C7A3C6AA}" destId="{A54D3D0A-EB05-48E0-9157-6783EACB2670}" srcOrd="1" destOrd="0" presId="urn:microsoft.com/office/officeart/2005/8/layout/hProcess11"/>
    <dgm:cxn modelId="{BDD725CC-1EBF-47E3-BD3A-090F09B432B7}" type="presParOf" srcId="{9C9EAAF0-9752-40AA-9C26-60E2C7A3C6AA}" destId="{EDEC8096-754A-4395-A396-D69B92453522}" srcOrd="2" destOrd="0" presId="urn:microsoft.com/office/officeart/2005/8/layout/hProcess11"/>
    <dgm:cxn modelId="{129E46B9-3FAF-45EE-9BB9-7A8C95671C72}" type="presParOf" srcId="{EDEC8096-754A-4395-A396-D69B92453522}" destId="{7F1DCA9D-1A7B-4194-BCCF-D16C16AAF998}" srcOrd="0" destOrd="0" presId="urn:microsoft.com/office/officeart/2005/8/layout/hProcess11"/>
    <dgm:cxn modelId="{05B7AE24-E9C1-4D40-9BA9-7C3352EBB875}" type="presParOf" srcId="{EDEC8096-754A-4395-A396-D69B92453522}" destId="{36CFCC37-9E29-4103-AAEA-85FF023AD69C}" srcOrd="1" destOrd="0" presId="urn:microsoft.com/office/officeart/2005/8/layout/hProcess11"/>
    <dgm:cxn modelId="{1CB70A99-F72F-4257-B9BB-BAF3EAE534D7}" type="presParOf" srcId="{EDEC8096-754A-4395-A396-D69B92453522}" destId="{FCF6FD89-DEA1-431A-9A75-0C3ED28B14FC}" srcOrd="2" destOrd="0" presId="urn:microsoft.com/office/officeart/2005/8/layout/hProcess11"/>
    <dgm:cxn modelId="{C91F9B13-A394-46C0-A2A5-C5F80261E060}" type="presParOf" srcId="{9C9EAAF0-9752-40AA-9C26-60E2C7A3C6AA}" destId="{FFBA9D3F-D5BC-49FD-95CA-B4ABE4E8BB79}" srcOrd="3" destOrd="0" presId="urn:microsoft.com/office/officeart/2005/8/layout/hProcess11"/>
    <dgm:cxn modelId="{D2FA8C8E-46C6-4A7C-9FC8-7EB5A0DC5EB2}" type="presParOf" srcId="{9C9EAAF0-9752-40AA-9C26-60E2C7A3C6AA}" destId="{EA02E3FB-F289-4FF4-BCC0-A07EE053D45F}" srcOrd="4" destOrd="0" presId="urn:microsoft.com/office/officeart/2005/8/layout/hProcess11"/>
    <dgm:cxn modelId="{64D6055C-33BE-474A-B433-8DA28A5D75FF}" type="presParOf" srcId="{EA02E3FB-F289-4FF4-BCC0-A07EE053D45F}" destId="{8071CA88-E711-4883-8DF3-DB04C5D6879B}" srcOrd="0" destOrd="0" presId="urn:microsoft.com/office/officeart/2005/8/layout/hProcess11"/>
    <dgm:cxn modelId="{401AB4B1-D1C9-4401-AFD4-7A6C83EA906D}" type="presParOf" srcId="{EA02E3FB-F289-4FF4-BCC0-A07EE053D45F}" destId="{3D518A70-41EC-4D06-BE99-F610F6D6D5A2}" srcOrd="1" destOrd="0" presId="urn:microsoft.com/office/officeart/2005/8/layout/hProcess11"/>
    <dgm:cxn modelId="{E18CF8A8-BC51-46E6-97E4-D27D21F5B423}" type="presParOf" srcId="{EA02E3FB-F289-4FF4-BCC0-A07EE053D45F}" destId="{E668881D-77EB-4E67-9C6F-59DE81657865}" srcOrd="2" destOrd="0" presId="urn:microsoft.com/office/officeart/2005/8/layout/hProcess1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682A3B5-D59B-4C23-A206-6435F4486C0D}">
      <dsp:nvSpPr>
        <dsp:cNvPr id="0" name=""/>
        <dsp:cNvSpPr/>
      </dsp:nvSpPr>
      <dsp:spPr>
        <a:xfrm>
          <a:off x="0" y="739283"/>
          <a:ext cx="3163019" cy="985712"/>
        </a:xfrm>
        <a:prstGeom prst="notched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E37DB27-EC2F-488B-8955-C9AF140B0A1A}">
      <dsp:nvSpPr>
        <dsp:cNvPr id="0" name=""/>
        <dsp:cNvSpPr/>
      </dsp:nvSpPr>
      <dsp:spPr>
        <a:xfrm>
          <a:off x="1389" y="0"/>
          <a:ext cx="917399" cy="98571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9352" tIns="149352" rIns="149352" bIns="149352" numCol="1" spcCol="1270" anchor="b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>
              <a:latin typeface="Gill Sans MT" panose="020B0502020104020203"/>
            </a:rPr>
            <a:t>Blue</a:t>
          </a:r>
          <a:endParaRPr lang="en-US" sz="2100" kern="1200"/>
        </a:p>
      </dsp:txBody>
      <dsp:txXfrm>
        <a:off x="1389" y="0"/>
        <a:ext cx="917399" cy="985712"/>
      </dsp:txXfrm>
    </dsp:sp>
    <dsp:sp modelId="{6D2F12BB-ED5D-4A73-B530-6C11BE9ABDF8}">
      <dsp:nvSpPr>
        <dsp:cNvPr id="0" name=""/>
        <dsp:cNvSpPr/>
      </dsp:nvSpPr>
      <dsp:spPr>
        <a:xfrm>
          <a:off x="336875" y="1108926"/>
          <a:ext cx="246428" cy="246428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F1DCA9D-1A7B-4194-BCCF-D16C16AAF998}">
      <dsp:nvSpPr>
        <dsp:cNvPr id="0" name=""/>
        <dsp:cNvSpPr/>
      </dsp:nvSpPr>
      <dsp:spPr>
        <a:xfrm>
          <a:off x="964659" y="1478567"/>
          <a:ext cx="917399" cy="98571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9352" tIns="149352" rIns="149352" bIns="149352" numCol="1" spcCol="1270" anchor="t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>
              <a:latin typeface="Gill Sans MT" panose="020B0502020104020203"/>
            </a:rPr>
            <a:t>Blue</a:t>
          </a:r>
          <a:endParaRPr lang="en-US" sz="2100" kern="1200"/>
        </a:p>
      </dsp:txBody>
      <dsp:txXfrm>
        <a:off x="964659" y="1478567"/>
        <a:ext cx="917399" cy="985712"/>
      </dsp:txXfrm>
    </dsp:sp>
    <dsp:sp modelId="{36CFCC37-9E29-4103-AAEA-85FF023AD69C}">
      <dsp:nvSpPr>
        <dsp:cNvPr id="0" name=""/>
        <dsp:cNvSpPr/>
      </dsp:nvSpPr>
      <dsp:spPr>
        <a:xfrm>
          <a:off x="1300144" y="1108926"/>
          <a:ext cx="246428" cy="246428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071CA88-E711-4883-8DF3-DB04C5D6879B}">
      <dsp:nvSpPr>
        <dsp:cNvPr id="0" name=""/>
        <dsp:cNvSpPr/>
      </dsp:nvSpPr>
      <dsp:spPr>
        <a:xfrm>
          <a:off x="1927928" y="0"/>
          <a:ext cx="917399" cy="98571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9352" tIns="149352" rIns="149352" bIns="149352" numCol="1" spcCol="1270" anchor="b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>
              <a:latin typeface="Gill Sans MT" panose="020B0502020104020203"/>
            </a:rPr>
            <a:t>BLUE</a:t>
          </a:r>
          <a:endParaRPr lang="en-US" sz="2100" kern="1200"/>
        </a:p>
      </dsp:txBody>
      <dsp:txXfrm>
        <a:off x="1927928" y="0"/>
        <a:ext cx="917399" cy="985712"/>
      </dsp:txXfrm>
    </dsp:sp>
    <dsp:sp modelId="{3D518A70-41EC-4D06-BE99-F610F6D6D5A2}">
      <dsp:nvSpPr>
        <dsp:cNvPr id="0" name=""/>
        <dsp:cNvSpPr/>
      </dsp:nvSpPr>
      <dsp:spPr>
        <a:xfrm>
          <a:off x="2263413" y="1108926"/>
          <a:ext cx="246428" cy="246428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11">
  <dgm:title val=""/>
  <dgm:desc val=""/>
  <dgm:catLst>
    <dgm:cat type="process" pri="8000"/>
    <dgm:cat type="convert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onstrLst>
          <dgm:constr type="w" for="ch" forName="arrow" refType="w"/>
          <dgm:constr type="h" for="ch" forName="arrow" refType="h" fact="0.4"/>
          <dgm:constr type="ctrY" for="ch" forName="arrow" refType="h" fact="0.5"/>
          <dgm:constr type="l" for="ch" forName="arrow"/>
          <dgm:constr type="w" for="ch" forName="points" refType="w" fact="0.9"/>
          <dgm:constr type="h" for="ch" forName="points" refType="h"/>
          <dgm:constr type="t" for="ch" forName="points"/>
          <dgm:constr type="l" for="ch" forName="points"/>
        </dgm:constrLst>
      </dgm:if>
      <dgm:else name="Name3">
        <dgm:constrLst>
          <dgm:constr type="w" for="ch" forName="arrow" refType="w"/>
          <dgm:constr type="h" for="ch" forName="arrow" refType="h" fact="0.4"/>
          <dgm:constr type="ctrY" for="ch" forName="arrow" refType="h" fact="0.5"/>
          <dgm:constr type="r" for="ch" forName="arrow" refType="w"/>
          <dgm:constr type="w" for="ch" forName="points" refType="w" fact="0.9"/>
          <dgm:constr type="h" for="ch" forName="points" refType="h"/>
          <dgm:constr type="t" for="ch" forName="points"/>
          <dgm:constr type="r" for="ch" forName="points" refType="w"/>
        </dgm:constrLst>
      </dgm:else>
    </dgm:choose>
    <dgm:ruleLst/>
    <dgm:layoutNode name="arrow" styleLbl="bgShp">
      <dgm:alg type="sp"/>
      <dgm:choose name="Name4">
        <dgm:if name="Name5" func="var" arg="dir" op="equ" val="norm">
          <dgm:shape xmlns:r="http://schemas.openxmlformats.org/officeDocument/2006/relationships" type="notchedRightArrow" r:blip="">
            <dgm:adjLst/>
          </dgm:shape>
        </dgm:if>
        <dgm:else name="Name6">
          <dgm:shape xmlns:r="http://schemas.openxmlformats.org/officeDocument/2006/relationships" rot="180" type="notchedRightArrow" r:blip="">
            <dgm:adjLst/>
          </dgm:shape>
        </dgm:else>
      </dgm:choose>
      <dgm:presOf/>
      <dgm:constrLst/>
      <dgm:ruleLst/>
    </dgm:layoutNode>
    <dgm:layoutNode name="points">
      <dgm:choose name="Name7">
        <dgm:if name="Name8" func="var" arg="dir" op="equ" val="norm">
          <dgm:alg type="lin">
            <dgm:param type="linDir" val="fromL"/>
          </dgm:alg>
        </dgm:if>
        <dgm:else name="Name9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ositeA" refType="w"/>
        <dgm:constr type="h" for="ch" forName="compositeA" refType="h"/>
        <dgm:constr type="w" for="ch" forName="compositeB" refType="w" refFor="ch" refForName="compositeA" op="equ"/>
        <dgm:constr type="h" for="ch" forName="compositeB" refType="h" refFor="ch" refForName="compositeA" op="equ"/>
        <dgm:constr type="primFontSz" for="des" ptType="node" op="equ" val="65"/>
        <dgm:constr type="w" for="ch" forName="space" refType="w" refFor="ch" refForName="compositeA" op="equ" fact="0.05"/>
      </dgm:constrLst>
      <dgm:ruleLst/>
      <dgm:forEach name="Name10" axis="ch" ptType="node">
        <dgm:choose name="Name11">
          <dgm:if name="Name12" axis="self" ptType="node" func="posOdd" op="equ" val="1">
            <dgm:layoutNode name="compositeA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extA" refType="w"/>
                <dgm:constr type="h" for="ch" forName="textA" refType="h" fact="0.4"/>
                <dgm:constr type="t" for="ch" forName="textA"/>
                <dgm:constr type="l" for="ch" forName="textA"/>
                <dgm:constr type="h" for="ch" forName="circleA" refType="h" fact="0.1"/>
                <dgm:constr type="h" for="ch" forName="circleA" refType="w" op="lte"/>
                <dgm:constr type="w" for="ch" forName="circleA" refType="h" refFor="ch" refForName="circleA" op="equ"/>
                <dgm:constr type="ctrY" for="ch" forName="circleA" refType="h" fact="0.5"/>
                <dgm:constr type="ctrX" for="ch" forName="circleA" refType="w" refFor="ch" refForName="textA" fact="0.5"/>
                <dgm:constr type="w" for="ch" forName="spaceA" refType="w"/>
                <dgm:constr type="h" for="ch" forName="spaceA" refType="h" fact="0.4"/>
                <dgm:constr type="b" for="ch" forName="spaceA" refType="h"/>
                <dgm:constr type="l" for="ch" forName="spaceA"/>
              </dgm:constrLst>
              <dgm:ruleLst/>
              <dgm:layoutNode name="textA" styleLbl="revTx">
                <dgm:varLst>
                  <dgm:bulletEnabled val="1"/>
                </dgm:varLst>
                <dgm:alg type="tx">
                  <dgm:param type="txAnchorVert" val="b"/>
                  <dgm:param type="txAnchorVertCh" val="b"/>
                  <dgm:param type="txAnchorHorzCh" val="ctr"/>
                </dgm:alg>
                <dgm:shape xmlns:r="http://schemas.openxmlformats.org/officeDocument/2006/relationships" type="rect" r:blip="">
                  <dgm:adjLst/>
                </dgm:shape>
                <dgm:presOf axis="desOrSelf" ptType="node"/>
                <dgm:constrLst/>
                <dgm:ruleLst>
                  <dgm:rule type="primFontSz" val="5" fact="NaN" max="NaN"/>
                </dgm:ruleLst>
              </dgm:layoutNode>
              <dgm:layoutNode name="circleA">
                <dgm:alg type="sp"/>
                <dgm:shape xmlns:r="http://schemas.openxmlformats.org/officeDocument/2006/relationships" type="ellipse" r:blip="">
                  <dgm:adjLst/>
                </dgm:shape>
                <dgm:presOf/>
                <dgm:constrLst/>
                <dgm:ruleLst/>
              </dgm:layoutNode>
              <dgm:layoutNode name="spaceA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13">
            <dgm:layoutNode name="compositeB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extB" refType="w"/>
                <dgm:constr type="h" for="ch" forName="textB" refType="h" fact="0.4"/>
                <dgm:constr type="b" for="ch" forName="textB" refType="h"/>
                <dgm:constr type="l" for="ch" forName="textB"/>
                <dgm:constr type="h" for="ch" forName="circleB" refType="h" fact="0.1"/>
                <dgm:constr type="w" for="ch" forName="circleB" refType="h" refFor="ch" refForName="circleB" op="equ"/>
                <dgm:constr type="h" for="ch" forName="circleB" refType="w" op="lte"/>
                <dgm:constr type="ctrY" for="ch" forName="circleB" refType="h" fact="0.5"/>
                <dgm:constr type="ctrX" for="ch" forName="circleB" refType="w" refFor="ch" refForName="textB" fact="0.5"/>
                <dgm:constr type="w" for="ch" forName="spaceB" refType="w"/>
                <dgm:constr type="h" for="ch" forName="spaceB" refType="h" fact="0.4"/>
                <dgm:constr type="t" for="ch" forName="spaceB"/>
                <dgm:constr type="l" for="ch" forName="spaceB"/>
              </dgm:constrLst>
              <dgm:ruleLst/>
              <dgm:layoutNode name="textB" styleLbl="revTx">
                <dgm:varLst>
                  <dgm:bulletEnabled val="1"/>
                </dgm:varLst>
                <dgm:alg type="tx">
                  <dgm:param type="txAnchorVert" val="t"/>
                  <dgm:param type="txAnchorVertCh" val="t"/>
                  <dgm:param type="txAnchorHorzCh" val="ctr"/>
                </dgm:alg>
                <dgm:shape xmlns:r="http://schemas.openxmlformats.org/officeDocument/2006/relationships" type="rect" r:blip="">
                  <dgm:adjLst/>
                </dgm:shape>
                <dgm:presOf axis="desOrSelf" ptType="node"/>
                <dgm:constrLst/>
                <dgm:ruleLst>
                  <dgm:rule type="primFontSz" val="5" fact="NaN" max="NaN"/>
                </dgm:ruleLst>
              </dgm:layoutNode>
              <dgm:layoutNode name="circleB">
                <dgm:alg type="sp"/>
                <dgm:shape xmlns:r="http://schemas.openxmlformats.org/officeDocument/2006/relationships" type="ellipse" r:blip="">
                  <dgm:adjLst/>
                </dgm:shape>
                <dgm:presOf/>
                <dgm:constrLst/>
                <dgm:ruleLst/>
              </dgm:layoutNode>
              <dgm:layoutNode name="spaceB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else>
        </dgm:choose>
        <dgm:forEach name="Name14" axis="followSib" ptType="sibTrans" cnt="1">
          <dgm:layoutNode name="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5/5/2021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5/5/2021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5/5/2021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5/5/2021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5/5/2021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48A87A34-81AB-432B-8DAE-1953F412C126}" type="datetimeFigureOut">
              <a:rPr lang="en-US" dirty="0"/>
              <a:pPr/>
              <a:t>5/5/2021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5/5/2021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fr.qaz.wiki/wiki/National_Honor_Society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hyperlink" Target="https://en.wikipedia.org/wiki/Academic_stole" TargetMode="External"/><Relationship Id="rId7" Type="http://schemas.openxmlformats.org/officeDocument/2006/relationships/diagramColors" Target="../diagrams/colors1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brentlogan.com/tag/hillary-clinton/" TargetMode="Externa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ca01001129.schoolwires.net/Page/19772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68232" y="802298"/>
            <a:ext cx="9686620" cy="2541431"/>
          </a:xfrm>
        </p:spPr>
        <p:txBody>
          <a:bodyPr/>
          <a:lstStyle/>
          <a:p>
            <a:r>
              <a:rPr lang="en-US"/>
              <a:t>NHS Meeting May 5th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395440" y="3631846"/>
            <a:ext cx="5402167" cy="977621"/>
          </a:xfrm>
        </p:spPr>
        <p:txBody>
          <a:bodyPr vert="horz" lIns="91440" tIns="91440" rIns="91440" bIns="91440" rtlCol="0" anchor="t">
            <a:normAutofit/>
          </a:bodyPr>
          <a:lstStyle/>
          <a:p>
            <a:r>
              <a:rPr lang="en-US"/>
              <a:t>Agenda, slides, and information 5/5/2021</a:t>
            </a:r>
          </a:p>
        </p:txBody>
      </p:sp>
    </p:spTree>
    <p:extLst>
      <p:ext uri="{BB962C8B-B14F-4D97-AF65-F5344CB8AC3E}">
        <p14:creationId xmlns:p14="http://schemas.microsoft.com/office/powerpoint/2010/main" val="1286326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33063" y="370978"/>
            <a:ext cx="11052467" cy="4065430"/>
          </a:xfrm>
        </p:spPr>
        <p:txBody>
          <a:bodyPr>
            <a:normAutofit fontScale="90000"/>
          </a:bodyPr>
          <a:lstStyle/>
          <a:p>
            <a:pPr algn="ctr"/>
            <a:br>
              <a:rPr lang="en-US" sz="4000" dirty="0">
                <a:latin typeface="Aldhabi"/>
                <a:cs typeface="Aldhabi"/>
              </a:rPr>
            </a:br>
            <a:br>
              <a:rPr lang="en-US" sz="4000" dirty="0">
                <a:latin typeface="Aldhabi"/>
                <a:cs typeface="Aldhabi"/>
              </a:rPr>
            </a:br>
            <a:br>
              <a:rPr lang="en-US" sz="4000" dirty="0">
                <a:latin typeface="Aldhabi"/>
                <a:cs typeface="Aldhabi"/>
              </a:rPr>
            </a:br>
            <a:br>
              <a:rPr lang="en-US" sz="4000" dirty="0">
                <a:latin typeface="Aldhabi"/>
                <a:cs typeface="Aldhabi"/>
              </a:rPr>
            </a:br>
            <a:br>
              <a:rPr lang="en-US" sz="4000" dirty="0">
                <a:latin typeface="Aldhabi"/>
                <a:cs typeface="Aldhabi"/>
              </a:rPr>
            </a:br>
            <a:r>
              <a:rPr lang="en-US" sz="4000" dirty="0">
                <a:latin typeface="Aldhabi"/>
                <a:cs typeface="Aldhabi"/>
              </a:rPr>
              <a:t>Call to Order- Pressley Phillips</a:t>
            </a:r>
            <a:br>
              <a:rPr lang="en-US" sz="4000" dirty="0">
                <a:latin typeface="Aldhabi"/>
              </a:rPr>
            </a:br>
            <a:r>
              <a:rPr lang="en-US" sz="4000" b="1">
                <a:latin typeface="Aldhabi"/>
                <a:cs typeface="Aldhabi"/>
              </a:rPr>
              <a:t>Item #1</a:t>
            </a:r>
            <a:r>
              <a:rPr lang="en-US" sz="4000" dirty="0">
                <a:latin typeface="Aldhabi"/>
                <a:cs typeface="Aldhabi"/>
              </a:rPr>
              <a:t>- Stoles</a:t>
            </a:r>
            <a:br>
              <a:rPr lang="en-US" sz="4000" dirty="0">
                <a:latin typeface="Aldhabi"/>
              </a:rPr>
            </a:br>
            <a:r>
              <a:rPr lang="en-US" sz="4000" b="1">
                <a:latin typeface="Aldhabi"/>
                <a:cs typeface="Aldhabi"/>
              </a:rPr>
              <a:t>Item #2</a:t>
            </a:r>
            <a:r>
              <a:rPr lang="en-US" sz="4000" dirty="0">
                <a:latin typeface="Aldhabi"/>
                <a:cs typeface="Aldhabi"/>
              </a:rPr>
              <a:t>- 2022 Presidential Election Canidate information</a:t>
            </a:r>
            <a:br>
              <a:rPr lang="en-US" sz="4000" dirty="0">
                <a:latin typeface="Aldhabi"/>
              </a:rPr>
            </a:br>
            <a:r>
              <a:rPr lang="en-US" sz="4000" b="1" dirty="0">
                <a:latin typeface="Aldhabi"/>
                <a:cs typeface="Aldhabi"/>
              </a:rPr>
              <a:t>Item #3</a:t>
            </a:r>
            <a:r>
              <a:rPr lang="en-US" sz="4000" dirty="0">
                <a:latin typeface="Aldhabi"/>
                <a:cs typeface="Aldhabi"/>
              </a:rPr>
              <a:t>- Point Tracker, "Service" Essay &amp; Graduation Requirements</a:t>
            </a:r>
            <a:br>
              <a:rPr lang="en-US" sz="4000" dirty="0">
                <a:latin typeface="Aldhabi"/>
                <a:cs typeface="Aldhabi"/>
              </a:rPr>
            </a:br>
            <a:r>
              <a:rPr lang="en-US" sz="4000" b="1" dirty="0">
                <a:latin typeface="Aldhabi"/>
                <a:cs typeface="Aldhabi"/>
              </a:rPr>
              <a:t>Item #4</a:t>
            </a:r>
            <a:r>
              <a:rPr lang="en-US" sz="4000" dirty="0">
                <a:latin typeface="Aldhabi"/>
                <a:cs typeface="Aldhabi"/>
              </a:rPr>
              <a:t> Contact List and information </a:t>
            </a:r>
            <a:br>
              <a:rPr lang="en-US" sz="4000" dirty="0">
                <a:latin typeface="Aldhabi"/>
                <a:cs typeface="Aldhabi"/>
              </a:rPr>
            </a:br>
            <a:r>
              <a:rPr lang="en-US" sz="4000" dirty="0">
                <a:latin typeface="Aldhabi"/>
                <a:cs typeface="Aldhabi"/>
              </a:rPr>
              <a:t>Questions?????</a:t>
            </a:r>
            <a:br>
              <a:rPr lang="en-US" sz="4000" dirty="0">
                <a:latin typeface="Aldhabi"/>
                <a:cs typeface="Aldhabi"/>
              </a:rPr>
            </a:br>
            <a:r>
              <a:rPr lang="en-US" sz="4000" dirty="0">
                <a:latin typeface="Aldhabi"/>
                <a:cs typeface="Aldhabi"/>
              </a:rPr>
              <a:t>Close Meeting</a:t>
            </a:r>
            <a:br>
              <a:rPr lang="en-US" sz="1200" dirty="0">
                <a:latin typeface="Gadugi"/>
              </a:rPr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4551997"/>
            <a:ext cx="8637072" cy="977621"/>
          </a:xfrm>
        </p:spPr>
        <p:txBody>
          <a:bodyPr vert="horz" lIns="91440" tIns="91440" rIns="91440" bIns="91440" rtlCol="0" anchor="t">
            <a:normAutofit/>
          </a:bodyPr>
          <a:lstStyle/>
          <a:p>
            <a:pPr algn="ctr"/>
            <a:r>
              <a:rPr lang="en-US" b="1" dirty="0"/>
              <a:t>Agenda 5/5/2021-All Member Meeting</a:t>
            </a:r>
            <a:endParaRPr lang="en-US" b="1"/>
          </a:p>
        </p:txBody>
      </p:sp>
      <p:pic>
        <p:nvPicPr>
          <p:cNvPr id="4" name="Picture 4">
            <a:extLst>
              <a:ext uri="{FF2B5EF4-FFF2-40B4-BE49-F238E27FC236}">
                <a16:creationId xmlns:a16="http://schemas.microsoft.com/office/drawing/2014/main" id="{48D33F50-E91A-4768-B9A0-64185F392B5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123645" y="3259197"/>
            <a:ext cx="2527540" cy="2985042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D1509753-E0C1-46E9-84DC-AC3B50F5C190}"/>
              </a:ext>
            </a:extLst>
          </p:cNvPr>
          <p:cNvSpPr txBox="1"/>
          <p:nvPr/>
        </p:nvSpPr>
        <p:spPr>
          <a:xfrm>
            <a:off x="2783457" y="5482746"/>
            <a:ext cx="2743200" cy="317500"/>
          </a:xfrm>
          <a:prstGeom prst="rect">
            <a:avLst/>
          </a:prstGeom>
        </p:spPr>
        <p:txBody>
          <a:bodyPr lIns="91440" tIns="45720" rIns="91440" bIns="45720" anchor="t">
            <a:normAutofit fontScale="92500" lnSpcReduction="20000"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92930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47442" y="960449"/>
            <a:ext cx="5646579" cy="4626146"/>
          </a:xfrm>
        </p:spPr>
        <p:txBody>
          <a:bodyPr>
            <a:normAutofit fontScale="90000"/>
          </a:bodyPr>
          <a:lstStyle/>
          <a:p>
            <a:pPr algn="ctr"/>
            <a:br>
              <a:rPr lang="en-US" sz="4000" dirty="0">
                <a:latin typeface="Aldhabi"/>
                <a:cs typeface="Aldhabi"/>
              </a:rPr>
            </a:br>
            <a:br>
              <a:rPr lang="en-US" sz="4000" dirty="0">
                <a:latin typeface="Aldhabi"/>
                <a:cs typeface="Aldhabi"/>
              </a:rPr>
            </a:br>
            <a:r>
              <a:rPr lang="en-US" sz="4000" b="1">
                <a:latin typeface="Aldhabi"/>
                <a:cs typeface="Aldhabi"/>
              </a:rPr>
              <a:t>Item#1</a:t>
            </a:r>
            <a:r>
              <a:rPr lang="en-US" sz="4000">
                <a:latin typeface="Aldhabi"/>
                <a:cs typeface="Aldhabi"/>
              </a:rPr>
              <a:t>- Stoles</a:t>
            </a:r>
            <a:br>
              <a:rPr lang="en-US" sz="4000" dirty="0">
                <a:latin typeface="Aldhabi"/>
                <a:cs typeface="Aldhabi"/>
              </a:rPr>
            </a:br>
            <a:r>
              <a:rPr lang="en-US" sz="4000">
                <a:latin typeface="Aldhabi"/>
                <a:cs typeface="Aldhabi"/>
              </a:rPr>
              <a:t>Stoles will be ordered and available for graduation</a:t>
            </a:r>
            <a:br>
              <a:rPr lang="en-US" sz="4000" dirty="0">
                <a:latin typeface="Aldhabi"/>
                <a:cs typeface="Aldhabi"/>
              </a:rPr>
            </a:br>
            <a:r>
              <a:rPr lang="en-US" sz="4000">
                <a:latin typeface="Aldhabi"/>
                <a:cs typeface="Aldhabi"/>
              </a:rPr>
              <a:t>Members must meet eligibility requirements </a:t>
            </a:r>
            <a:br>
              <a:rPr lang="en-US" sz="4000" dirty="0">
                <a:latin typeface="Aldhabi"/>
                <a:cs typeface="Aldhabi"/>
              </a:rPr>
            </a:br>
            <a:r>
              <a:rPr lang="en-US" sz="2800">
                <a:highlight>
                  <a:srgbClr val="FFFF00"/>
                </a:highlight>
                <a:latin typeface="Aldhabi"/>
                <a:cs typeface="Aldhabi"/>
              </a:rPr>
              <a:t>*Freedom High School Chapter member</a:t>
            </a:r>
            <a:br>
              <a:rPr lang="en-US" sz="2800" dirty="0">
                <a:highlight>
                  <a:srgbClr val="FFFF00"/>
                </a:highlight>
                <a:latin typeface="Aldhabi"/>
                <a:cs typeface="Aldhabi"/>
              </a:rPr>
            </a:br>
            <a:r>
              <a:rPr lang="en-US" sz="2800">
                <a:highlight>
                  <a:srgbClr val="FFFF00"/>
                </a:highlight>
                <a:latin typeface="Aldhabi"/>
                <a:cs typeface="Aldhabi"/>
              </a:rPr>
              <a:t>* </a:t>
            </a:r>
            <a:r>
              <a:rPr lang="en-US" sz="2800" dirty="0">
                <a:highlight>
                  <a:srgbClr val="FFFF00"/>
                </a:highlight>
                <a:latin typeface="Aldhabi"/>
                <a:cs typeface="Aldhabi"/>
              </a:rPr>
              <a:t> 3.5 or above cumulative GPA </a:t>
            </a:r>
            <a:br>
              <a:rPr lang="en-US" sz="2800" dirty="0">
                <a:highlight>
                  <a:srgbClr val="FFFF00"/>
                </a:highlight>
                <a:latin typeface="Aldhabi"/>
                <a:cs typeface="Aldhabi"/>
              </a:rPr>
            </a:br>
            <a:r>
              <a:rPr lang="en-US" sz="2800" dirty="0">
                <a:highlight>
                  <a:srgbClr val="FFFF00"/>
                </a:highlight>
                <a:latin typeface="Aldhabi"/>
                <a:cs typeface="Aldhabi"/>
              </a:rPr>
              <a:t>*  No suspensions</a:t>
            </a:r>
            <a:br>
              <a:rPr lang="en-US" sz="2800" dirty="0">
                <a:highlight>
                  <a:srgbClr val="FFFF00"/>
                </a:highlight>
                <a:latin typeface="Aldhabi"/>
                <a:cs typeface="Aldhabi"/>
              </a:rPr>
            </a:br>
            <a:r>
              <a:rPr lang="en-US" sz="2800">
                <a:highlight>
                  <a:srgbClr val="FFFF00"/>
                </a:highlight>
                <a:latin typeface="Aldhabi"/>
                <a:cs typeface="Aldhabi"/>
              </a:rPr>
              <a:t>*  Complete Essay Prompt (Due 5/12/2021</a:t>
            </a:r>
            <a:r>
              <a:rPr lang="en-US" sz="2800">
                <a:latin typeface="Aldhabi"/>
                <a:cs typeface="Aldhabi"/>
              </a:rPr>
              <a:t>)</a:t>
            </a:r>
            <a:br>
              <a:rPr lang="en-US" sz="2400" dirty="0">
                <a:latin typeface="Aldhabi"/>
                <a:cs typeface="Aldhabi"/>
              </a:rPr>
            </a:br>
            <a:br>
              <a:rPr lang="en-US" sz="2400" dirty="0">
                <a:latin typeface="Aldhabi"/>
              </a:rPr>
            </a:br>
            <a:endParaRPr lang="en-US" sz="2400" dirty="0">
              <a:latin typeface="Aldhabi"/>
              <a:cs typeface="Aldhabi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64609" y="5026449"/>
            <a:ext cx="2354168" cy="977621"/>
          </a:xfrm>
        </p:spPr>
        <p:txBody>
          <a:bodyPr vert="horz" lIns="91440" tIns="91440" rIns="91440" bIns="91440" rtlCol="0" anchor="t">
            <a:normAutofit/>
          </a:bodyPr>
          <a:lstStyle/>
          <a:p>
            <a:pPr algn="ctr"/>
            <a:r>
              <a:rPr lang="en-US" b="1"/>
              <a:t>Stoles</a:t>
            </a:r>
          </a:p>
        </p:txBody>
      </p:sp>
      <p:pic>
        <p:nvPicPr>
          <p:cNvPr id="4" name="Picture 4">
            <a:extLst>
              <a:ext uri="{FF2B5EF4-FFF2-40B4-BE49-F238E27FC236}">
                <a16:creationId xmlns:a16="http://schemas.microsoft.com/office/drawing/2014/main" id="{E7010F73-6470-4921-BE5F-9891DC1057A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9512061" y="1373232"/>
            <a:ext cx="2743200" cy="3536442"/>
          </a:xfrm>
          <a:prstGeom prst="rect">
            <a:avLst/>
          </a:prstGeom>
        </p:spPr>
      </p:pic>
      <p:graphicFrame>
        <p:nvGraphicFramePr>
          <p:cNvPr id="7" name="Diagram 7">
            <a:extLst>
              <a:ext uri="{FF2B5EF4-FFF2-40B4-BE49-F238E27FC236}">
                <a16:creationId xmlns:a16="http://schemas.microsoft.com/office/drawing/2014/main" id="{2093653D-B56C-4E89-B1E0-43D27CFDDF8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143959774"/>
              </p:ext>
            </p:extLst>
          </p:nvPr>
        </p:nvGraphicFramePr>
        <p:xfrm>
          <a:off x="5995359" y="723181"/>
          <a:ext cx="3163019" cy="24642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84" name="TextBox 183">
            <a:extLst>
              <a:ext uri="{FF2B5EF4-FFF2-40B4-BE49-F238E27FC236}">
                <a16:creationId xmlns:a16="http://schemas.microsoft.com/office/drawing/2014/main" id="{1F9E3727-6553-4C74-8E7C-5284EE7003D8}"/>
              </a:ext>
            </a:extLst>
          </p:cNvPr>
          <p:cNvSpPr txBox="1"/>
          <p:nvPr/>
        </p:nvSpPr>
        <p:spPr>
          <a:xfrm>
            <a:off x="5644552" y="3746740"/>
            <a:ext cx="3519576" cy="184665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br>
              <a:rPr lang="en-US" dirty="0">
                <a:ea typeface="+mn-lt"/>
                <a:cs typeface="+mn-lt"/>
              </a:rPr>
            </a:br>
            <a:r>
              <a:rPr lang="en-US" sz="3200" cap="all">
                <a:latin typeface="Aldhabi"/>
                <a:cs typeface="Aldhabi"/>
              </a:rPr>
              <a:t>DONATIONS OF $15 OR MORE CAN BE MADE AT THE STUDENT STORE</a:t>
            </a:r>
            <a:endParaRPr lang="en-US" sz="3200"/>
          </a:p>
        </p:txBody>
      </p:sp>
    </p:spTree>
    <p:extLst>
      <p:ext uri="{BB962C8B-B14F-4D97-AF65-F5344CB8AC3E}">
        <p14:creationId xmlns:p14="http://schemas.microsoft.com/office/powerpoint/2010/main" val="28186577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4F6621CF-F493-40D5-98AE-24A9D3AD43C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3178" y="0"/>
            <a:ext cx="12194875" cy="4950268"/>
          </a:xfrm>
          <a:prstGeom prst="rect">
            <a:avLst/>
          </a:prstGeom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078896" y="643467"/>
            <a:ext cx="7039880" cy="4127545"/>
          </a:xfrm>
        </p:spPr>
        <p:txBody>
          <a:bodyPr anchor="ctr">
            <a:normAutofit fontScale="90000"/>
          </a:bodyPr>
          <a:lstStyle/>
          <a:p>
            <a:pPr algn="ctr"/>
            <a:br>
              <a:rPr lang="en-US" sz="1900" dirty="0">
                <a:latin typeface="Aldhabi"/>
                <a:cs typeface="Aldhabi"/>
              </a:rPr>
            </a:br>
            <a:br>
              <a:rPr lang="en-US" sz="1900" dirty="0">
                <a:latin typeface="Aldhabi"/>
                <a:cs typeface="Aldhabi"/>
              </a:rPr>
            </a:br>
            <a:r>
              <a:rPr lang="en-US" sz="2000" b="1" dirty="0">
                <a:latin typeface="Arial"/>
                <a:cs typeface="Aldhabi"/>
              </a:rPr>
              <a:t>Item#2</a:t>
            </a:r>
            <a:r>
              <a:rPr lang="en-US" sz="2000" dirty="0">
                <a:latin typeface="Arial"/>
                <a:cs typeface="Aldhabi"/>
              </a:rPr>
              <a:t>- Canidate Information/Presentations from</a:t>
            </a:r>
            <a:br>
              <a:rPr lang="en-US" sz="2000" dirty="0">
                <a:latin typeface="Arial"/>
                <a:cs typeface="Aldhabi"/>
              </a:rPr>
            </a:br>
            <a:br>
              <a:rPr lang="en-US" sz="2000" dirty="0">
                <a:latin typeface="Arial"/>
                <a:cs typeface="Aldhabi"/>
              </a:rPr>
            </a:br>
            <a:r>
              <a:rPr lang="en-US" sz="2000" b="1" dirty="0">
                <a:latin typeface="Arial"/>
                <a:ea typeface="+mj-lt"/>
                <a:cs typeface="Aldhabi"/>
              </a:rPr>
              <a:t>Allison Felix   </a:t>
            </a:r>
            <a:r>
              <a:rPr lang="en-US" sz="2000" dirty="0">
                <a:latin typeface="Arial"/>
                <a:ea typeface="+mj-lt"/>
                <a:cs typeface="Aldhabi"/>
              </a:rPr>
              <a:t>and</a:t>
            </a:r>
            <a:r>
              <a:rPr lang="en-US" sz="2000" b="1" dirty="0">
                <a:latin typeface="Arial"/>
                <a:ea typeface="+mj-lt"/>
                <a:cs typeface="Aldhabi"/>
              </a:rPr>
              <a:t>   </a:t>
            </a:r>
            <a:r>
              <a:rPr lang="en-US" sz="2000" b="1">
                <a:latin typeface="Arial"/>
                <a:ea typeface="+mj-lt"/>
                <a:cs typeface="+mj-lt"/>
              </a:rPr>
              <a:t>Mia Phounrath</a:t>
            </a:r>
            <a:r>
              <a:rPr lang="en-US" sz="2000" b="1" dirty="0">
                <a:latin typeface="Arial"/>
                <a:cs typeface="Aldhabi"/>
              </a:rPr>
              <a:t> </a:t>
            </a:r>
            <a:br>
              <a:rPr lang="en-US" sz="2000" b="1" dirty="0">
                <a:latin typeface="Arial"/>
                <a:cs typeface="Aldhabi"/>
              </a:rPr>
            </a:br>
            <a:r>
              <a:rPr lang="en-US" sz="2000">
                <a:latin typeface="Arial"/>
                <a:cs typeface="Aldhabi"/>
              </a:rPr>
              <a:t>approx. 2 minutes each</a:t>
            </a:r>
            <a:br>
              <a:rPr lang="en-US" sz="2000" dirty="0">
                <a:latin typeface="Arial"/>
              </a:rPr>
            </a:br>
            <a:br>
              <a:rPr lang="en-US" sz="2000" dirty="0">
                <a:latin typeface="Arial"/>
              </a:rPr>
            </a:br>
            <a:br>
              <a:rPr lang="en-US" sz="2000" dirty="0">
                <a:latin typeface="Arial"/>
              </a:rPr>
            </a:br>
            <a:r>
              <a:rPr lang="en-US" sz="2000" dirty="0">
                <a:latin typeface="Arial"/>
                <a:cs typeface="Arial"/>
              </a:rPr>
              <a:t>Election will take place from May 10th-13th </a:t>
            </a:r>
            <a:br>
              <a:rPr lang="en-US" sz="2000" dirty="0">
                <a:latin typeface="Arial"/>
                <a:cs typeface="Arial"/>
              </a:rPr>
            </a:br>
            <a:r>
              <a:rPr lang="en-US" sz="2000" dirty="0">
                <a:latin typeface="Arial"/>
                <a:cs typeface="Arial"/>
              </a:rPr>
              <a:t>(in person or online)</a:t>
            </a:r>
            <a:br>
              <a:rPr lang="en-US" sz="2000" dirty="0">
                <a:latin typeface="Arial"/>
                <a:cs typeface="Aldhabi"/>
              </a:rPr>
            </a:br>
            <a:br>
              <a:rPr lang="en-US" sz="2000" dirty="0">
                <a:latin typeface="Arial"/>
                <a:cs typeface="Aldhabi"/>
              </a:rPr>
            </a:br>
            <a:r>
              <a:rPr lang="en-US" sz="2000" dirty="0">
                <a:latin typeface="Arial"/>
                <a:cs typeface="Aldhabi"/>
              </a:rPr>
              <a:t>Voting is for current juniors in good standing </a:t>
            </a:r>
            <a:br>
              <a:rPr lang="en-US" sz="2000" dirty="0">
                <a:latin typeface="Arial"/>
                <a:cs typeface="Aldhabi"/>
              </a:rPr>
            </a:br>
            <a:br>
              <a:rPr lang="en-US" sz="2000" dirty="0">
                <a:latin typeface="Arial"/>
                <a:cs typeface="Aldhabi"/>
              </a:rPr>
            </a:br>
            <a:r>
              <a:rPr lang="en-US" sz="2000" dirty="0">
                <a:latin typeface="Arial"/>
                <a:cs typeface="Aldhabi"/>
              </a:rPr>
              <a:t>Link to be posted on the website starting Monday and </a:t>
            </a:r>
            <a:r>
              <a:rPr lang="en-US" sz="2000" b="1" dirty="0">
                <a:latin typeface="Arial"/>
                <a:cs typeface="Aldhabi"/>
              </a:rPr>
              <a:t>ballots will be availible in B-204</a:t>
            </a:r>
            <a:r>
              <a:rPr lang="en-US" sz="2000" dirty="0">
                <a:latin typeface="Arial"/>
                <a:cs typeface="Aldhabi"/>
              </a:rPr>
              <a:t> </a:t>
            </a:r>
            <a:br>
              <a:rPr lang="en-US" sz="2000" dirty="0">
                <a:latin typeface="Arial"/>
                <a:cs typeface="Aldhabi"/>
              </a:rPr>
            </a:br>
            <a:r>
              <a:rPr lang="en-US" sz="2000" dirty="0">
                <a:latin typeface="Arial"/>
                <a:cs typeface="Aldhabi"/>
              </a:rPr>
              <a:t>(Hollister's Room)</a:t>
            </a:r>
            <a:br>
              <a:rPr lang="en-US" sz="2000" dirty="0">
                <a:latin typeface="Arial"/>
                <a:cs typeface="Aldhabi"/>
              </a:rPr>
            </a:br>
            <a:br>
              <a:rPr lang="en-US" sz="2000" dirty="0">
                <a:latin typeface="Arial"/>
                <a:cs typeface="Aldhabi"/>
              </a:rPr>
            </a:br>
            <a:r>
              <a:rPr lang="en-US" sz="2000" dirty="0">
                <a:latin typeface="Arial"/>
                <a:cs typeface="Arial"/>
              </a:rPr>
              <a:t>one vote per person</a:t>
            </a:r>
            <a:br>
              <a:rPr lang="en-US" sz="1900" dirty="0">
                <a:latin typeface="Aldhabi"/>
              </a:rPr>
            </a:br>
            <a:br>
              <a:rPr lang="en-US" sz="1900" dirty="0">
                <a:latin typeface="Gadugi"/>
              </a:rPr>
            </a:br>
            <a:endParaRPr lang="en-US" sz="190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ADEE02A-D296-42EA-88F5-7803F69CEE2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4950269"/>
            <a:ext cx="12191695" cy="19077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002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078896" y="5118231"/>
            <a:ext cx="5975956" cy="1279545"/>
          </a:xfrm>
        </p:spPr>
        <p:txBody>
          <a:bodyPr vert="horz" lIns="91440" tIns="91440" rIns="91440" bIns="91440" rtlCol="0" anchor="t">
            <a:normAutofit fontScale="92500" lnSpcReduction="10000"/>
          </a:bodyPr>
          <a:lstStyle/>
          <a:p>
            <a:pPr algn="ctr"/>
            <a:r>
              <a:rPr lang="en-US" dirty="0">
                <a:solidFill>
                  <a:schemeClr val="bg1"/>
                </a:solidFill>
              </a:rPr>
              <a:t>Additional Cabinet positions will be </a:t>
            </a:r>
            <a:r>
              <a:rPr lang="en-US">
                <a:solidFill>
                  <a:schemeClr val="bg1"/>
                </a:solidFill>
              </a:rPr>
              <a:t>made in </a:t>
            </a:r>
            <a:endParaRPr lang="en-US" dirty="0">
              <a:solidFill>
                <a:schemeClr val="bg1"/>
              </a:solidFill>
            </a:endParaRPr>
          </a:p>
          <a:p>
            <a:pPr algn="ctr"/>
            <a:r>
              <a:rPr lang="en-US">
                <a:solidFill>
                  <a:schemeClr val="bg1"/>
                </a:solidFill>
              </a:rPr>
              <a:t>August 2021</a:t>
            </a:r>
            <a:endParaRPr lang="en-US" dirty="0">
              <a:solidFill>
                <a:schemeClr val="bg1"/>
              </a:solidFill>
            </a:endParaRPr>
          </a:p>
          <a:p>
            <a:pPr algn="ctr"/>
            <a:r>
              <a:rPr lang="en-US">
                <a:solidFill>
                  <a:schemeClr val="bg1"/>
                </a:solidFill>
              </a:rPr>
              <a:t>VP, Treasurer(x2)</a:t>
            </a:r>
            <a:r>
              <a:rPr lang="en-US">
                <a:solidFill>
                  <a:schemeClr val="bg1"/>
                </a:solidFill>
                <a:ea typeface="+mn-lt"/>
                <a:cs typeface="+mn-lt"/>
              </a:rPr>
              <a:t> secretary</a:t>
            </a:r>
            <a:r>
              <a:rPr lang="en-US">
                <a:solidFill>
                  <a:schemeClr val="bg1"/>
                </a:solidFill>
              </a:rPr>
              <a:t>, Historian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B19B274-2025-44C0-A398-C244B8BDB198}"/>
              </a:ext>
            </a:extLst>
          </p:cNvPr>
          <p:cNvSpPr txBox="1"/>
          <p:nvPr/>
        </p:nvSpPr>
        <p:spPr>
          <a:xfrm>
            <a:off x="4925683" y="5206940"/>
            <a:ext cx="3016368" cy="461273"/>
          </a:xfrm>
          <a:prstGeom prst="rect">
            <a:avLst/>
          </a:prstGeom>
        </p:spPr>
        <p:txBody>
          <a:bodyPr lIns="91440" tIns="45720" rIns="91440" bIns="45720" anchor="t">
            <a:normAutofit/>
          </a:bodyPr>
          <a:lstStyle/>
          <a:p>
            <a:endParaRPr lang="en-US" dirty="0"/>
          </a:p>
        </p:txBody>
      </p:sp>
      <p:pic>
        <p:nvPicPr>
          <p:cNvPr id="7" name="Picture 7" descr="Logo, company name&#10;&#10;Description automatically generated">
            <a:extLst>
              <a:ext uri="{FF2B5EF4-FFF2-40B4-BE49-F238E27FC236}">
                <a16:creationId xmlns:a16="http://schemas.microsoft.com/office/drawing/2014/main" id="{694FC672-DE74-4E74-94A3-F9F95813E17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123645" y="984977"/>
            <a:ext cx="4813538" cy="2645178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34892279-4638-4177-B482-EDC7FEBCD4A9}"/>
              </a:ext>
            </a:extLst>
          </p:cNvPr>
          <p:cNvSpPr txBox="1"/>
          <p:nvPr/>
        </p:nvSpPr>
        <p:spPr>
          <a:xfrm>
            <a:off x="8893834" y="1531190"/>
            <a:ext cx="3433313" cy="1539575"/>
          </a:xfrm>
          <a:prstGeom prst="rect">
            <a:avLst/>
          </a:prstGeom>
        </p:spPr>
        <p:txBody>
          <a:bodyPr lIns="91440" tIns="45720" rIns="91440" bIns="45720" anchor="t">
            <a:norm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34449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" name="Rectangle 9">
            <a:extLst>
              <a:ext uri="{FF2B5EF4-FFF2-40B4-BE49-F238E27FC236}">
                <a16:creationId xmlns:a16="http://schemas.microsoft.com/office/drawing/2014/main" id="{FB376A39-154E-4672-B6EA-EA77F28CF1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11">
            <a:extLst>
              <a:ext uri="{FF2B5EF4-FFF2-40B4-BE49-F238E27FC236}">
                <a16:creationId xmlns:a16="http://schemas.microsoft.com/office/drawing/2014/main" id="{67F330F7-B3EC-45B3-A3B9-8B43F6EE2C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93458" y="332166"/>
            <a:ext cx="5525305" cy="3009518"/>
          </a:xfrm>
        </p:spPr>
        <p:txBody>
          <a:bodyPr vert="horz" lIns="91440" tIns="45720" rIns="91440" bIns="0" rtlCol="0" anchor="b">
            <a:normAutofit fontScale="90000"/>
          </a:bodyPr>
          <a:lstStyle/>
          <a:p>
            <a:r>
              <a:rPr lang="en-US" sz="1800" b="1">
                <a:latin typeface="Arial"/>
                <a:cs typeface="Arial"/>
              </a:rPr>
              <a:t>Item#3-</a:t>
            </a:r>
            <a:r>
              <a:rPr lang="en-US" sz="1800">
                <a:latin typeface="Arial"/>
                <a:cs typeface="Arial"/>
              </a:rPr>
              <a:t> </a:t>
            </a:r>
            <a:r>
              <a:rPr lang="en-US" sz="1800" u="sng">
                <a:latin typeface="Arial"/>
                <a:cs typeface="Arial"/>
              </a:rPr>
              <a:t>Active Membership Essay Response</a:t>
            </a:r>
          </a:p>
          <a:p>
            <a:br>
              <a:rPr lang="en-US" sz="1800" dirty="0">
                <a:latin typeface="Arial"/>
              </a:rPr>
            </a:br>
            <a:r>
              <a:rPr lang="en-US" sz="1800">
                <a:latin typeface="Arial"/>
                <a:cs typeface="Arial"/>
              </a:rPr>
              <a:t>ALL Members must write and submit a response to maintain active membership </a:t>
            </a:r>
            <a:br>
              <a:rPr lang="en-US" sz="1800" dirty="0">
                <a:latin typeface="Arial"/>
              </a:rPr>
            </a:br>
            <a:br>
              <a:rPr lang="en-US" sz="1800" dirty="0">
                <a:latin typeface="Arial"/>
              </a:rPr>
            </a:br>
            <a:r>
              <a:rPr lang="en-US" sz="1800">
                <a:latin typeface="Arial"/>
                <a:cs typeface="Arial"/>
              </a:rPr>
              <a:t>What does this mean?  </a:t>
            </a:r>
            <a:br>
              <a:rPr lang="en-US" sz="1800" dirty="0">
                <a:latin typeface="Arial"/>
              </a:rPr>
            </a:br>
            <a:br>
              <a:rPr lang="en-US" sz="1800" dirty="0">
                <a:latin typeface="Arial"/>
              </a:rPr>
            </a:br>
            <a:r>
              <a:rPr lang="en-US" sz="1800">
                <a:latin typeface="Arial"/>
                <a:cs typeface="Arial"/>
              </a:rPr>
              <a:t>To be elegible to receive graduation recognition (this year, or next) members must submit their essay by 5/12/2021 @ 3pm</a:t>
            </a:r>
            <a:br>
              <a:rPr lang="en-US" sz="1400" dirty="0"/>
            </a:br>
            <a:br>
              <a:rPr lang="en-US" sz="1400" dirty="0"/>
            </a:br>
            <a:br>
              <a:rPr lang="en-US" sz="1400" dirty="0"/>
            </a:br>
            <a:endParaRPr lang="en-US" sz="140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48288" y="5628253"/>
            <a:ext cx="4265712" cy="606273"/>
          </a:xfrm>
        </p:spPr>
        <p:txBody>
          <a:bodyPr vert="horz" lIns="91440" tIns="91440" rIns="91440" bIns="91440" rtlCol="0" anchor="t">
            <a:normAutofit/>
          </a:bodyPr>
          <a:lstStyle/>
          <a:p>
            <a:r>
              <a:rPr lang="en-US"/>
              <a:t>QR Code for Essay Information</a:t>
            </a:r>
          </a:p>
        </p:txBody>
      </p:sp>
      <p:grpSp>
        <p:nvGrpSpPr>
          <p:cNvPr id="9" name="Group 13">
            <a:extLst>
              <a:ext uri="{FF2B5EF4-FFF2-40B4-BE49-F238E27FC236}">
                <a16:creationId xmlns:a16="http://schemas.microsoft.com/office/drawing/2014/main" id="{1B59C93E-408B-4A18-8823-245025D182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632239" y="482171"/>
            <a:ext cx="4074533" cy="5149101"/>
            <a:chOff x="632239" y="482171"/>
            <a:chExt cx="4074533" cy="5149101"/>
          </a:xfrm>
        </p:grpSpPr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BD194DF9-E912-48FF-90D3-E9D8E645455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2239" y="482171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5">
              <a:extLst>
                <a:ext uri="{FF2B5EF4-FFF2-40B4-BE49-F238E27FC236}">
                  <a16:creationId xmlns:a16="http://schemas.microsoft.com/office/drawing/2014/main" id="{299F5B9F-C71E-4714-9F21-74DCC4D343F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45298" y="812507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8" name="Rectangle 17">
            <a:extLst>
              <a:ext uri="{FF2B5EF4-FFF2-40B4-BE49-F238E27FC236}">
                <a16:creationId xmlns:a16="http://schemas.microsoft.com/office/drawing/2014/main" id="{B16E59B7-2693-428B-87AD-D8A76E7252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08720" y="977099"/>
            <a:ext cx="3116213" cy="4136205"/>
          </a:xfrm>
          <a:prstGeom prst="rect">
            <a:avLst/>
          </a:prstGeom>
          <a:solidFill>
            <a:schemeClr val="bg1"/>
          </a:solidFill>
          <a:ln w="635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4" descr="Qr code&#10;&#10;Description automatically generated">
            <a:extLst>
              <a:ext uri="{FF2B5EF4-FFF2-40B4-BE49-F238E27FC236}">
                <a16:creationId xmlns:a16="http://schemas.microsoft.com/office/drawing/2014/main" id="{DC1A04F0-03B1-4702-AD49-5919A4B27DF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71223" y="1649879"/>
            <a:ext cx="2799103" cy="2799103"/>
          </a:xfrm>
          <a:prstGeom prst="rect">
            <a:avLst/>
          </a:prstGeom>
        </p:spPr>
      </p:pic>
      <p:cxnSp>
        <p:nvCxnSpPr>
          <p:cNvPr id="13" name="Straight Connector 19">
            <a:extLst>
              <a:ext uri="{FF2B5EF4-FFF2-40B4-BE49-F238E27FC236}">
                <a16:creationId xmlns:a16="http://schemas.microsoft.com/office/drawing/2014/main" id="{D89CA9A2-D0CB-48A6-B2ED-03C3EB3AD6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193459" y="3526496"/>
            <a:ext cx="5536119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pic>
        <p:nvPicPr>
          <p:cNvPr id="17" name="Picture 21">
            <a:extLst>
              <a:ext uri="{FF2B5EF4-FFF2-40B4-BE49-F238E27FC236}">
                <a16:creationId xmlns:a16="http://schemas.microsoft.com/office/drawing/2014/main" id="{8E11A2E1-5E39-4080-93B8-4811FE13D4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cxnSp>
        <p:nvCxnSpPr>
          <p:cNvPr id="19" name="Straight Connector 23">
            <a:extLst>
              <a:ext uri="{FF2B5EF4-FFF2-40B4-BE49-F238E27FC236}">
                <a16:creationId xmlns:a16="http://schemas.microsoft.com/office/drawing/2014/main" id="{5A8467B7-9FAF-47EC-A36A-76A9020A51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>
            <a:extLst>
              <a:ext uri="{FF2B5EF4-FFF2-40B4-BE49-F238E27FC236}">
                <a16:creationId xmlns:a16="http://schemas.microsoft.com/office/drawing/2014/main" id="{B36DC2CA-5C5B-4F29-AC12-BA2571F15770}"/>
              </a:ext>
            </a:extLst>
          </p:cNvPr>
          <p:cNvSpPr txBox="1"/>
          <p:nvPr/>
        </p:nvSpPr>
        <p:spPr>
          <a:xfrm>
            <a:off x="5270740" y="3804249"/>
            <a:ext cx="6754482" cy="1077218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>
              <a:spcAft>
                <a:spcPts val="600"/>
              </a:spcAft>
            </a:pPr>
            <a:r>
              <a:rPr lang="en-US" dirty="0">
                <a:ea typeface="+mn-lt"/>
                <a:cs typeface="+mn-lt"/>
                <a:hlinkClick r:id="rId4"/>
              </a:rPr>
              <a:t>https://ca01001129.schoolwires.net/Page/19772</a:t>
            </a:r>
            <a:endParaRPr lang="en-US">
              <a:ea typeface="+mn-lt"/>
              <a:cs typeface="+mn-lt"/>
            </a:endParaRPr>
          </a:p>
          <a:p>
            <a:pPr>
              <a:spcAft>
                <a:spcPts val="600"/>
              </a:spcAft>
            </a:pPr>
            <a:endParaRPr lang="en-US"/>
          </a:p>
          <a:p>
            <a:pPr>
              <a:spcAft>
                <a:spcPts val="600"/>
              </a:spcAft>
            </a:pPr>
            <a:r>
              <a:rPr lang="en-US"/>
              <a:t>Freedom's Webpage&gt;Academics&gt;NHS&gt;Active Membership Response</a:t>
            </a:r>
          </a:p>
        </p:txBody>
      </p:sp>
    </p:spTree>
    <p:extLst>
      <p:ext uri="{BB962C8B-B14F-4D97-AF65-F5344CB8AC3E}">
        <p14:creationId xmlns:p14="http://schemas.microsoft.com/office/powerpoint/2010/main" val="39602338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0573" y="54677"/>
            <a:ext cx="8737712" cy="4626145"/>
          </a:xfrm>
        </p:spPr>
        <p:txBody>
          <a:bodyPr>
            <a:normAutofit fontScale="90000"/>
          </a:bodyPr>
          <a:lstStyle/>
          <a:p>
            <a:br>
              <a:rPr lang="en-US" sz="4000" dirty="0">
                <a:latin typeface="Aldhabi"/>
                <a:cs typeface="Aldhabi"/>
              </a:rPr>
            </a:br>
            <a:br>
              <a:rPr lang="en-US" sz="4000" dirty="0">
                <a:latin typeface="Aldhabi"/>
                <a:cs typeface="Aldhabi"/>
              </a:rPr>
            </a:br>
            <a:r>
              <a:rPr lang="en-US" sz="4000" b="1">
                <a:latin typeface="Aldhabi"/>
                <a:cs typeface="Aldhabi"/>
              </a:rPr>
              <a:t>Item#4</a:t>
            </a:r>
            <a:r>
              <a:rPr lang="en-US" sz="4000">
                <a:latin typeface="Aldhabi"/>
                <a:cs typeface="Aldhabi"/>
              </a:rPr>
              <a:t>- </a:t>
            </a:r>
            <a:r>
              <a:rPr lang="en-US" sz="2800">
                <a:latin typeface="Arial"/>
                <a:cs typeface="Aldhabi"/>
              </a:rPr>
              <a:t>Contact Information</a:t>
            </a:r>
            <a:br>
              <a:rPr lang="en-US" sz="2800" dirty="0">
                <a:latin typeface="Arial"/>
                <a:cs typeface="Aldhabi"/>
              </a:rPr>
            </a:br>
            <a:br>
              <a:rPr lang="en-US" sz="2800" dirty="0">
                <a:latin typeface="Arial"/>
                <a:cs typeface="Aldhabi"/>
              </a:rPr>
            </a:br>
            <a:r>
              <a:rPr lang="en-US" sz="2800">
                <a:latin typeface="Arial"/>
                <a:cs typeface="Aldhabi"/>
              </a:rPr>
              <a:t>Are you on the emial </a:t>
            </a:r>
            <a:r>
              <a:rPr lang="en-US" sz="2800">
                <a:latin typeface="Arial"/>
                <a:ea typeface="+mj-lt"/>
                <a:cs typeface="+mj-lt"/>
              </a:rPr>
              <a:t>distribution</a:t>
            </a:r>
            <a:r>
              <a:rPr lang="en-US" sz="2800">
                <a:latin typeface="Arial"/>
                <a:cs typeface="Aldhabi"/>
              </a:rPr>
              <a:t> list?</a:t>
            </a:r>
            <a:br>
              <a:rPr lang="en-US" sz="2800" dirty="0">
                <a:latin typeface="Arial"/>
                <a:cs typeface="Aldhabi"/>
              </a:rPr>
            </a:br>
            <a:br>
              <a:rPr lang="en-US" sz="2800" dirty="0">
                <a:latin typeface="Arial"/>
                <a:cs typeface="Aldhabi"/>
              </a:rPr>
            </a:br>
            <a:br>
              <a:rPr lang="en-US" sz="2800" dirty="0">
                <a:latin typeface="Arial"/>
                <a:cs typeface="Aldhabi"/>
              </a:rPr>
            </a:br>
            <a:r>
              <a:rPr lang="en-US" sz="2800">
                <a:latin typeface="Arial"/>
                <a:cs typeface="Aldhabi"/>
              </a:rPr>
              <a:t>Are you familiar with the website?</a:t>
            </a:r>
            <a:r>
              <a:rPr lang="en-US" sz="4000" dirty="0">
                <a:latin typeface="Aldhabi"/>
                <a:cs typeface="Aldhabi"/>
              </a:rPr>
              <a:t> </a:t>
            </a:r>
            <a:br>
              <a:rPr lang="en-US" sz="4000" dirty="0">
                <a:latin typeface="Aldhabi"/>
                <a:cs typeface="Aldhabi"/>
              </a:rPr>
            </a:br>
            <a:br>
              <a:rPr lang="en-US" sz="4000" dirty="0">
                <a:latin typeface="Aldhabi"/>
                <a:cs typeface="Aldhabi"/>
              </a:rPr>
            </a:br>
            <a:br>
              <a:rPr lang="en-US" sz="2400" dirty="0">
                <a:latin typeface="Aldhabi"/>
                <a:cs typeface="Aldhabi"/>
              </a:rPr>
            </a:br>
            <a:br>
              <a:rPr lang="en-US" sz="2400" dirty="0">
                <a:latin typeface="Aldhabi"/>
              </a:rPr>
            </a:br>
            <a:br>
              <a:rPr lang="en-US" sz="1200" dirty="0">
                <a:latin typeface="Gadugi"/>
              </a:rPr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4408223"/>
            <a:ext cx="8637072" cy="977621"/>
          </a:xfrm>
        </p:spPr>
        <p:txBody>
          <a:bodyPr vert="horz" lIns="91440" tIns="91440" rIns="91440" bIns="91440" rtlCol="0" anchor="t">
            <a:normAutofit/>
          </a:bodyPr>
          <a:lstStyle/>
          <a:p>
            <a:pPr algn="ctr"/>
            <a:r>
              <a:rPr lang="en-US" b="1"/>
              <a:t>Email Mr. Hollister @ hollisterj@luhsd.net</a:t>
            </a:r>
          </a:p>
        </p:txBody>
      </p:sp>
      <p:pic>
        <p:nvPicPr>
          <p:cNvPr id="6" name="Picture 6" descr="Contact Us Communication Support - Free image on Pixabay">
            <a:extLst>
              <a:ext uri="{FF2B5EF4-FFF2-40B4-BE49-F238E27FC236}">
                <a16:creationId xmlns:a16="http://schemas.microsoft.com/office/drawing/2014/main" id="{D7204609-57A8-4FEC-B00C-4C571AE7657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136" y="4156638"/>
            <a:ext cx="3433313" cy="1218912"/>
          </a:xfrm>
          <a:prstGeom prst="rect">
            <a:avLst/>
          </a:prstGeom>
        </p:spPr>
      </p:pic>
      <p:pic>
        <p:nvPicPr>
          <p:cNvPr id="7" name="Picture 7" descr="Free photo Connection Symbol E-mail Blue Contact Us Computer - Max Pixel">
            <a:extLst>
              <a:ext uri="{FF2B5EF4-FFF2-40B4-BE49-F238E27FC236}">
                <a16:creationId xmlns:a16="http://schemas.microsoft.com/office/drawing/2014/main" id="{A15C9810-A0E6-4FC2-87E9-B69D59862C4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397042" y="59648"/>
            <a:ext cx="2743200" cy="20516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58012"/>
      </p:ext>
    </p:extLst>
  </p:cSld>
  <p:clrMapOvr>
    <a:masterClrMapping/>
  </p:clrMapOvr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TF10001119</Template>
  <TotalTime>0</TotalTime>
  <Words>0</Words>
  <Application>Microsoft Office PowerPoint</Application>
  <PresentationFormat>Widescreen</PresentationFormat>
  <Paragraphs>0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Gallery</vt:lpstr>
      <vt:lpstr>NHS Meeting May 5th</vt:lpstr>
      <vt:lpstr>     Call to Order- Pressley Phillips Item #1- Stoles Item #2- 2022 Presidential Election Canidate information Item #3- Point Tracker, "Service" Essay &amp; Graduation Requirements Item #4 Contact List and information  Questions????? Close Meeting </vt:lpstr>
      <vt:lpstr>  Item#1- Stoles Stoles will be ordered and available for graduation Members must meet eligibility requirements  *Freedom High School Chapter member *  3.5 or above cumulative GPA  *  No suspensions *  Complete Essay Prompt (Due 5/12/2021)  </vt:lpstr>
      <vt:lpstr>  Item#2- Canidate Information/Presentations from  Allison Felix   and   Mia Phounrath  approx. 2 minutes each   Election will take place from May 10th-13th  (in person or online)  Voting is for current juniors in good standing   Link to be posted on the website starting Monday and ballots will be availible in B-204  (Hollister's Room)  one vote per person  </vt:lpstr>
      <vt:lpstr>Item#3- Active Membership Essay Response  ALL Members must write and submit a response to maintain active membership   What does this mean?    To be elegible to receive graduation recognition (this year, or next) members must submit their essay by 5/12/2021 @ 3pm   </vt:lpstr>
      <vt:lpstr>  Item#4- Contact Information  Are you on the emial distribution list?   Are you familiar with the website?    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/>
  <cp:revision>299</cp:revision>
  <dcterms:created xsi:type="dcterms:W3CDTF">2021-05-04T19:23:56Z</dcterms:created>
  <dcterms:modified xsi:type="dcterms:W3CDTF">2021-05-05T17:18:16Z</dcterms:modified>
</cp:coreProperties>
</file>