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D140E-99AF-2CBC-EACA-6E815D71AE44}" v="95" dt="2021-05-26T02:15:47.458"/>
    <p1510:client id="{5767802E-D8B5-09B2-9A2A-64A62950DA9B}" v="18" dt="2021-05-05T17:18:16.335"/>
    <p1510:client id="{675EDE0E-33D9-A0F1-C70E-92DD126589BA}" v="809" dt="2021-05-26T20:08:37.420"/>
    <p1510:client id="{AA1C8B8A-C4D3-8CBD-BBA0-10A6A484D4F5}" v="979" dt="2021-05-19T17:10:27.972"/>
    <p1510:client id="{B3A1F008-A509-4DFE-8091-A3D24F30BA2F}" v="1714" dt="2021-05-04T21:56:20.143"/>
    <p1510:client id="{F6F1206C-70FE-CB79-C3BE-C7C5D5C2837F}" v="34" dt="2021-05-19T20:36:53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Hollister" userId="S::hollisterj@luhsd.net::3902bc5b-dd94-4f2f-a5c6-5eb78d4d4674" providerId="AD" clId="Web-{51BD140E-99AF-2CBC-EACA-6E815D71AE44}"/>
    <pc:docChg chg="modSld">
      <pc:chgData name="Joseph Hollister" userId="S::hollisterj@luhsd.net::3902bc5b-dd94-4f2f-a5c6-5eb78d4d4674" providerId="AD" clId="Web-{51BD140E-99AF-2CBC-EACA-6E815D71AE44}" dt="2021-05-26T02:15:47.458" v="51" actId="20577"/>
      <pc:docMkLst>
        <pc:docMk/>
      </pc:docMkLst>
      <pc:sldChg chg="modSp">
        <pc:chgData name="Joseph Hollister" userId="S::hollisterj@luhsd.net::3902bc5b-dd94-4f2f-a5c6-5eb78d4d4674" providerId="AD" clId="Web-{51BD140E-99AF-2CBC-EACA-6E815D71AE44}" dt="2021-05-26T02:08:56.963" v="24" actId="20577"/>
        <pc:sldMkLst>
          <pc:docMk/>
          <pc:sldMk cId="3493444981" sldId="259"/>
        </pc:sldMkLst>
        <pc:spChg chg="mod">
          <ac:chgData name="Joseph Hollister" userId="S::hollisterj@luhsd.net::3902bc5b-dd94-4f2f-a5c6-5eb78d4d4674" providerId="AD" clId="Web-{51BD140E-99AF-2CBC-EACA-6E815D71AE44}" dt="2021-05-26T02:08:52.275" v="22" actId="20577"/>
          <ac:spMkLst>
            <pc:docMk/>
            <pc:sldMk cId="3493444981" sldId="259"/>
            <ac:spMk id="2" creationId="{00000000-0000-0000-0000-000000000000}"/>
          </ac:spMkLst>
        </pc:spChg>
        <pc:spChg chg="mod">
          <ac:chgData name="Joseph Hollister" userId="S::hollisterj@luhsd.net::3902bc5b-dd94-4f2f-a5c6-5eb78d4d4674" providerId="AD" clId="Web-{51BD140E-99AF-2CBC-EACA-6E815D71AE44}" dt="2021-05-26T02:08:56.963" v="24" actId="20577"/>
          <ac:spMkLst>
            <pc:docMk/>
            <pc:sldMk cId="3493444981" sldId="259"/>
            <ac:spMk id="3" creationId="{00000000-0000-0000-0000-000000000000}"/>
          </ac:spMkLst>
        </pc:spChg>
      </pc:sldChg>
      <pc:sldChg chg="modSp">
        <pc:chgData name="Joseph Hollister" userId="S::hollisterj@luhsd.net::3902bc5b-dd94-4f2f-a5c6-5eb78d4d4674" providerId="AD" clId="Web-{51BD140E-99AF-2CBC-EACA-6E815D71AE44}" dt="2021-05-26T02:15:47.458" v="51" actId="20577"/>
        <pc:sldMkLst>
          <pc:docMk/>
          <pc:sldMk cId="3960233814" sldId="260"/>
        </pc:sldMkLst>
        <pc:spChg chg="mod">
          <ac:chgData name="Joseph Hollister" userId="S::hollisterj@luhsd.net::3902bc5b-dd94-4f2f-a5c6-5eb78d4d4674" providerId="AD" clId="Web-{51BD140E-99AF-2CBC-EACA-6E815D71AE44}" dt="2021-05-26T02:15:47.458" v="51" actId="20577"/>
          <ac:spMkLst>
            <pc:docMk/>
            <pc:sldMk cId="3960233814" sldId="260"/>
            <ac:spMk id="2" creationId="{00000000-0000-0000-0000-000000000000}"/>
          </ac:spMkLst>
        </pc:spChg>
        <pc:spChg chg="mod">
          <ac:chgData name="Joseph Hollister" userId="S::hollisterj@luhsd.net::3902bc5b-dd94-4f2f-a5c6-5eb78d4d4674" providerId="AD" clId="Web-{51BD140E-99AF-2CBC-EACA-6E815D71AE44}" dt="2021-05-26T02:09:29.558" v="34" actId="20577"/>
          <ac:spMkLst>
            <pc:docMk/>
            <pc:sldMk cId="3960233814" sldId="260"/>
            <ac:spMk id="5" creationId="{B36DC2CA-5C5B-4F29-AC12-BA2571F15770}"/>
          </ac:spMkLst>
        </pc:spChg>
      </pc:sldChg>
    </pc:docChg>
  </pc:docChgLst>
  <pc:docChgLst>
    <pc:chgData name="Joseph Hollister" userId="S::hollisterj@luhsd.net::3902bc5b-dd94-4f2f-a5c6-5eb78d4d4674" providerId="AD" clId="Web-{AA1C8B8A-C4D3-8CBD-BBA0-10A6A484D4F5}"/>
    <pc:docChg chg="modSld">
      <pc:chgData name="Joseph Hollister" userId="S::hollisterj@luhsd.net::3902bc5b-dd94-4f2f-a5c6-5eb78d4d4674" providerId="AD" clId="Web-{AA1C8B8A-C4D3-8CBD-BBA0-10A6A484D4F5}" dt="2021-05-19T17:10:27.972" v="495"/>
      <pc:docMkLst>
        <pc:docMk/>
      </pc:docMkLst>
      <pc:sldChg chg="modSp">
        <pc:chgData name="Joseph Hollister" userId="S::hollisterj@luhsd.net::3902bc5b-dd94-4f2f-a5c6-5eb78d4d4674" providerId="AD" clId="Web-{AA1C8B8A-C4D3-8CBD-BBA0-10A6A484D4F5}" dt="2021-05-19T16:53:30.625" v="4" actId="20577"/>
        <pc:sldMkLst>
          <pc:docMk/>
          <pc:sldMk cId="128632686" sldId="256"/>
        </pc:sldMkLst>
        <pc:spChg chg="mod">
          <ac:chgData name="Joseph Hollister" userId="S::hollisterj@luhsd.net::3902bc5b-dd94-4f2f-a5c6-5eb78d4d4674" providerId="AD" clId="Web-{AA1C8B8A-C4D3-8CBD-BBA0-10A6A484D4F5}" dt="2021-05-19T16:53:25.110" v="2" actId="20577"/>
          <ac:spMkLst>
            <pc:docMk/>
            <pc:sldMk cId="128632686" sldId="256"/>
            <ac:spMk id="2" creationId="{00000000-0000-0000-0000-000000000000}"/>
          </ac:spMkLst>
        </pc:spChg>
        <pc:spChg chg="mod">
          <ac:chgData name="Joseph Hollister" userId="S::hollisterj@luhsd.net::3902bc5b-dd94-4f2f-a5c6-5eb78d4d4674" providerId="AD" clId="Web-{AA1C8B8A-C4D3-8CBD-BBA0-10A6A484D4F5}" dt="2021-05-19T16:53:30.625" v="4" actId="20577"/>
          <ac:spMkLst>
            <pc:docMk/>
            <pc:sldMk cId="128632686" sldId="256"/>
            <ac:spMk id="3" creationId="{00000000-0000-0000-0000-000000000000}"/>
          </ac:spMkLst>
        </pc:spChg>
      </pc:sldChg>
      <pc:sldChg chg="modSp">
        <pc:chgData name="Joseph Hollister" userId="S::hollisterj@luhsd.net::3902bc5b-dd94-4f2f-a5c6-5eb78d4d4674" providerId="AD" clId="Web-{AA1C8B8A-C4D3-8CBD-BBA0-10A6A484D4F5}" dt="2021-05-19T16:59:02.408" v="198" actId="20577"/>
        <pc:sldMkLst>
          <pc:docMk/>
          <pc:sldMk cId="2809293097" sldId="257"/>
        </pc:sldMkLst>
        <pc:spChg chg="mod">
          <ac:chgData name="Joseph Hollister" userId="S::hollisterj@luhsd.net::3902bc5b-dd94-4f2f-a5c6-5eb78d4d4674" providerId="AD" clId="Web-{AA1C8B8A-C4D3-8CBD-BBA0-10A6A484D4F5}" dt="2021-05-19T16:59:02.408" v="198" actId="20577"/>
          <ac:spMkLst>
            <pc:docMk/>
            <pc:sldMk cId="2809293097" sldId="257"/>
            <ac:spMk id="2" creationId="{00000000-0000-0000-0000-000000000000}"/>
          </ac:spMkLst>
        </pc:spChg>
        <pc:spChg chg="mod">
          <ac:chgData name="Joseph Hollister" userId="S::hollisterj@luhsd.net::3902bc5b-dd94-4f2f-a5c6-5eb78d4d4674" providerId="AD" clId="Web-{AA1C8B8A-C4D3-8CBD-BBA0-10A6A484D4F5}" dt="2021-05-19T16:54:38.782" v="38" actId="20577"/>
          <ac:spMkLst>
            <pc:docMk/>
            <pc:sldMk cId="2809293097" sldId="257"/>
            <ac:spMk id="3" creationId="{00000000-0000-0000-0000-000000000000}"/>
          </ac:spMkLst>
        </pc:spChg>
      </pc:sldChg>
      <pc:sldChg chg="delSp modSp">
        <pc:chgData name="Joseph Hollister" userId="S::hollisterj@luhsd.net::3902bc5b-dd94-4f2f-a5c6-5eb78d4d4674" providerId="AD" clId="Web-{AA1C8B8A-C4D3-8CBD-BBA0-10A6A484D4F5}" dt="2021-05-19T17:10:27.972" v="495"/>
        <pc:sldMkLst>
          <pc:docMk/>
          <pc:sldMk cId="2818657799" sldId="258"/>
        </pc:sldMkLst>
        <pc:spChg chg="mod">
          <ac:chgData name="Joseph Hollister" userId="S::hollisterj@luhsd.net::3902bc5b-dd94-4f2f-a5c6-5eb78d4d4674" providerId="AD" clId="Web-{AA1C8B8A-C4D3-8CBD-BBA0-10A6A484D4F5}" dt="2021-05-19T17:10:22.316" v="494" actId="20577"/>
          <ac:spMkLst>
            <pc:docMk/>
            <pc:sldMk cId="2818657799" sldId="258"/>
            <ac:spMk id="2" creationId="{00000000-0000-0000-0000-000000000000}"/>
          </ac:spMkLst>
        </pc:spChg>
        <pc:spChg chg="del mod">
          <ac:chgData name="Joseph Hollister" userId="S::hollisterj@luhsd.net::3902bc5b-dd94-4f2f-a5c6-5eb78d4d4674" providerId="AD" clId="Web-{AA1C8B8A-C4D3-8CBD-BBA0-10A6A484D4F5}" dt="2021-05-19T17:10:27.972" v="495"/>
          <ac:spMkLst>
            <pc:docMk/>
            <pc:sldMk cId="2818657799" sldId="258"/>
            <ac:spMk id="184" creationId="{1F9E3727-6553-4C74-8E7C-5284EE7003D8}"/>
          </ac:spMkLst>
        </pc:spChg>
        <pc:graphicFrameChg chg="del">
          <ac:chgData name="Joseph Hollister" userId="S::hollisterj@luhsd.net::3902bc5b-dd94-4f2f-a5c6-5eb78d4d4674" providerId="AD" clId="Web-{AA1C8B8A-C4D3-8CBD-BBA0-10A6A484D4F5}" dt="2021-05-19T16:55:36.987" v="81"/>
          <ac:graphicFrameMkLst>
            <pc:docMk/>
            <pc:sldMk cId="2818657799" sldId="258"/>
            <ac:graphicFrameMk id="7" creationId="{2093653D-B56C-4E89-B1E0-43D27CFDDF8B}"/>
          </ac:graphicFrameMkLst>
        </pc:graphicFrameChg>
        <pc:picChg chg="del">
          <ac:chgData name="Joseph Hollister" userId="S::hollisterj@luhsd.net::3902bc5b-dd94-4f2f-a5c6-5eb78d4d4674" providerId="AD" clId="Web-{AA1C8B8A-C4D3-8CBD-BBA0-10A6A484D4F5}" dt="2021-05-19T16:55:36.298" v="80"/>
          <ac:picMkLst>
            <pc:docMk/>
            <pc:sldMk cId="2818657799" sldId="258"/>
            <ac:picMk id="4" creationId="{E7010F73-6470-4921-BE5F-9891DC1057A7}"/>
          </ac:picMkLst>
        </pc:picChg>
      </pc:sldChg>
      <pc:sldChg chg="addSp delSp modSp">
        <pc:chgData name="Joseph Hollister" userId="S::hollisterj@luhsd.net::3902bc5b-dd94-4f2f-a5c6-5eb78d4d4674" providerId="AD" clId="Web-{AA1C8B8A-C4D3-8CBD-BBA0-10A6A484D4F5}" dt="2021-05-19T17:02:48.142" v="365" actId="20577"/>
        <pc:sldMkLst>
          <pc:docMk/>
          <pc:sldMk cId="3493444981" sldId="259"/>
        </pc:sldMkLst>
        <pc:spChg chg="mod">
          <ac:chgData name="Joseph Hollister" userId="S::hollisterj@luhsd.net::3902bc5b-dd94-4f2f-a5c6-5eb78d4d4674" providerId="AD" clId="Web-{AA1C8B8A-C4D3-8CBD-BBA0-10A6A484D4F5}" dt="2021-05-19T17:01:44.877" v="344" actId="20577"/>
          <ac:spMkLst>
            <pc:docMk/>
            <pc:sldMk cId="3493444981" sldId="259"/>
            <ac:spMk id="2" creationId="{00000000-0000-0000-0000-000000000000}"/>
          </ac:spMkLst>
        </pc:spChg>
        <pc:spChg chg="add del mod">
          <ac:chgData name="Joseph Hollister" userId="S::hollisterj@luhsd.net::3902bc5b-dd94-4f2f-a5c6-5eb78d4d4674" providerId="AD" clId="Web-{AA1C8B8A-C4D3-8CBD-BBA0-10A6A484D4F5}" dt="2021-05-19T17:02:48.142" v="365" actId="20577"/>
          <ac:spMkLst>
            <pc:docMk/>
            <pc:sldMk cId="3493444981" sldId="259"/>
            <ac:spMk id="6" creationId="{DA3FE77D-08EB-4F9D-917F-6CBF91D1C25C}"/>
          </ac:spMkLst>
        </pc:spChg>
        <pc:picChg chg="add del mod">
          <ac:chgData name="Joseph Hollister" userId="S::hollisterj@luhsd.net::3902bc5b-dd94-4f2f-a5c6-5eb78d4d4674" providerId="AD" clId="Web-{AA1C8B8A-C4D3-8CBD-BBA0-10A6A484D4F5}" dt="2021-05-19T17:02:45.299" v="362" actId="1076"/>
          <ac:picMkLst>
            <pc:docMk/>
            <pc:sldMk cId="3493444981" sldId="259"/>
            <ac:picMk id="4" creationId="{ED7AA8F5-3EFC-4BC7-BD1A-F7C8D818F09A}"/>
          </ac:picMkLst>
        </pc:picChg>
        <pc:picChg chg="del">
          <ac:chgData name="Joseph Hollister" userId="S::hollisterj@luhsd.net::3902bc5b-dd94-4f2f-a5c6-5eb78d4d4674" providerId="AD" clId="Web-{AA1C8B8A-C4D3-8CBD-BBA0-10A6A484D4F5}" dt="2021-05-19T17:01:49.517" v="345"/>
          <ac:picMkLst>
            <pc:docMk/>
            <pc:sldMk cId="3493444981" sldId="259"/>
            <ac:picMk id="7" creationId="{694FC672-DE74-4E74-94A3-F9F95813E17D}"/>
          </ac:picMkLst>
        </pc:picChg>
      </pc:sldChg>
      <pc:sldChg chg="addSp delSp modSp">
        <pc:chgData name="Joseph Hollister" userId="S::hollisterj@luhsd.net::3902bc5b-dd94-4f2f-a5c6-5eb78d4d4674" providerId="AD" clId="Web-{AA1C8B8A-C4D3-8CBD-BBA0-10A6A484D4F5}" dt="2021-05-19T17:08:10.409" v="465" actId="1076"/>
        <pc:sldMkLst>
          <pc:docMk/>
          <pc:sldMk cId="3960233814" sldId="260"/>
        </pc:sldMkLst>
        <pc:spChg chg="mod">
          <ac:chgData name="Joseph Hollister" userId="S::hollisterj@luhsd.net::3902bc5b-dd94-4f2f-a5c6-5eb78d4d4674" providerId="AD" clId="Web-{AA1C8B8A-C4D3-8CBD-BBA0-10A6A484D4F5}" dt="2021-05-19T17:08:10.409" v="465" actId="1076"/>
          <ac:spMkLst>
            <pc:docMk/>
            <pc:sldMk cId="3960233814" sldId="260"/>
            <ac:spMk id="2" creationId="{00000000-0000-0000-0000-000000000000}"/>
          </ac:spMkLst>
        </pc:spChg>
        <pc:spChg chg="mod">
          <ac:chgData name="Joseph Hollister" userId="S::hollisterj@luhsd.net::3902bc5b-dd94-4f2f-a5c6-5eb78d4d4674" providerId="AD" clId="Web-{AA1C8B8A-C4D3-8CBD-BBA0-10A6A484D4F5}" dt="2021-05-19T17:05:41.112" v="404" actId="20577"/>
          <ac:spMkLst>
            <pc:docMk/>
            <pc:sldMk cId="3960233814" sldId="260"/>
            <ac:spMk id="3" creationId="{00000000-0000-0000-0000-000000000000}"/>
          </ac:spMkLst>
        </pc:spChg>
        <pc:spChg chg="mod">
          <ac:chgData name="Joseph Hollister" userId="S::hollisterj@luhsd.net::3902bc5b-dd94-4f2f-a5c6-5eb78d4d4674" providerId="AD" clId="Web-{AA1C8B8A-C4D3-8CBD-BBA0-10A6A484D4F5}" dt="2021-05-19T17:07:59.753" v="464" actId="20577"/>
          <ac:spMkLst>
            <pc:docMk/>
            <pc:sldMk cId="3960233814" sldId="260"/>
            <ac:spMk id="5" creationId="{B36DC2CA-5C5B-4F29-AC12-BA2571F15770}"/>
          </ac:spMkLst>
        </pc:spChg>
        <pc:picChg chg="del">
          <ac:chgData name="Joseph Hollister" userId="S::hollisterj@luhsd.net::3902bc5b-dd94-4f2f-a5c6-5eb78d4d4674" providerId="AD" clId="Web-{AA1C8B8A-C4D3-8CBD-BBA0-10A6A484D4F5}" dt="2021-05-19T17:05:03.284" v="391"/>
          <ac:picMkLst>
            <pc:docMk/>
            <pc:sldMk cId="3960233814" sldId="260"/>
            <ac:picMk id="4" creationId="{DC1A04F0-03B1-4702-AD49-5919A4B27DFE}"/>
          </ac:picMkLst>
        </pc:picChg>
        <pc:picChg chg="add mod">
          <ac:chgData name="Joseph Hollister" userId="S::hollisterj@luhsd.net::3902bc5b-dd94-4f2f-a5c6-5eb78d4d4674" providerId="AD" clId="Web-{AA1C8B8A-C4D3-8CBD-BBA0-10A6A484D4F5}" dt="2021-05-19T17:05:30.799" v="393" actId="1076"/>
          <ac:picMkLst>
            <pc:docMk/>
            <pc:sldMk cId="3960233814" sldId="260"/>
            <ac:picMk id="6" creationId="{CE1C45D2-E4D9-4718-BDCD-3E564BCF35E4}"/>
          </ac:picMkLst>
        </pc:picChg>
      </pc:sldChg>
      <pc:sldChg chg="modSp">
        <pc:chgData name="Joseph Hollister" userId="S::hollisterj@luhsd.net::3902bc5b-dd94-4f2f-a5c6-5eb78d4d4674" providerId="AD" clId="Web-{AA1C8B8A-C4D3-8CBD-BBA0-10A6A484D4F5}" dt="2021-05-19T17:08:40.503" v="467" actId="20577"/>
        <pc:sldMkLst>
          <pc:docMk/>
          <pc:sldMk cId="13158012" sldId="261"/>
        </pc:sldMkLst>
        <pc:spChg chg="mod">
          <ac:chgData name="Joseph Hollister" userId="S::hollisterj@luhsd.net::3902bc5b-dd94-4f2f-a5c6-5eb78d4d4674" providerId="AD" clId="Web-{AA1C8B8A-C4D3-8CBD-BBA0-10A6A484D4F5}" dt="2021-05-19T17:08:40.503" v="467" actId="20577"/>
          <ac:spMkLst>
            <pc:docMk/>
            <pc:sldMk cId="13158012" sldId="261"/>
            <ac:spMk id="2" creationId="{00000000-0000-0000-0000-000000000000}"/>
          </ac:spMkLst>
        </pc:spChg>
      </pc:sldChg>
    </pc:docChg>
  </pc:docChgLst>
  <pc:docChgLst>
    <pc:chgData name="Joseph Hollister" userId="S::hollisterj@luhsd.net::3902bc5b-dd94-4f2f-a5c6-5eb78d4d4674" providerId="AD" clId="Web-{F6F1206C-70FE-CB79-C3BE-C7C5D5C2837F}"/>
    <pc:docChg chg="modSld">
      <pc:chgData name="Joseph Hollister" userId="S::hollisterj@luhsd.net::3902bc5b-dd94-4f2f-a5c6-5eb78d4d4674" providerId="AD" clId="Web-{F6F1206C-70FE-CB79-C3BE-C7C5D5C2837F}" dt="2021-05-19T20:36:53.366" v="16" actId="20577"/>
      <pc:docMkLst>
        <pc:docMk/>
      </pc:docMkLst>
      <pc:sldChg chg="modSp">
        <pc:chgData name="Joseph Hollister" userId="S::hollisterj@luhsd.net::3902bc5b-dd94-4f2f-a5c6-5eb78d4d4674" providerId="AD" clId="Web-{F6F1206C-70FE-CB79-C3BE-C7C5D5C2837F}" dt="2021-05-19T20:36:53.366" v="16" actId="20577"/>
        <pc:sldMkLst>
          <pc:docMk/>
          <pc:sldMk cId="2818657799" sldId="258"/>
        </pc:sldMkLst>
        <pc:spChg chg="mod">
          <ac:chgData name="Joseph Hollister" userId="S::hollisterj@luhsd.net::3902bc5b-dd94-4f2f-a5c6-5eb78d4d4674" providerId="AD" clId="Web-{F6F1206C-70FE-CB79-C3BE-C7C5D5C2837F}" dt="2021-05-19T20:36:53.366" v="16" actId="20577"/>
          <ac:spMkLst>
            <pc:docMk/>
            <pc:sldMk cId="2818657799" sldId="258"/>
            <ac:spMk id="2" creationId="{00000000-0000-0000-0000-000000000000}"/>
          </ac:spMkLst>
        </pc:spChg>
      </pc:sldChg>
    </pc:docChg>
  </pc:docChgLst>
  <pc:docChgLst>
    <pc:chgData name="Joseph Hollister" userId="S::hollisterj@luhsd.net::3902bc5b-dd94-4f2f-a5c6-5eb78d4d4674" providerId="AD" clId="Web-{675EDE0E-33D9-A0F1-C70E-92DD126589BA}"/>
    <pc:docChg chg="addSld modSld sldOrd">
      <pc:chgData name="Joseph Hollister" userId="S::hollisterj@luhsd.net::3902bc5b-dd94-4f2f-a5c6-5eb78d4d4674" providerId="AD" clId="Web-{675EDE0E-33D9-A0F1-C70E-92DD126589BA}" dt="2021-05-26T20:08:37.420" v="428" actId="20577"/>
      <pc:docMkLst>
        <pc:docMk/>
      </pc:docMkLst>
      <pc:sldChg chg="modSp">
        <pc:chgData name="Joseph Hollister" userId="S::hollisterj@luhsd.net::3902bc5b-dd94-4f2f-a5c6-5eb78d4d4674" providerId="AD" clId="Web-{675EDE0E-33D9-A0F1-C70E-92DD126589BA}" dt="2021-05-26T18:55:34.295" v="71" actId="1076"/>
        <pc:sldMkLst>
          <pc:docMk/>
          <pc:sldMk cId="2809293097" sldId="257"/>
        </pc:sldMkLst>
        <pc:spChg chg="mod">
          <ac:chgData name="Joseph Hollister" userId="S::hollisterj@luhsd.net::3902bc5b-dd94-4f2f-a5c6-5eb78d4d4674" providerId="AD" clId="Web-{675EDE0E-33D9-A0F1-C70E-92DD126589BA}" dt="2021-05-26T18:55:34.295" v="71" actId="1076"/>
          <ac:spMkLst>
            <pc:docMk/>
            <pc:sldMk cId="2809293097" sldId="257"/>
            <ac:spMk id="2" creationId="{00000000-0000-0000-0000-000000000000}"/>
          </ac:spMkLst>
        </pc:spChg>
        <pc:spChg chg="mod">
          <ac:chgData name="Joseph Hollister" userId="S::hollisterj@luhsd.net::3902bc5b-dd94-4f2f-a5c6-5eb78d4d4674" providerId="AD" clId="Web-{675EDE0E-33D9-A0F1-C70E-92DD126589BA}" dt="2021-05-26T18:53:01.685" v="7" actId="1076"/>
          <ac:spMkLst>
            <pc:docMk/>
            <pc:sldMk cId="2809293097" sldId="257"/>
            <ac:spMk id="3" creationId="{00000000-0000-0000-0000-000000000000}"/>
          </ac:spMkLst>
        </pc:spChg>
      </pc:sldChg>
      <pc:sldChg chg="addSp modSp mod setBg">
        <pc:chgData name="Joseph Hollister" userId="S::hollisterj@luhsd.net::3902bc5b-dd94-4f2f-a5c6-5eb78d4d4674" providerId="AD" clId="Web-{675EDE0E-33D9-A0F1-C70E-92DD126589BA}" dt="2021-05-26T19:07:51.250" v="388" actId="1076"/>
        <pc:sldMkLst>
          <pc:docMk/>
          <pc:sldMk cId="2818657799" sldId="258"/>
        </pc:sldMkLst>
        <pc:spChg chg="mod">
          <ac:chgData name="Joseph Hollister" userId="S::hollisterj@luhsd.net::3902bc5b-dd94-4f2f-a5c6-5eb78d4d4674" providerId="AD" clId="Web-{675EDE0E-33D9-A0F1-C70E-92DD126589BA}" dt="2021-05-26T19:07:51.250" v="388" actId="1076"/>
          <ac:spMkLst>
            <pc:docMk/>
            <pc:sldMk cId="2818657799" sldId="258"/>
            <ac:spMk id="2" creationId="{00000000-0000-0000-0000-000000000000}"/>
          </ac:spMkLst>
        </pc:spChg>
        <pc:spChg chg="mod">
          <ac:chgData name="Joseph Hollister" userId="S::hollisterj@luhsd.net::3902bc5b-dd94-4f2f-a5c6-5eb78d4d4674" providerId="AD" clId="Web-{675EDE0E-33D9-A0F1-C70E-92DD126589BA}" dt="2021-05-26T19:07:35.563" v="386" actId="1076"/>
          <ac:spMkLst>
            <pc:docMk/>
            <pc:sldMk cId="2818657799" sldId="258"/>
            <ac:spMk id="3" creationId="{00000000-0000-0000-0000-000000000000}"/>
          </ac:spMkLst>
        </pc:spChg>
        <pc:spChg chg="add mod">
          <ac:chgData name="Joseph Hollister" userId="S::hollisterj@luhsd.net::3902bc5b-dd94-4f2f-a5c6-5eb78d4d4674" providerId="AD" clId="Web-{675EDE0E-33D9-A0F1-C70E-92DD126589BA}" dt="2021-05-26T19:07:05.156" v="381"/>
          <ac:spMkLst>
            <pc:docMk/>
            <pc:sldMk cId="2818657799" sldId="258"/>
            <ac:spMk id="5" creationId="{A27E312D-BA32-4F0B-887E-D00017D66726}"/>
          </ac:spMkLst>
        </pc:spChg>
        <pc:spChg chg="add">
          <ac:chgData name="Joseph Hollister" userId="S::hollisterj@luhsd.net::3902bc5b-dd94-4f2f-a5c6-5eb78d4d4674" providerId="AD" clId="Web-{675EDE0E-33D9-A0F1-C70E-92DD126589BA}" dt="2021-05-26T19:07:05.156" v="381"/>
          <ac:spMkLst>
            <pc:docMk/>
            <pc:sldMk cId="2818657799" sldId="258"/>
            <ac:spMk id="10" creationId="{B0013D77-6314-4D7E-B3AE-F64340434DD7}"/>
          </ac:spMkLst>
        </pc:spChg>
        <pc:spChg chg="add">
          <ac:chgData name="Joseph Hollister" userId="S::hollisterj@luhsd.net::3902bc5b-dd94-4f2f-a5c6-5eb78d4d4674" providerId="AD" clId="Web-{675EDE0E-33D9-A0F1-C70E-92DD126589BA}" dt="2021-05-26T19:07:05.156" v="381"/>
          <ac:spMkLst>
            <pc:docMk/>
            <pc:sldMk cId="2818657799" sldId="258"/>
            <ac:spMk id="12" creationId="{4F504834-5C3B-4268-AA97-192F1C8B30C5}"/>
          </ac:spMkLst>
        </pc:spChg>
        <pc:grpChg chg="add">
          <ac:chgData name="Joseph Hollister" userId="S::hollisterj@luhsd.net::3902bc5b-dd94-4f2f-a5c6-5eb78d4d4674" providerId="AD" clId="Web-{675EDE0E-33D9-A0F1-C70E-92DD126589BA}" dt="2021-05-26T19:07:05.156" v="381"/>
          <ac:grpSpMkLst>
            <pc:docMk/>
            <pc:sldMk cId="2818657799" sldId="258"/>
            <ac:grpSpMk id="16" creationId="{14769521-3FF2-4900-8E88-FE324129CBCF}"/>
          </ac:grpSpMkLst>
        </pc:grpChg>
        <pc:picChg chg="add mod">
          <ac:chgData name="Joseph Hollister" userId="S::hollisterj@luhsd.net::3902bc5b-dd94-4f2f-a5c6-5eb78d4d4674" providerId="AD" clId="Web-{675EDE0E-33D9-A0F1-C70E-92DD126589BA}" dt="2021-05-26T19:07:05.156" v="381"/>
          <ac:picMkLst>
            <pc:docMk/>
            <pc:sldMk cId="2818657799" sldId="258"/>
            <ac:picMk id="4" creationId="{A4E37B28-0C59-423B-A0EB-2CFFCFE5094F}"/>
          </ac:picMkLst>
        </pc:picChg>
        <pc:picChg chg="add">
          <ac:chgData name="Joseph Hollister" userId="S::hollisterj@luhsd.net::3902bc5b-dd94-4f2f-a5c6-5eb78d4d4674" providerId="AD" clId="Web-{675EDE0E-33D9-A0F1-C70E-92DD126589BA}" dt="2021-05-26T19:07:05.156" v="381"/>
          <ac:picMkLst>
            <pc:docMk/>
            <pc:sldMk cId="2818657799" sldId="258"/>
            <ac:picMk id="20" creationId="{734D3980-B8F4-49E4-BADC-88E2D3517DEA}"/>
          </ac:picMkLst>
        </pc:picChg>
        <pc:cxnChg chg="add">
          <ac:chgData name="Joseph Hollister" userId="S::hollisterj@luhsd.net::3902bc5b-dd94-4f2f-a5c6-5eb78d4d4674" providerId="AD" clId="Web-{675EDE0E-33D9-A0F1-C70E-92DD126589BA}" dt="2021-05-26T19:07:05.156" v="381"/>
          <ac:cxnSpMkLst>
            <pc:docMk/>
            <pc:sldMk cId="2818657799" sldId="258"/>
            <ac:cxnSpMk id="14" creationId="{08499C1D-827E-4262-9D7E-C9C5D41F74D3}"/>
          </ac:cxnSpMkLst>
        </pc:cxnChg>
        <pc:cxnChg chg="add">
          <ac:chgData name="Joseph Hollister" userId="S::hollisterj@luhsd.net::3902bc5b-dd94-4f2f-a5c6-5eb78d4d4674" providerId="AD" clId="Web-{675EDE0E-33D9-A0F1-C70E-92DD126589BA}" dt="2021-05-26T19:07:05.156" v="381"/>
          <ac:cxnSpMkLst>
            <pc:docMk/>
            <pc:sldMk cId="2818657799" sldId="258"/>
            <ac:cxnSpMk id="22" creationId="{90E57DF2-FA2B-4494-B47E-8180C63267B4}"/>
          </ac:cxnSpMkLst>
        </pc:cxnChg>
      </pc:sldChg>
      <pc:sldChg chg="modSp">
        <pc:chgData name="Joseph Hollister" userId="S::hollisterj@luhsd.net::3902bc5b-dd94-4f2f-a5c6-5eb78d4d4674" providerId="AD" clId="Web-{675EDE0E-33D9-A0F1-C70E-92DD126589BA}" dt="2021-05-26T20:08:37.420" v="428" actId="20577"/>
        <pc:sldMkLst>
          <pc:docMk/>
          <pc:sldMk cId="3493444981" sldId="259"/>
        </pc:sldMkLst>
        <pc:spChg chg="mod">
          <ac:chgData name="Joseph Hollister" userId="S::hollisterj@luhsd.net::3902bc5b-dd94-4f2f-a5c6-5eb78d4d4674" providerId="AD" clId="Web-{675EDE0E-33D9-A0F1-C70E-92DD126589BA}" dt="2021-05-26T18:55:46.310" v="73" actId="20577"/>
          <ac:spMkLst>
            <pc:docMk/>
            <pc:sldMk cId="3493444981" sldId="259"/>
            <ac:spMk id="2" creationId="{00000000-0000-0000-0000-000000000000}"/>
          </ac:spMkLst>
        </pc:spChg>
        <pc:spChg chg="mod">
          <ac:chgData name="Joseph Hollister" userId="S::hollisterj@luhsd.net::3902bc5b-dd94-4f2f-a5c6-5eb78d4d4674" providerId="AD" clId="Web-{675EDE0E-33D9-A0F1-C70E-92DD126589BA}" dt="2021-05-26T20:08:37.420" v="428" actId="20577"/>
          <ac:spMkLst>
            <pc:docMk/>
            <pc:sldMk cId="3493444981" sldId="259"/>
            <ac:spMk id="3" creationId="{00000000-0000-0000-0000-000000000000}"/>
          </ac:spMkLst>
        </pc:spChg>
      </pc:sldChg>
      <pc:sldChg chg="modSp">
        <pc:chgData name="Joseph Hollister" userId="S::hollisterj@luhsd.net::3902bc5b-dd94-4f2f-a5c6-5eb78d4d4674" providerId="AD" clId="Web-{675EDE0E-33D9-A0F1-C70E-92DD126589BA}" dt="2021-05-26T18:56:10.310" v="76" actId="20577"/>
        <pc:sldMkLst>
          <pc:docMk/>
          <pc:sldMk cId="13158012" sldId="261"/>
        </pc:sldMkLst>
        <pc:spChg chg="mod">
          <ac:chgData name="Joseph Hollister" userId="S::hollisterj@luhsd.net::3902bc5b-dd94-4f2f-a5c6-5eb78d4d4674" providerId="AD" clId="Web-{675EDE0E-33D9-A0F1-C70E-92DD126589BA}" dt="2021-05-26T18:56:10.310" v="76" actId="20577"/>
          <ac:spMkLst>
            <pc:docMk/>
            <pc:sldMk cId="13158012" sldId="261"/>
            <ac:spMk id="2" creationId="{00000000-0000-0000-0000-000000000000}"/>
          </ac:spMkLst>
        </pc:spChg>
      </pc:sldChg>
      <pc:sldChg chg="addSp delSp modSp add replId">
        <pc:chgData name="Joseph Hollister" userId="S::hollisterj@luhsd.net::3902bc5b-dd94-4f2f-a5c6-5eb78d4d4674" providerId="AD" clId="Web-{675EDE0E-33D9-A0F1-C70E-92DD126589BA}" dt="2021-05-26T18:58:43.811" v="133" actId="20577"/>
        <pc:sldMkLst>
          <pc:docMk/>
          <pc:sldMk cId="1564324176" sldId="262"/>
        </pc:sldMkLst>
        <pc:spChg chg="mod">
          <ac:chgData name="Joseph Hollister" userId="S::hollisterj@luhsd.net::3902bc5b-dd94-4f2f-a5c6-5eb78d4d4674" providerId="AD" clId="Web-{675EDE0E-33D9-A0F1-C70E-92DD126589BA}" dt="2021-05-26T18:56:39.170" v="83" actId="14100"/>
          <ac:spMkLst>
            <pc:docMk/>
            <pc:sldMk cId="1564324176" sldId="262"/>
            <ac:spMk id="2" creationId="{00000000-0000-0000-0000-000000000000}"/>
          </ac:spMkLst>
        </pc:spChg>
        <pc:spChg chg="mod">
          <ac:chgData name="Joseph Hollister" userId="S::hollisterj@luhsd.net::3902bc5b-dd94-4f2f-a5c6-5eb78d4d4674" providerId="AD" clId="Web-{675EDE0E-33D9-A0F1-C70E-92DD126589BA}" dt="2021-05-26T18:58:43.811" v="133" actId="20577"/>
          <ac:spMkLst>
            <pc:docMk/>
            <pc:sldMk cId="1564324176" sldId="262"/>
            <ac:spMk id="3" creationId="{00000000-0000-0000-0000-000000000000}"/>
          </ac:spMkLst>
        </pc:spChg>
        <pc:spChg chg="add mod">
          <ac:chgData name="Joseph Hollister" userId="S::hollisterj@luhsd.net::3902bc5b-dd94-4f2f-a5c6-5eb78d4d4674" providerId="AD" clId="Web-{675EDE0E-33D9-A0F1-C70E-92DD126589BA}" dt="2021-05-26T18:58:22.577" v="124" actId="14100"/>
          <ac:spMkLst>
            <pc:docMk/>
            <pc:sldMk cId="1564324176" sldId="262"/>
            <ac:spMk id="4" creationId="{5DD7309A-2C3B-4865-8D0C-4BACCDEC6933}"/>
          </ac:spMkLst>
        </pc:spChg>
        <pc:spChg chg="add mod">
          <ac:chgData name="Joseph Hollister" userId="S::hollisterj@luhsd.net::3902bc5b-dd94-4f2f-a5c6-5eb78d4d4674" providerId="AD" clId="Web-{675EDE0E-33D9-A0F1-C70E-92DD126589BA}" dt="2021-05-26T18:58:03.717" v="121" actId="20577"/>
          <ac:spMkLst>
            <pc:docMk/>
            <pc:sldMk cId="1564324176" sldId="262"/>
            <ac:spMk id="8" creationId="{4E00FE09-6310-420B-BA58-D1B85D3F9D07}"/>
          </ac:spMkLst>
        </pc:spChg>
        <pc:picChg chg="add mod">
          <ac:chgData name="Joseph Hollister" userId="S::hollisterj@luhsd.net::3902bc5b-dd94-4f2f-a5c6-5eb78d4d4674" providerId="AD" clId="Web-{675EDE0E-33D9-A0F1-C70E-92DD126589BA}" dt="2021-05-26T18:58:09.701" v="122" actId="14100"/>
          <ac:picMkLst>
            <pc:docMk/>
            <pc:sldMk cId="1564324176" sldId="262"/>
            <ac:picMk id="5" creationId="{7B82F424-BE81-41DB-8676-5FDD8AB11409}"/>
          </ac:picMkLst>
        </pc:picChg>
        <pc:picChg chg="del">
          <ac:chgData name="Joseph Hollister" userId="S::hollisterj@luhsd.net::3902bc5b-dd94-4f2f-a5c6-5eb78d4d4674" providerId="AD" clId="Web-{675EDE0E-33D9-A0F1-C70E-92DD126589BA}" dt="2021-05-26T18:56:24.717" v="78"/>
          <ac:picMkLst>
            <pc:docMk/>
            <pc:sldMk cId="1564324176" sldId="262"/>
            <ac:picMk id="6" creationId="{D7204609-57A8-4FEC-B00C-4C571AE7657C}"/>
          </ac:picMkLst>
        </pc:picChg>
        <pc:picChg chg="del">
          <ac:chgData name="Joseph Hollister" userId="S::hollisterj@luhsd.net::3902bc5b-dd94-4f2f-a5c6-5eb78d4d4674" providerId="AD" clId="Web-{675EDE0E-33D9-A0F1-C70E-92DD126589BA}" dt="2021-05-26T18:56:25.389" v="79"/>
          <ac:picMkLst>
            <pc:docMk/>
            <pc:sldMk cId="1564324176" sldId="262"/>
            <ac:picMk id="7" creationId="{A15C9810-A0E6-4FC2-87E9-B69D59862C4D}"/>
          </ac:picMkLst>
        </pc:picChg>
      </pc:sldChg>
      <pc:sldChg chg="addSp delSp modSp new mod ord setBg">
        <pc:chgData name="Joseph Hollister" userId="S::hollisterj@luhsd.net::3902bc5b-dd94-4f2f-a5c6-5eb78d4d4674" providerId="AD" clId="Web-{675EDE0E-33D9-A0F1-C70E-92DD126589BA}" dt="2021-05-26T19:43:13.526" v="427" actId="20577"/>
        <pc:sldMkLst>
          <pc:docMk/>
          <pc:sldMk cId="4245825855" sldId="263"/>
        </pc:sldMkLst>
        <pc:spChg chg="mod">
          <ac:chgData name="Joseph Hollister" userId="S::hollisterj@luhsd.net::3902bc5b-dd94-4f2f-a5c6-5eb78d4d4674" providerId="AD" clId="Web-{675EDE0E-33D9-A0F1-C70E-92DD126589BA}" dt="2021-05-26T19:09:35.641" v="418" actId="20577"/>
          <ac:spMkLst>
            <pc:docMk/>
            <pc:sldMk cId="4245825855" sldId="263"/>
            <ac:spMk id="2" creationId="{F108D27D-3E36-43DC-90F0-844347FDD125}"/>
          </ac:spMkLst>
        </pc:spChg>
        <pc:spChg chg="mod">
          <ac:chgData name="Joseph Hollister" userId="S::hollisterj@luhsd.net::3902bc5b-dd94-4f2f-a5c6-5eb78d4d4674" providerId="AD" clId="Web-{675EDE0E-33D9-A0F1-C70E-92DD126589BA}" dt="2021-05-26T19:43:13.526" v="427" actId="20577"/>
          <ac:spMkLst>
            <pc:docMk/>
            <pc:sldMk cId="4245825855" sldId="263"/>
            <ac:spMk id="3" creationId="{A0551916-2D02-441F-8B7A-1E942462C4D3}"/>
          </ac:spMkLst>
        </pc:spChg>
        <pc:spChg chg="add del mod">
          <ac:chgData name="Joseph Hollister" userId="S::hollisterj@luhsd.net::3902bc5b-dd94-4f2f-a5c6-5eb78d4d4674" providerId="AD" clId="Web-{675EDE0E-33D9-A0F1-C70E-92DD126589BA}" dt="2021-05-26T19:05:28.672" v="356"/>
          <ac:spMkLst>
            <pc:docMk/>
            <pc:sldMk cId="4245825855" sldId="263"/>
            <ac:spMk id="5" creationId="{101591D7-A515-4015-8231-69D80CBFECD9}"/>
          </ac:spMkLst>
        </pc:spChg>
        <pc:spChg chg="add">
          <ac:chgData name="Joseph Hollister" userId="S::hollisterj@luhsd.net::3902bc5b-dd94-4f2f-a5c6-5eb78d4d4674" providerId="AD" clId="Web-{675EDE0E-33D9-A0F1-C70E-92DD126589BA}" dt="2021-05-26T19:05:34.250" v="358"/>
          <ac:spMkLst>
            <pc:docMk/>
            <pc:sldMk cId="4245825855" sldId="263"/>
            <ac:spMk id="9" creationId="{021A4066-B261-49FE-952E-A0FE3EE75CD2}"/>
          </ac:spMkLst>
        </pc:spChg>
        <pc:spChg chg="add">
          <ac:chgData name="Joseph Hollister" userId="S::hollisterj@luhsd.net::3902bc5b-dd94-4f2f-a5c6-5eb78d4d4674" providerId="AD" clId="Web-{675EDE0E-33D9-A0F1-C70E-92DD126589BA}" dt="2021-05-26T19:05:34.250" v="358"/>
          <ac:spMkLst>
            <pc:docMk/>
            <pc:sldMk cId="4245825855" sldId="263"/>
            <ac:spMk id="13" creationId="{81958111-BC13-4D45-AB27-0C2C83F9BA64}"/>
          </ac:spMkLst>
        </pc:spChg>
        <pc:grpChg chg="add">
          <ac:chgData name="Joseph Hollister" userId="S::hollisterj@luhsd.net::3902bc5b-dd94-4f2f-a5c6-5eb78d4d4674" providerId="AD" clId="Web-{675EDE0E-33D9-A0F1-C70E-92DD126589BA}" dt="2021-05-26T19:05:34.250" v="358"/>
          <ac:grpSpMkLst>
            <pc:docMk/>
            <pc:sldMk cId="4245825855" sldId="263"/>
            <ac:grpSpMk id="15" creationId="{82188758-E18A-4CE5-9D03-F4BF5D887C3F}"/>
          </ac:grpSpMkLst>
        </pc:grpChg>
        <pc:picChg chg="add mod">
          <ac:chgData name="Joseph Hollister" userId="S::hollisterj@luhsd.net::3902bc5b-dd94-4f2f-a5c6-5eb78d4d4674" providerId="AD" clId="Web-{675EDE0E-33D9-A0F1-C70E-92DD126589BA}" dt="2021-05-26T19:05:34.250" v="358"/>
          <ac:picMkLst>
            <pc:docMk/>
            <pc:sldMk cId="4245825855" sldId="263"/>
            <ac:picMk id="4" creationId="{6B783D22-B77F-4C31-AF04-7A57D6709998}"/>
          </ac:picMkLst>
        </pc:picChg>
        <pc:picChg chg="add">
          <ac:chgData name="Joseph Hollister" userId="S::hollisterj@luhsd.net::3902bc5b-dd94-4f2f-a5c6-5eb78d4d4674" providerId="AD" clId="Web-{675EDE0E-33D9-A0F1-C70E-92DD126589BA}" dt="2021-05-26T19:05:34.250" v="358"/>
          <ac:picMkLst>
            <pc:docMk/>
            <pc:sldMk cId="4245825855" sldId="263"/>
            <ac:picMk id="19" creationId="{D42F4933-2ECF-4EE5-BCE4-F19E3CA609FE}"/>
          </ac:picMkLst>
        </pc:picChg>
        <pc:cxnChg chg="add">
          <ac:chgData name="Joseph Hollister" userId="S::hollisterj@luhsd.net::3902bc5b-dd94-4f2f-a5c6-5eb78d4d4674" providerId="AD" clId="Web-{675EDE0E-33D9-A0F1-C70E-92DD126589BA}" dt="2021-05-26T19:05:34.250" v="358"/>
          <ac:cxnSpMkLst>
            <pc:docMk/>
            <pc:sldMk cId="4245825855" sldId="263"/>
            <ac:cxnSpMk id="11" creationId="{381B4579-E2EA-4BD7-94FF-0A0BEE135C6B}"/>
          </ac:cxnSpMkLst>
        </pc:cxnChg>
        <pc:cxnChg chg="add">
          <ac:chgData name="Joseph Hollister" userId="S::hollisterj@luhsd.net::3902bc5b-dd94-4f2f-a5c6-5eb78d4d4674" providerId="AD" clId="Web-{675EDE0E-33D9-A0F1-C70E-92DD126589BA}" dt="2021-05-26T19:05:34.250" v="358"/>
          <ac:cxnSpMkLst>
            <pc:docMk/>
            <pc:sldMk cId="4245825855" sldId="263"/>
            <ac:cxnSpMk id="21" creationId="{C6FAC23C-014D-4AC5-AD1B-36F7D0E7EF3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qaz.wiki/wiki/National_Honor_Societ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ul-barford.blogspot.com/2014/10/talking-of-acceptable-stanc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pedia.org/highway-signs/d/distribution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udiences_of_%22Princess_of_Asturias_Awards%22_ceremony_Oviedo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mailto:hollisterj@luhsd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fgss.com/thread65329.htm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232" y="802298"/>
            <a:ext cx="9686620" cy="2541431"/>
          </a:xfrm>
        </p:spPr>
        <p:txBody>
          <a:bodyPr/>
          <a:lstStyle/>
          <a:p>
            <a:r>
              <a:rPr lang="en-US" dirty="0"/>
              <a:t>NHS Meeting May 26th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440" y="3631846"/>
            <a:ext cx="5402167" cy="977621"/>
          </a:xfrm>
        </p:spPr>
        <p:txBody>
          <a:bodyPr vert="horz" lIns="91440" tIns="91440" rIns="91440" bIns="91440" rtlCol="0" anchor="t">
            <a:normAutofit/>
          </a:bodyPr>
          <a:lstStyle/>
          <a:p>
            <a:r>
              <a:rPr lang="en-US" dirty="0"/>
              <a:t>Agenda, slides, and information 5/26/2021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327" y="831053"/>
            <a:ext cx="10448619" cy="459739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>
                <a:latin typeface="Aldhabi"/>
                <a:cs typeface="Aldhabi"/>
              </a:rPr>
            </a:br>
            <a:r>
              <a:rPr lang="en-US" sz="2800" dirty="0">
                <a:latin typeface="Bierstadt"/>
                <a:cs typeface="Aldhabi"/>
              </a:rPr>
              <a:t>Call to Order- Pressley Phillips</a:t>
            </a:r>
            <a:br>
              <a:rPr lang="en-US" sz="2800" dirty="0">
                <a:latin typeface="Bierstadt"/>
              </a:rPr>
            </a:br>
            <a:r>
              <a:rPr lang="en-US" sz="2800" b="1" dirty="0">
                <a:latin typeface="Bierstadt"/>
                <a:cs typeface="Aldhabi"/>
              </a:rPr>
              <a:t>Item #1</a:t>
            </a:r>
            <a:r>
              <a:rPr lang="en-US" sz="2800" dirty="0">
                <a:latin typeface="Bierstadt"/>
                <a:cs typeface="Aldhabi"/>
              </a:rPr>
              <a:t>- Chapter Advisor Update</a:t>
            </a:r>
            <a:br>
              <a:rPr lang="en-US" sz="2800" dirty="0">
                <a:latin typeface="Bierstadt"/>
                <a:cs typeface="Aldhabi"/>
              </a:rPr>
            </a:br>
            <a:r>
              <a:rPr lang="en-US" sz="2800" b="1" dirty="0">
                <a:latin typeface="Bierstadt"/>
                <a:ea typeface="+mj-lt"/>
                <a:cs typeface="+mj-lt"/>
              </a:rPr>
              <a:t>ITEM #2</a:t>
            </a:r>
            <a:r>
              <a:rPr lang="en-US" sz="2800" dirty="0">
                <a:latin typeface="Bierstadt"/>
                <a:ea typeface="+mj-lt"/>
                <a:cs typeface="+mj-lt"/>
              </a:rPr>
              <a:t>- STOLES, PICKUP DATE</a:t>
            </a:r>
            <a:br>
              <a:rPr lang="en-US" sz="2800" dirty="0">
                <a:latin typeface="Bierstadt"/>
              </a:rPr>
            </a:br>
            <a:r>
              <a:rPr lang="en-US" sz="2800" b="1" dirty="0">
                <a:latin typeface="Bierstadt"/>
                <a:cs typeface="Aldhabi"/>
              </a:rPr>
              <a:t>Item #3</a:t>
            </a:r>
            <a:r>
              <a:rPr lang="en-US" sz="2800" dirty="0">
                <a:latin typeface="Bierstadt"/>
                <a:cs typeface="Aldhabi"/>
              </a:rPr>
              <a:t>- 2 dates in MPR for induction </a:t>
            </a:r>
            <a:br>
              <a:rPr lang="en-US" sz="2800" dirty="0">
                <a:latin typeface="Bierstadt"/>
              </a:rPr>
            </a:br>
            <a:r>
              <a:rPr lang="en-US" sz="2800" b="1" dirty="0">
                <a:latin typeface="Bierstadt"/>
                <a:cs typeface="Aldhabi"/>
              </a:rPr>
              <a:t>Item #4</a:t>
            </a:r>
            <a:r>
              <a:rPr lang="en-US" sz="2800" dirty="0">
                <a:latin typeface="Bierstadt"/>
                <a:cs typeface="Aldhabi"/>
              </a:rPr>
              <a:t>- Applications for remaining cabinet positions</a:t>
            </a:r>
            <a:br>
              <a:rPr lang="en-US" sz="2800" dirty="0">
                <a:latin typeface="Bierstadt"/>
                <a:cs typeface="Aldhabi"/>
              </a:rPr>
            </a:br>
            <a:br>
              <a:rPr lang="en-US" sz="2800" dirty="0">
                <a:latin typeface="Bierstadt"/>
                <a:cs typeface="Aldhabi"/>
              </a:rPr>
            </a:br>
            <a:r>
              <a:rPr lang="en-US" sz="2800" b="1" dirty="0">
                <a:latin typeface="Bierstadt"/>
                <a:cs typeface="Aldhabi"/>
              </a:rPr>
              <a:t>Item #5</a:t>
            </a:r>
            <a:r>
              <a:rPr lang="en-US" sz="2800" dirty="0">
                <a:latin typeface="Bierstadt"/>
                <a:cs typeface="Aldhabi"/>
              </a:rPr>
              <a:t> Contact List and information </a:t>
            </a:r>
            <a:br>
              <a:rPr lang="en-US" sz="2800" dirty="0">
                <a:latin typeface="Bierstadt"/>
                <a:cs typeface="Aldhabi"/>
              </a:rPr>
            </a:br>
            <a:r>
              <a:rPr lang="en-US" sz="2800" dirty="0">
                <a:latin typeface="Bierstadt"/>
                <a:cs typeface="Aldhabi"/>
              </a:rPr>
              <a:t>Questions?????</a:t>
            </a:r>
            <a:br>
              <a:rPr lang="en-US" sz="2800" dirty="0">
                <a:latin typeface="Bierstadt"/>
                <a:cs typeface="Aldhabi"/>
              </a:rPr>
            </a:br>
            <a:r>
              <a:rPr lang="en-US" sz="2800" dirty="0">
                <a:latin typeface="Bierstadt"/>
                <a:cs typeface="Aldhabi"/>
              </a:rPr>
              <a:t>Close Meeting</a:t>
            </a:r>
            <a:br>
              <a:rPr lang="en-US" sz="1200" dirty="0">
                <a:latin typeface="Gadugi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0761" y="5429016"/>
            <a:ext cx="8637072" cy="977621"/>
          </a:xfrm>
        </p:spPr>
        <p:txBody>
          <a:bodyPr vert="horz" lIns="91440" tIns="91440" rIns="91440" bIns="91440" rtlCol="0" anchor="t">
            <a:normAutofit/>
          </a:bodyPr>
          <a:lstStyle/>
          <a:p>
            <a:pPr algn="ctr"/>
            <a:r>
              <a:rPr lang="en-US" b="1" dirty="0"/>
              <a:t>Agenda 5/26/2021-All Member Meeting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D33F50-E91A-4768-B9A0-64185F392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645" y="3259197"/>
            <a:ext cx="2527540" cy="2985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509753-E0C1-46E9-84DC-AC3B50F5C190}"/>
              </a:ext>
            </a:extLst>
          </p:cNvPr>
          <p:cNvSpPr txBox="1"/>
          <p:nvPr/>
        </p:nvSpPr>
        <p:spPr>
          <a:xfrm>
            <a:off x="2783457" y="5482746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9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108D27D-3E36-43DC-90F0-844347FD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2021-2022 NHS Advisor Update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51916-2D02-441F-8B7A-1E942462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Welcome Mrs</a:t>
            </a:r>
            <a:r>
              <a:rPr lang="en-US" sz="1700" dirty="0">
                <a:ea typeface="+mn-lt"/>
                <a:cs typeface="+mn-lt"/>
              </a:rPr>
              <a:t>. Angelo and Ms. Woodcock</a:t>
            </a:r>
            <a:endParaRPr lang="en-US" sz="17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700" dirty="0"/>
              <a:t>Mr. Garcia is pursuing other opportunities away from Freedom.  Mr. Hollister will remain.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While NHS and CSF will remain separate clubs, there are some synergies for all involved. </a:t>
            </a:r>
          </a:p>
          <a:p>
            <a:pPr>
              <a:lnSpc>
                <a:spcPct val="110000"/>
              </a:lnSpc>
            </a:pPr>
            <a:endParaRPr lang="en-US" sz="1700" dirty="0"/>
          </a:p>
          <a:p>
            <a:pPr>
              <a:lnSpc>
                <a:spcPct val="110000"/>
              </a:lnSpc>
            </a:pPr>
            <a:r>
              <a:rPr lang="en-US" sz="1700" b="1" cap="all">
                <a:ea typeface="+mn-lt"/>
                <a:cs typeface="+mn-lt"/>
              </a:rPr>
              <a:t>Item 1</a:t>
            </a:r>
            <a:endParaRPr lang="en-US" sz="1700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sz="1700"/>
          </a:p>
          <a:p>
            <a:pPr>
              <a:lnSpc>
                <a:spcPct val="110000"/>
              </a:lnSpc>
            </a:pPr>
            <a:endParaRPr lang="en-US" sz="1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B783D22-B77F-4C31-AF04-7A57D6709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8287" b="-3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82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013D77-6314-4D7E-B3AE-F64340434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504834-5C3B-4268-AA97-192F1C8B3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825" y="602697"/>
            <a:ext cx="5539682" cy="4739485"/>
          </a:xfrm>
        </p:spPr>
        <p:txBody>
          <a:bodyPr>
            <a:normAutofit fontScale="90000"/>
          </a:bodyPr>
          <a:lstStyle/>
          <a:p>
            <a:br>
              <a:rPr lang="en-US" sz="1400" dirty="0">
                <a:latin typeface="Aldhabi"/>
                <a:cs typeface="Aldhabi"/>
              </a:rPr>
            </a:br>
            <a:br>
              <a:rPr lang="en-US" sz="1400" dirty="0">
                <a:latin typeface="Aldhabi"/>
                <a:cs typeface="Aldhabi"/>
              </a:rPr>
            </a:br>
            <a:r>
              <a:rPr lang="en-US" sz="3600" b="1" dirty="0">
                <a:latin typeface="Aldhabi"/>
                <a:cs typeface="Aldhabi"/>
              </a:rPr>
              <a:t>Item#2</a:t>
            </a:r>
            <a:r>
              <a:rPr lang="en-US" sz="3600" dirty="0">
                <a:latin typeface="Aldhabi"/>
                <a:cs typeface="Aldhabi"/>
              </a:rPr>
              <a:t>- Stoles will be </a:t>
            </a:r>
            <a:r>
              <a:rPr lang="en-US" sz="3600" b="1" dirty="0">
                <a:latin typeface="Aldhabi"/>
                <a:cs typeface="Aldhabi"/>
              </a:rPr>
              <a:t>available for pickup on 5/27 and 5/28</a:t>
            </a:r>
            <a:br>
              <a:rPr lang="en-US" sz="3600" b="1" dirty="0">
                <a:latin typeface="Aldhabi"/>
                <a:cs typeface="Aldhabi"/>
              </a:rPr>
            </a:br>
            <a:r>
              <a:rPr lang="en-US" sz="3600" dirty="0">
                <a:latin typeface="Aldhabi"/>
                <a:cs typeface="Aldhabi"/>
              </a:rPr>
              <a:t>*Students must be on the Graduation Recognition List (listed on website)</a:t>
            </a:r>
            <a:br>
              <a:rPr lang="en-US" sz="3600" dirty="0">
                <a:latin typeface="Aldhabi"/>
                <a:cs typeface="Aldhabi"/>
              </a:rPr>
            </a:br>
            <a:r>
              <a:rPr lang="en-US" sz="3600" dirty="0">
                <a:latin typeface="Aldhabi"/>
                <a:cs typeface="Aldhabi"/>
              </a:rPr>
              <a:t>* Students must bring ID and sign out for their stole</a:t>
            </a:r>
            <a:br>
              <a:rPr lang="en-US" sz="3600" dirty="0">
                <a:latin typeface="Aldhabi"/>
                <a:cs typeface="Aldhabi"/>
              </a:rPr>
            </a:br>
            <a:r>
              <a:rPr lang="en-US" sz="3600" dirty="0">
                <a:latin typeface="Aldhabi"/>
                <a:cs typeface="Aldhabi"/>
              </a:rPr>
              <a:t>Pickup is in</a:t>
            </a:r>
            <a:r>
              <a:rPr lang="en-US" sz="3600" b="1" dirty="0">
                <a:latin typeface="Aldhabi"/>
                <a:cs typeface="Aldhabi"/>
              </a:rPr>
              <a:t> B-204</a:t>
            </a:r>
            <a:r>
              <a:rPr lang="en-US" sz="3600" dirty="0">
                <a:latin typeface="Aldhabi"/>
                <a:cs typeface="Aldhabi"/>
              </a:rPr>
              <a:t> (Mr. Hollister's Room) </a:t>
            </a:r>
            <a:r>
              <a:rPr lang="en-US" sz="3600" b="1" dirty="0">
                <a:latin typeface="Aldhabi"/>
                <a:cs typeface="Aldhabi"/>
              </a:rPr>
              <a:t>from 1:15-3:00 </a:t>
            </a:r>
            <a:br>
              <a:rPr lang="en-US" sz="3600" b="1" dirty="0">
                <a:latin typeface="Aldhabi"/>
                <a:cs typeface="Aldhabi"/>
              </a:rPr>
            </a:br>
            <a:r>
              <a:rPr lang="en-US" sz="3600" b="1" dirty="0">
                <a:latin typeface="Aldhabi"/>
                <a:cs typeface="Aldhabi"/>
              </a:rPr>
              <a:t>Thursday 5/27 and Friday 5/28</a:t>
            </a:r>
            <a:br>
              <a:rPr lang="en-US" sz="1400" b="1" dirty="0">
                <a:latin typeface="Aldhabi"/>
                <a:cs typeface="Aldhabi"/>
              </a:rPr>
            </a:br>
            <a:br>
              <a:rPr lang="en-US" sz="1400" dirty="0">
                <a:latin typeface="Aldhabi"/>
                <a:cs typeface="Aldhabi"/>
              </a:rPr>
            </a:br>
            <a:br>
              <a:rPr lang="en-US" sz="1400" dirty="0">
                <a:latin typeface="Aldhabi"/>
              </a:rPr>
            </a:br>
            <a:endParaRPr lang="en-US" sz="1400">
              <a:latin typeface="Aldhabi"/>
              <a:cs typeface="Aldhab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3862" y="-5626"/>
            <a:ext cx="1318353" cy="614539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b="1"/>
              <a:t>Stoles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499C1D-827E-4262-9D7E-C9C5D41F7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769521-3FF2-4900-8E88-FE324129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FA2858-515C-4B19-957E-E33BE2525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120D3D-6DFE-4D3F-821A-5DEB60B85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A4E37B28-0C59-423B-A0EB-2CFFCFE50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526" r="27326" b="-3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4D3980-B8F4-49E4-BADC-88E2D3517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E57DF2-FA2B-4494-B47E-8180C6326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27E312D-BA32-4F0B-887E-D00017D66726}"/>
              </a:ext>
            </a:extLst>
          </p:cNvPr>
          <p:cNvSpPr txBox="1"/>
          <p:nvPr/>
        </p:nvSpPr>
        <p:spPr>
          <a:xfrm>
            <a:off x="8496224" y="4782462"/>
            <a:ext cx="241925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65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6621CF-F493-40D5-98AE-24A9D3AD4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896" y="643467"/>
            <a:ext cx="7039880" cy="412754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Aldhabi"/>
                <a:cs typeface="Aldhabi"/>
              </a:rPr>
              <a:t>Induction Ceremony</a:t>
            </a:r>
            <a:br>
              <a:rPr lang="en-US" sz="1900" dirty="0">
                <a:latin typeface="Aldhabi"/>
                <a:cs typeface="Aldhabi"/>
              </a:rPr>
            </a:br>
            <a:br>
              <a:rPr lang="en-US" sz="1900" dirty="0">
                <a:latin typeface="Aldhabi"/>
                <a:cs typeface="Aldhabi"/>
              </a:rPr>
            </a:br>
            <a:r>
              <a:rPr lang="en-US" sz="2000" b="1" dirty="0">
                <a:latin typeface="Arial"/>
                <a:cs typeface="Aldhabi"/>
              </a:rPr>
              <a:t>Item#3</a:t>
            </a:r>
            <a:r>
              <a:rPr lang="en-US" sz="2000" dirty="0">
                <a:latin typeface="Arial"/>
                <a:cs typeface="Aldhabi"/>
              </a:rPr>
              <a:t>- Induction Dates</a:t>
            </a:r>
            <a:br>
              <a:rPr lang="en-US" sz="2000" dirty="0">
                <a:latin typeface="Arial"/>
                <a:cs typeface="Aldhabi"/>
              </a:rPr>
            </a:br>
            <a:r>
              <a:rPr lang="en-US" sz="2000" dirty="0">
                <a:latin typeface="Arial"/>
                <a:cs typeface="Aldhabi"/>
              </a:rPr>
              <a:t> for new members will take place next school year on August 19th, 2021 in the MPR.  This is a semi-formal event and if allowed, guests are permitted.</a:t>
            </a:r>
            <a:br>
              <a:rPr lang="en-US" sz="2000" dirty="0">
                <a:latin typeface="Arial"/>
                <a:cs typeface="Aldhabi"/>
              </a:rPr>
            </a:br>
            <a:br>
              <a:rPr lang="en-US" sz="2000" dirty="0">
                <a:latin typeface="Arial"/>
                <a:cs typeface="Aldhabi"/>
              </a:rPr>
            </a:br>
            <a:r>
              <a:rPr lang="en-US" sz="2000" dirty="0">
                <a:latin typeface="Arial"/>
                <a:cs typeface="Aldhabi"/>
              </a:rPr>
              <a:t>Future Members (sophomores next year) will have their induction on May11th, 2022</a:t>
            </a:r>
            <a:br>
              <a:rPr lang="en-US" sz="1900" dirty="0">
                <a:latin typeface="Aldhabi"/>
              </a:rPr>
            </a:br>
            <a:br>
              <a:rPr lang="en-US" sz="1900" dirty="0">
                <a:latin typeface="Gadugi"/>
              </a:rPr>
            </a:br>
            <a:endParaRPr lang="en-US" sz="1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DEE02A-D296-42EA-88F5-7803F69CE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896" y="5118231"/>
            <a:ext cx="5975956" cy="1279545"/>
          </a:xfrm>
        </p:spPr>
        <p:txBody>
          <a:bodyPr vert="horz" lIns="91440" tIns="91440" rIns="91440" bIns="91440" rtlCol="0" anchor="t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Induction- August 19th Approx. 5-7pm 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Expected to be an in-person event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9B274-2025-44C0-A398-C244B8BDB198}"/>
              </a:ext>
            </a:extLst>
          </p:cNvPr>
          <p:cNvSpPr txBox="1"/>
          <p:nvPr/>
        </p:nvSpPr>
        <p:spPr>
          <a:xfrm>
            <a:off x="4925683" y="5206940"/>
            <a:ext cx="3016368" cy="46127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92279-4638-4177-B482-EDC7FEBCD4A9}"/>
              </a:ext>
            </a:extLst>
          </p:cNvPr>
          <p:cNvSpPr txBox="1"/>
          <p:nvPr/>
        </p:nvSpPr>
        <p:spPr>
          <a:xfrm>
            <a:off x="8893834" y="1531190"/>
            <a:ext cx="3433313" cy="153957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D7AA8F5-3EFC-4BC7-BD1A-F7C8D818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3117" y="302920"/>
            <a:ext cx="4037163" cy="2686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3FE77D-08EB-4F9D-917F-6CBF91D1C25C}"/>
              </a:ext>
            </a:extLst>
          </p:cNvPr>
          <p:cNvSpPr txBox="1"/>
          <p:nvPr/>
        </p:nvSpPr>
        <p:spPr>
          <a:xfrm>
            <a:off x="713117" y="2126112"/>
            <a:ext cx="1492370" cy="40376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4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FB376A39-154E-4672-B6EA-EA77F28CF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7F330F7-B3EC-45B3-A3B9-8B43F6EE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5420" y="3523939"/>
            <a:ext cx="5525305" cy="1629292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1400" dirty="0"/>
              <a:t>Elections for VP., Treasurer, Secretary and Historian</a:t>
            </a:r>
            <a:br>
              <a:rPr lang="en-US" sz="1400" dirty="0"/>
            </a:br>
            <a:br>
              <a:rPr lang="en-US" sz="1400" dirty="0"/>
            </a:br>
            <a:r>
              <a:rPr lang="en-US" sz="1400" b="1" dirty="0"/>
              <a:t>Currently accepting applications until June 3rd at 3PM</a:t>
            </a:r>
            <a:br>
              <a:rPr lang="en-US" sz="1400" b="1" dirty="0"/>
            </a:br>
            <a:br>
              <a:rPr lang="en-US" sz="1400" b="1" dirty="0"/>
            </a:br>
            <a:r>
              <a:rPr lang="en-US" sz="1400" b="1" dirty="0"/>
              <a:t>Link available on the Website too</a:t>
            </a:r>
            <a:br>
              <a:rPr lang="en-US" sz="1400" dirty="0"/>
            </a:br>
            <a:br>
              <a:rPr lang="en-US" sz="1400" dirty="0"/>
            </a:br>
            <a:endParaRPr lang="en-US" sz="1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288" y="5628253"/>
            <a:ext cx="4265712" cy="606273"/>
          </a:xfrm>
        </p:spPr>
        <p:txBody>
          <a:bodyPr vert="horz" lIns="91440" tIns="91440" rIns="91440" bIns="91440" rtlCol="0" anchor="t">
            <a:normAutofit fontScale="92500"/>
          </a:bodyPr>
          <a:lstStyle/>
          <a:p>
            <a:r>
              <a:rPr lang="en-US" dirty="0"/>
              <a:t>QR Code for Election Information</a:t>
            </a: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1B59C93E-408B-4A18-8823-245025D18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194DF9-E912-48FF-90D3-E9D8E6454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299F5B9F-C71E-4714-9F21-74DCC4D34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16E59B7-2693-428B-87AD-D8A76E725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20" y="977099"/>
            <a:ext cx="3116213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D89CA9A2-D0CB-48A6-B2ED-03C3EB3AD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3459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21">
            <a:extLst>
              <a:ext uri="{FF2B5EF4-FFF2-40B4-BE49-F238E27FC236}">
                <a16:creationId xmlns:a16="http://schemas.microsoft.com/office/drawing/2014/main" id="{8E11A2E1-5E39-4080-93B8-4811FE13D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23">
            <a:extLst>
              <a:ext uri="{FF2B5EF4-FFF2-40B4-BE49-F238E27FC236}">
                <a16:creationId xmlns:a16="http://schemas.microsoft.com/office/drawing/2014/main" id="{5A8467B7-9FAF-47EC-A36A-76A9020A5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36DC2CA-5C5B-4F29-AC12-BA2571F15770}"/>
              </a:ext>
            </a:extLst>
          </p:cNvPr>
          <p:cNvSpPr txBox="1"/>
          <p:nvPr/>
        </p:nvSpPr>
        <p:spPr>
          <a:xfrm>
            <a:off x="5126966" y="727494"/>
            <a:ext cx="6754482" cy="3366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ea typeface="+mn-lt"/>
                <a:cs typeface="+mn-lt"/>
              </a:rPr>
              <a:t>Remaining Cabinet positions for eligible Juniors (must be inducted)</a:t>
            </a:r>
            <a:endParaRPr lang="en-US" dirty="0"/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3600" cap="all" dirty="0">
                <a:solidFill>
                  <a:schemeClr val="bg1"/>
                </a:solidFill>
                <a:ea typeface="+mn-lt"/>
                <a:cs typeface="+mn-lt"/>
              </a:rPr>
              <a:t>VP, TREASURER(X2)</a:t>
            </a:r>
            <a:r>
              <a:rPr lang="en-US" sz="3600" cap="all" dirty="0">
                <a:solidFill>
                  <a:schemeClr val="bg1"/>
                </a:solidFill>
              </a:rPr>
              <a:t> SECRETARY</a:t>
            </a:r>
            <a:r>
              <a:rPr lang="en-US" sz="3600" cap="all" dirty="0">
                <a:solidFill>
                  <a:schemeClr val="bg1"/>
                </a:solidFill>
                <a:ea typeface="+mn-lt"/>
                <a:cs typeface="+mn-lt"/>
              </a:rPr>
              <a:t>, HISTORIAN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Picture 9" descr="Qr code&#10;&#10;Description automatically generated">
            <a:extLst>
              <a:ext uri="{FF2B5EF4-FFF2-40B4-BE49-F238E27FC236}">
                <a16:creationId xmlns:a16="http://schemas.microsoft.com/office/drawing/2014/main" id="{CE1C45D2-E4D9-4718-BDCD-3E564BCF3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89" y="1597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3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573" y="54677"/>
            <a:ext cx="8737712" cy="4626145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latin typeface="Aldhabi"/>
                <a:cs typeface="Aldhabi"/>
              </a:rPr>
            </a:br>
            <a:br>
              <a:rPr lang="en-US" sz="4000" dirty="0">
                <a:latin typeface="Aldhabi"/>
                <a:cs typeface="Aldhabi"/>
              </a:rPr>
            </a:br>
            <a:r>
              <a:rPr lang="en-US" sz="4000" b="1" dirty="0">
                <a:latin typeface="Aldhabi"/>
                <a:cs typeface="Aldhabi"/>
              </a:rPr>
              <a:t>Item#5</a:t>
            </a:r>
            <a:r>
              <a:rPr lang="en-US" sz="4000" dirty="0">
                <a:latin typeface="Aldhabi"/>
                <a:cs typeface="Aldhabi"/>
              </a:rPr>
              <a:t>- </a:t>
            </a:r>
            <a:r>
              <a:rPr lang="en-US" sz="2800" dirty="0">
                <a:latin typeface="Arial"/>
                <a:cs typeface="Aldhabi"/>
              </a:rPr>
              <a:t>Contact Information</a:t>
            </a:r>
            <a:br>
              <a:rPr lang="en-US" sz="2800" dirty="0">
                <a:latin typeface="Arial"/>
                <a:cs typeface="Aldhabi"/>
              </a:rPr>
            </a:br>
            <a:br>
              <a:rPr lang="en-US" sz="2800" dirty="0">
                <a:latin typeface="Arial"/>
                <a:cs typeface="Aldhabi"/>
              </a:rPr>
            </a:br>
            <a:r>
              <a:rPr lang="en-US" sz="2800" dirty="0">
                <a:latin typeface="Arial"/>
                <a:cs typeface="Aldhabi"/>
              </a:rPr>
              <a:t>Are you on the email </a:t>
            </a:r>
            <a:r>
              <a:rPr lang="en-US" sz="2800" dirty="0">
                <a:latin typeface="Arial"/>
                <a:ea typeface="+mj-lt"/>
                <a:cs typeface="+mj-lt"/>
              </a:rPr>
              <a:t>distribution</a:t>
            </a:r>
            <a:r>
              <a:rPr lang="en-US" sz="2800" dirty="0">
                <a:latin typeface="Arial"/>
                <a:cs typeface="Aldhabi"/>
              </a:rPr>
              <a:t> list?</a:t>
            </a:r>
            <a:br>
              <a:rPr lang="en-US" sz="2800" dirty="0">
                <a:latin typeface="Arial"/>
                <a:cs typeface="Aldhabi"/>
              </a:rPr>
            </a:br>
            <a:br>
              <a:rPr lang="en-US" sz="2800" dirty="0">
                <a:latin typeface="Arial"/>
                <a:cs typeface="Aldhabi"/>
              </a:rPr>
            </a:br>
            <a:br>
              <a:rPr lang="en-US" sz="2800" dirty="0">
                <a:latin typeface="Arial"/>
                <a:cs typeface="Aldhabi"/>
              </a:rPr>
            </a:br>
            <a:r>
              <a:rPr lang="en-US" sz="2800" dirty="0">
                <a:latin typeface="Arial"/>
                <a:cs typeface="Aldhabi"/>
              </a:rPr>
              <a:t>Are you familiar with the website?</a:t>
            </a:r>
            <a:r>
              <a:rPr lang="en-US" sz="4000" dirty="0">
                <a:latin typeface="Aldhabi"/>
                <a:cs typeface="Aldhabi"/>
              </a:rPr>
              <a:t> </a:t>
            </a:r>
            <a:br>
              <a:rPr lang="en-US" sz="4000" dirty="0">
                <a:latin typeface="Aldhabi"/>
                <a:cs typeface="Aldhabi"/>
              </a:rPr>
            </a:br>
            <a:br>
              <a:rPr lang="en-US" sz="4000" dirty="0">
                <a:latin typeface="Aldhabi"/>
                <a:cs typeface="Aldhabi"/>
              </a:rPr>
            </a:br>
            <a:br>
              <a:rPr lang="en-US" sz="2400" dirty="0">
                <a:latin typeface="Aldhabi"/>
                <a:cs typeface="Aldhabi"/>
              </a:rPr>
            </a:br>
            <a:br>
              <a:rPr lang="en-US" sz="2400" dirty="0">
                <a:latin typeface="Aldhabi"/>
              </a:rPr>
            </a:br>
            <a:br>
              <a:rPr lang="en-US" sz="1200" dirty="0">
                <a:latin typeface="Gadugi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4408223"/>
            <a:ext cx="8637072" cy="977621"/>
          </a:xfrm>
        </p:spPr>
        <p:txBody>
          <a:bodyPr vert="horz" lIns="91440" tIns="91440" rIns="91440" bIns="91440" rtlCol="0" anchor="t">
            <a:normAutofit/>
          </a:bodyPr>
          <a:lstStyle/>
          <a:p>
            <a:pPr algn="ctr"/>
            <a:r>
              <a:rPr lang="en-US" b="1"/>
              <a:t>Email Mr. Hollister @ hollisterj@luhsd.net</a:t>
            </a:r>
          </a:p>
        </p:txBody>
      </p:sp>
      <p:pic>
        <p:nvPicPr>
          <p:cNvPr id="6" name="Picture 6" descr="Contact Us Communication Support - Free image on Pixabay">
            <a:extLst>
              <a:ext uri="{FF2B5EF4-FFF2-40B4-BE49-F238E27FC236}">
                <a16:creationId xmlns:a16="http://schemas.microsoft.com/office/drawing/2014/main" id="{D7204609-57A8-4FEC-B00C-4C571AE76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6" y="4156638"/>
            <a:ext cx="3433313" cy="1218912"/>
          </a:xfrm>
          <a:prstGeom prst="rect">
            <a:avLst/>
          </a:prstGeom>
        </p:spPr>
      </p:pic>
      <p:pic>
        <p:nvPicPr>
          <p:cNvPr id="7" name="Picture 7" descr="Free photo Connection Symbol E-mail Blue Contact Us Computer - Max Pixel">
            <a:extLst>
              <a:ext uri="{FF2B5EF4-FFF2-40B4-BE49-F238E27FC236}">
                <a16:creationId xmlns:a16="http://schemas.microsoft.com/office/drawing/2014/main" id="{A15C9810-A0E6-4FC2-87E9-B69D59862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042" y="59648"/>
            <a:ext cx="2743200" cy="20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1" y="83432"/>
            <a:ext cx="8737712" cy="2181995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latin typeface="Aldhabi"/>
                <a:cs typeface="Aldhabi"/>
              </a:rPr>
            </a:br>
            <a:br>
              <a:rPr lang="en-US" sz="4000" dirty="0">
                <a:latin typeface="Aldhabi"/>
                <a:cs typeface="Aldhabi"/>
              </a:rPr>
            </a:br>
            <a:br>
              <a:rPr lang="en-US" sz="4000" dirty="0">
                <a:latin typeface="Aldhabi"/>
                <a:cs typeface="Aldhabi"/>
              </a:rPr>
            </a:br>
            <a:br>
              <a:rPr lang="en-US" sz="4000" dirty="0">
                <a:latin typeface="Aldhabi"/>
                <a:cs typeface="Aldhabi"/>
              </a:rPr>
            </a:br>
            <a:br>
              <a:rPr lang="en-US" sz="2400" dirty="0">
                <a:latin typeface="Aldhabi"/>
                <a:cs typeface="Aldhabi"/>
              </a:rPr>
            </a:br>
            <a:br>
              <a:rPr lang="en-US" sz="2400" dirty="0">
                <a:latin typeface="Aldhabi"/>
              </a:rPr>
            </a:br>
            <a:br>
              <a:rPr lang="en-US" sz="1200" dirty="0">
                <a:latin typeface="Gadugi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4408223"/>
            <a:ext cx="8637072" cy="977621"/>
          </a:xfrm>
        </p:spPr>
        <p:txBody>
          <a:bodyPr vert="horz" lIns="91440" tIns="91440" rIns="91440" bIns="91440" rtlCol="0" anchor="t">
            <a:normAutofit/>
          </a:bodyPr>
          <a:lstStyle/>
          <a:p>
            <a:pPr algn="ctr"/>
            <a:r>
              <a:rPr lang="en-US" b="1" dirty="0"/>
              <a:t>Email Mr. Hollister: </a:t>
            </a:r>
            <a:r>
              <a:rPr lang="en-US" b="1" dirty="0">
                <a:hlinkClick r:id="rId2"/>
              </a:rPr>
              <a:t>hollisterj@luhsd.net</a:t>
            </a:r>
            <a:endParaRPr lang="en-US"/>
          </a:p>
          <a:p>
            <a:pPr algn="ctr"/>
            <a:r>
              <a:rPr lang="en-US" b="1" dirty="0"/>
              <a:t>As needed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D7309A-2C3B-4865-8D0C-4BACCDEC6933}"/>
              </a:ext>
            </a:extLst>
          </p:cNvPr>
          <p:cNvSpPr txBox="1"/>
          <p:nvPr/>
        </p:nvSpPr>
        <p:spPr>
          <a:xfrm>
            <a:off x="598099" y="928778"/>
            <a:ext cx="3562709" cy="13378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Questions?</a:t>
            </a:r>
          </a:p>
          <a:p>
            <a:r>
              <a:rPr lang="en-US" sz="4000" dirty="0"/>
              <a:t>Close Meeting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B82F424-BE81-41DB-8676-5FDD8AB11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58666" y="-5809"/>
            <a:ext cx="4137802" cy="3304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00FE09-6310-420B-BA58-D1B85D3F9D07}"/>
              </a:ext>
            </a:extLst>
          </p:cNvPr>
          <p:cNvSpPr txBox="1"/>
          <p:nvPr/>
        </p:nvSpPr>
        <p:spPr>
          <a:xfrm>
            <a:off x="9253269" y="2190481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2417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Gallery</vt:lpstr>
      <vt:lpstr>NHS Meeting May 26th</vt:lpstr>
      <vt:lpstr> Call to Order- Pressley Phillips Item #1- Chapter Advisor Update ITEM #2- STOLES, PICKUP DATE Item #3- 2 dates in MPR for induction  Item #4- Applications for remaining cabinet positions  Item #5 Contact List and information  Questions????? Close Meeting </vt:lpstr>
      <vt:lpstr>2021-2022 NHS Advisor Update</vt:lpstr>
      <vt:lpstr>  Item#2- Stoles will be available for pickup on 5/27 and 5/28 *Students must be on the Graduation Recognition List (listed on website) * Students must bring ID and sign out for their stole Pickup is in B-204 (Mr. Hollister's Room) from 1:15-3:00  Thursday 5/27 and Friday 5/28   </vt:lpstr>
      <vt:lpstr>Induction Ceremony  Item#3- Induction Dates  for new members will take place next school year on August 19th, 2021 in the MPR.  This is a semi-formal event and if allowed, guests are permitted.  Future Members (sophomores next year) will have their induction on May11th, 2022  </vt:lpstr>
      <vt:lpstr>Elections for VP., Treasurer, Secretary and Historian  Currently accepting applications until June 3rd at 3PM  Link available on the Website too  </vt:lpstr>
      <vt:lpstr>  Item#5- Contact Information  Are you on the email distribution list?   Are you familiar with the website?      </vt:lpstr>
      <vt:lpstr>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514</cp:revision>
  <dcterms:created xsi:type="dcterms:W3CDTF">2021-05-04T19:23:56Z</dcterms:created>
  <dcterms:modified xsi:type="dcterms:W3CDTF">2021-05-26T20:08:37Z</dcterms:modified>
</cp:coreProperties>
</file>