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5"/>
  </p:notesMasterIdLst>
  <p:sldIdLst>
    <p:sldId id="256" r:id="rId5"/>
    <p:sldId id="263" r:id="rId6"/>
    <p:sldId id="265" r:id="rId7"/>
    <p:sldId id="271" r:id="rId8"/>
    <p:sldId id="270" r:id="rId9"/>
    <p:sldId id="268" r:id="rId10"/>
    <p:sldId id="258" r:id="rId11"/>
    <p:sldId id="260" r:id="rId12"/>
    <p:sldId id="269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93F41B-95E9-9EC3-A037-7DF01CD4019A}" v="108" dt="2021-10-18T22:38:41.080"/>
    <p1510:client id="{17785EE0-700C-B186-C435-FB729F52D3A7}" v="29" dt="2021-10-20T18:52:43.734"/>
    <p1510:client id="{28E9F3CA-A728-BC9A-0D52-5DC8BFBF2C50}" v="103" dt="2021-09-07T21:50:11.312"/>
    <p1510:client id="{947C8CAB-669C-19A8-4DFD-CF46A71E3B1C}" v="45" dt="2021-09-08T15:22:36.830"/>
    <p1510:client id="{AB098624-3006-F14A-86BA-ECC9E4F40B93}" v="2" dt="2021-09-08T19:43:11.952"/>
    <p1510:client id="{BB5DC602-0F9A-A1E8-046A-3E6A7CF17EE0}" v="359" dt="2021-10-18T23:01:49.913"/>
    <p1510:client id="{C76F7046-D041-48BE-827E-5853A6EDB0AB}" v="185" dt="2021-10-20T04:49:35.342"/>
    <p1510:client id="{CF88C366-FC1B-D441-4092-07549EF047C7}" v="333" dt="2021-09-08T17:03:35.457"/>
    <p1510:client id="{DC4E1ECB-C52A-2924-AF71-1E047C1640FB}" v="250" dt="2021-09-07T21:45:09.574"/>
    <p1510:client id="{F2706F81-4FA9-66A5-4BBE-8262DAEBFC4E}" v="386" dt="2021-09-08T18:13:39.7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ph Hollister" userId="S::hollisterj@luhsd.net::3902bc5b-dd94-4f2f-a5c6-5eb78d4d4674" providerId="AD" clId="Web-{BB5DC602-0F9A-A1E8-046A-3E6A7CF17EE0}"/>
    <pc:docChg chg="addSld delSld modSld sldOrd">
      <pc:chgData name="Joseph Hollister" userId="S::hollisterj@luhsd.net::3902bc5b-dd94-4f2f-a5c6-5eb78d4d4674" providerId="AD" clId="Web-{BB5DC602-0F9A-A1E8-046A-3E6A7CF17EE0}" dt="2021-10-18T23:01:56.272" v="355"/>
      <pc:docMkLst>
        <pc:docMk/>
      </pc:docMkLst>
      <pc:sldChg chg="del">
        <pc:chgData name="Joseph Hollister" userId="S::hollisterj@luhsd.net::3902bc5b-dd94-4f2f-a5c6-5eb78d4d4674" providerId="AD" clId="Web-{BB5DC602-0F9A-A1E8-046A-3E6A7CF17EE0}" dt="2021-10-18T22:42:31.526" v="0"/>
        <pc:sldMkLst>
          <pc:docMk/>
          <pc:sldMk cId="4250164396" sldId="257"/>
        </pc:sldMkLst>
      </pc:sldChg>
      <pc:sldChg chg="addSp modSp mod setBg">
        <pc:chgData name="Joseph Hollister" userId="S::hollisterj@luhsd.net::3902bc5b-dd94-4f2f-a5c6-5eb78d4d4674" providerId="AD" clId="Web-{BB5DC602-0F9A-A1E8-046A-3E6A7CF17EE0}" dt="2021-10-18T23:01:56.272" v="355"/>
        <pc:sldMkLst>
          <pc:docMk/>
          <pc:sldMk cId="1608272533" sldId="258"/>
        </pc:sldMkLst>
        <pc:spChg chg="mod">
          <ac:chgData name="Joseph Hollister" userId="S::hollisterj@luhsd.net::3902bc5b-dd94-4f2f-a5c6-5eb78d4d4674" providerId="AD" clId="Web-{BB5DC602-0F9A-A1E8-046A-3E6A7CF17EE0}" dt="2021-10-18T23:01:56.272" v="355"/>
          <ac:spMkLst>
            <pc:docMk/>
            <pc:sldMk cId="1608272533" sldId="258"/>
            <ac:spMk id="2" creationId="{0E7D3FA3-3CAB-8D48-B0AB-D8296EBEA261}"/>
          </ac:spMkLst>
        </pc:spChg>
        <pc:spChg chg="mod">
          <ac:chgData name="Joseph Hollister" userId="S::hollisterj@luhsd.net::3902bc5b-dd94-4f2f-a5c6-5eb78d4d4674" providerId="AD" clId="Web-{BB5DC602-0F9A-A1E8-046A-3E6A7CF17EE0}" dt="2021-10-18T23:01:56.272" v="355"/>
          <ac:spMkLst>
            <pc:docMk/>
            <pc:sldMk cId="1608272533" sldId="258"/>
            <ac:spMk id="3" creationId="{9238E362-A85F-4D4D-8AD5-0982EA7C71CB}"/>
          </ac:spMkLst>
        </pc:spChg>
        <pc:spChg chg="add">
          <ac:chgData name="Joseph Hollister" userId="S::hollisterj@luhsd.net::3902bc5b-dd94-4f2f-a5c6-5eb78d4d4674" providerId="AD" clId="Web-{BB5DC602-0F9A-A1E8-046A-3E6A7CF17EE0}" dt="2021-10-18T23:01:56.272" v="355"/>
          <ac:spMkLst>
            <pc:docMk/>
            <pc:sldMk cId="1608272533" sldId="258"/>
            <ac:spMk id="10" creationId="{E009DD9B-5EE2-4C0D-8B2B-351C8C102205}"/>
          </ac:spMkLst>
        </pc:spChg>
        <pc:spChg chg="add">
          <ac:chgData name="Joseph Hollister" userId="S::hollisterj@luhsd.net::3902bc5b-dd94-4f2f-a5c6-5eb78d4d4674" providerId="AD" clId="Web-{BB5DC602-0F9A-A1E8-046A-3E6A7CF17EE0}" dt="2021-10-18T23:01:56.272" v="355"/>
          <ac:spMkLst>
            <pc:docMk/>
            <pc:sldMk cId="1608272533" sldId="258"/>
            <ac:spMk id="12" creationId="{E720DB99-7745-4E75-9D96-AAB6D55C531E}"/>
          </ac:spMkLst>
        </pc:spChg>
        <pc:spChg chg="add">
          <ac:chgData name="Joseph Hollister" userId="S::hollisterj@luhsd.net::3902bc5b-dd94-4f2f-a5c6-5eb78d4d4674" providerId="AD" clId="Web-{BB5DC602-0F9A-A1E8-046A-3E6A7CF17EE0}" dt="2021-10-18T23:01:56.272" v="355"/>
          <ac:spMkLst>
            <pc:docMk/>
            <pc:sldMk cId="1608272533" sldId="258"/>
            <ac:spMk id="14" creationId="{D68803C4-E159-4360-B7BB-74205C8F782D}"/>
          </ac:spMkLst>
        </pc:spChg>
        <pc:spChg chg="add">
          <ac:chgData name="Joseph Hollister" userId="S::hollisterj@luhsd.net::3902bc5b-dd94-4f2f-a5c6-5eb78d4d4674" providerId="AD" clId="Web-{BB5DC602-0F9A-A1E8-046A-3E6A7CF17EE0}" dt="2021-10-18T23:01:56.272" v="355"/>
          <ac:spMkLst>
            <pc:docMk/>
            <pc:sldMk cId="1608272533" sldId="258"/>
            <ac:spMk id="16" creationId="{504B0465-3B07-49BF-BEA7-D81476246293}"/>
          </ac:spMkLst>
        </pc:spChg>
        <pc:spChg chg="add">
          <ac:chgData name="Joseph Hollister" userId="S::hollisterj@luhsd.net::3902bc5b-dd94-4f2f-a5c6-5eb78d4d4674" providerId="AD" clId="Web-{BB5DC602-0F9A-A1E8-046A-3E6A7CF17EE0}" dt="2021-10-18T23:01:56.272" v="355"/>
          <ac:spMkLst>
            <pc:docMk/>
            <pc:sldMk cId="1608272533" sldId="258"/>
            <ac:spMk id="18" creationId="{49B7FFA5-14CB-4A4F-9BCC-CA3AA5D9D276}"/>
          </ac:spMkLst>
        </pc:spChg>
        <pc:spChg chg="add">
          <ac:chgData name="Joseph Hollister" userId="S::hollisterj@luhsd.net::3902bc5b-dd94-4f2f-a5c6-5eb78d4d4674" providerId="AD" clId="Web-{BB5DC602-0F9A-A1E8-046A-3E6A7CF17EE0}" dt="2021-10-18T23:01:56.272" v="355"/>
          <ac:spMkLst>
            <pc:docMk/>
            <pc:sldMk cId="1608272533" sldId="258"/>
            <ac:spMk id="20" creationId="{04E48745-7512-4EC2-9E20-9092D12150CA}"/>
          </ac:spMkLst>
        </pc:spChg>
        <pc:picChg chg="add mod ord">
          <ac:chgData name="Joseph Hollister" userId="S::hollisterj@luhsd.net::3902bc5b-dd94-4f2f-a5c6-5eb78d4d4674" providerId="AD" clId="Web-{BB5DC602-0F9A-A1E8-046A-3E6A7CF17EE0}" dt="2021-10-18T23:01:56.272" v="355"/>
          <ac:picMkLst>
            <pc:docMk/>
            <pc:sldMk cId="1608272533" sldId="258"/>
            <ac:picMk id="5" creationId="{90510EFF-1960-4328-9E3D-913AADA1FFBB}"/>
          </ac:picMkLst>
        </pc:picChg>
      </pc:sldChg>
      <pc:sldChg chg="del">
        <pc:chgData name="Joseph Hollister" userId="S::hollisterj@luhsd.net::3902bc5b-dd94-4f2f-a5c6-5eb78d4d4674" providerId="AD" clId="Web-{BB5DC602-0F9A-A1E8-046A-3E6A7CF17EE0}" dt="2021-10-18T22:44:27.420" v="16"/>
        <pc:sldMkLst>
          <pc:docMk/>
          <pc:sldMk cId="668024779" sldId="259"/>
        </pc:sldMkLst>
      </pc:sldChg>
      <pc:sldChg chg="modSp ord">
        <pc:chgData name="Joseph Hollister" userId="S::hollisterj@luhsd.net::3902bc5b-dd94-4f2f-a5c6-5eb78d4d4674" providerId="AD" clId="Web-{BB5DC602-0F9A-A1E8-046A-3E6A7CF17EE0}" dt="2021-10-18T23:00:32.723" v="329" actId="20577"/>
        <pc:sldMkLst>
          <pc:docMk/>
          <pc:sldMk cId="3940388556" sldId="260"/>
        </pc:sldMkLst>
        <pc:spChg chg="mod">
          <ac:chgData name="Joseph Hollister" userId="S::hollisterj@luhsd.net::3902bc5b-dd94-4f2f-a5c6-5eb78d4d4674" providerId="AD" clId="Web-{BB5DC602-0F9A-A1E8-046A-3E6A7CF17EE0}" dt="2021-10-18T23:00:32.723" v="329" actId="20577"/>
          <ac:spMkLst>
            <pc:docMk/>
            <pc:sldMk cId="3940388556" sldId="260"/>
            <ac:spMk id="2" creationId="{78DC46FB-5665-A74B-829E-610022AFF83F}"/>
          </ac:spMkLst>
        </pc:spChg>
        <pc:spChg chg="mod">
          <ac:chgData name="Joseph Hollister" userId="S::hollisterj@luhsd.net::3902bc5b-dd94-4f2f-a5c6-5eb78d4d4674" providerId="AD" clId="Web-{BB5DC602-0F9A-A1E8-046A-3E6A7CF17EE0}" dt="2021-10-18T22:59:51.863" v="315" actId="20577"/>
          <ac:spMkLst>
            <pc:docMk/>
            <pc:sldMk cId="3940388556" sldId="260"/>
            <ac:spMk id="3" creationId="{F363FFBD-81F2-6F48-B0FB-D0FCAD4E10EF}"/>
          </ac:spMkLst>
        </pc:spChg>
      </pc:sldChg>
      <pc:sldChg chg="del">
        <pc:chgData name="Joseph Hollister" userId="S::hollisterj@luhsd.net::3902bc5b-dd94-4f2f-a5c6-5eb78d4d4674" providerId="AD" clId="Web-{BB5DC602-0F9A-A1E8-046A-3E6A7CF17EE0}" dt="2021-10-18T22:44:22.232" v="13"/>
        <pc:sldMkLst>
          <pc:docMk/>
          <pc:sldMk cId="2430558099" sldId="261"/>
        </pc:sldMkLst>
      </pc:sldChg>
      <pc:sldChg chg="del">
        <pc:chgData name="Joseph Hollister" userId="S::hollisterj@luhsd.net::3902bc5b-dd94-4f2f-a5c6-5eb78d4d4674" providerId="AD" clId="Web-{BB5DC602-0F9A-A1E8-046A-3E6A7CF17EE0}" dt="2021-10-18T22:44:23.170" v="14"/>
        <pc:sldMkLst>
          <pc:docMk/>
          <pc:sldMk cId="1216369590" sldId="262"/>
        </pc:sldMkLst>
      </pc:sldChg>
      <pc:sldChg chg="modSp">
        <pc:chgData name="Joseph Hollister" userId="S::hollisterj@luhsd.net::3902bc5b-dd94-4f2f-a5c6-5eb78d4d4674" providerId="AD" clId="Web-{BB5DC602-0F9A-A1E8-046A-3E6A7CF17EE0}" dt="2021-10-18T23:01:26.397" v="350" actId="20577"/>
        <pc:sldMkLst>
          <pc:docMk/>
          <pc:sldMk cId="2723132027" sldId="263"/>
        </pc:sldMkLst>
        <pc:spChg chg="mod">
          <ac:chgData name="Joseph Hollister" userId="S::hollisterj@luhsd.net::3902bc5b-dd94-4f2f-a5c6-5eb78d4d4674" providerId="AD" clId="Web-{BB5DC602-0F9A-A1E8-046A-3E6A7CF17EE0}" dt="2021-10-18T23:01:26.397" v="350" actId="20577"/>
          <ac:spMkLst>
            <pc:docMk/>
            <pc:sldMk cId="2723132027" sldId="263"/>
            <ac:spMk id="3" creationId="{29FFBA86-E64C-43D9-A0C6-7812DFAABB0E}"/>
          </ac:spMkLst>
        </pc:spChg>
      </pc:sldChg>
      <pc:sldChg chg="del">
        <pc:chgData name="Joseph Hollister" userId="S::hollisterj@luhsd.net::3902bc5b-dd94-4f2f-a5c6-5eb78d4d4674" providerId="AD" clId="Web-{BB5DC602-0F9A-A1E8-046A-3E6A7CF17EE0}" dt="2021-10-18T22:44:26.263" v="15"/>
        <pc:sldMkLst>
          <pc:docMk/>
          <pc:sldMk cId="1261650918" sldId="264"/>
        </pc:sldMkLst>
      </pc:sldChg>
      <pc:sldChg chg="addSp delSp modSp mod setBg">
        <pc:chgData name="Joseph Hollister" userId="S::hollisterj@luhsd.net::3902bc5b-dd94-4f2f-a5c6-5eb78d4d4674" providerId="AD" clId="Web-{BB5DC602-0F9A-A1E8-046A-3E6A7CF17EE0}" dt="2021-10-18T22:44:05.982" v="12" actId="20577"/>
        <pc:sldMkLst>
          <pc:docMk/>
          <pc:sldMk cId="1959868521" sldId="265"/>
        </pc:sldMkLst>
        <pc:spChg chg="mod">
          <ac:chgData name="Joseph Hollister" userId="S::hollisterj@luhsd.net::3902bc5b-dd94-4f2f-a5c6-5eb78d4d4674" providerId="AD" clId="Web-{BB5DC602-0F9A-A1E8-046A-3E6A7CF17EE0}" dt="2021-10-18T22:43:46.231" v="8"/>
          <ac:spMkLst>
            <pc:docMk/>
            <pc:sldMk cId="1959868521" sldId="265"/>
            <ac:spMk id="2" creationId="{70A50A73-7F2E-4FA8-92E2-715CE9585CC6}"/>
          </ac:spMkLst>
        </pc:spChg>
        <pc:spChg chg="mod">
          <ac:chgData name="Joseph Hollister" userId="S::hollisterj@luhsd.net::3902bc5b-dd94-4f2f-a5c6-5eb78d4d4674" providerId="AD" clId="Web-{BB5DC602-0F9A-A1E8-046A-3E6A7CF17EE0}" dt="2021-10-18T22:44:05.982" v="12" actId="20577"/>
          <ac:spMkLst>
            <pc:docMk/>
            <pc:sldMk cId="1959868521" sldId="265"/>
            <ac:spMk id="3" creationId="{9971AE7F-F1F1-4989-9E51-E49FF1623F73}"/>
          </ac:spMkLst>
        </pc:spChg>
        <pc:spChg chg="add">
          <ac:chgData name="Joseph Hollister" userId="S::hollisterj@luhsd.net::3902bc5b-dd94-4f2f-a5c6-5eb78d4d4674" providerId="AD" clId="Web-{BB5DC602-0F9A-A1E8-046A-3E6A7CF17EE0}" dt="2021-10-18T22:43:46.231" v="8"/>
          <ac:spMkLst>
            <pc:docMk/>
            <pc:sldMk cId="1959868521" sldId="265"/>
            <ac:spMk id="6" creationId="{484E34F7-E155-426C-A88E-8AEA6CF3F7EC}"/>
          </ac:spMkLst>
        </pc:spChg>
        <pc:spChg chg="add del">
          <ac:chgData name="Joseph Hollister" userId="S::hollisterj@luhsd.net::3902bc5b-dd94-4f2f-a5c6-5eb78d4d4674" providerId="AD" clId="Web-{BB5DC602-0F9A-A1E8-046A-3E6A7CF17EE0}" dt="2021-10-18T22:43:46.216" v="7"/>
          <ac:spMkLst>
            <pc:docMk/>
            <pc:sldMk cId="1959868521" sldId="265"/>
            <ac:spMk id="9" creationId="{E009DD9B-5EE2-4C0D-8B2B-351C8C102205}"/>
          </ac:spMkLst>
        </pc:spChg>
        <pc:spChg chg="add del">
          <ac:chgData name="Joseph Hollister" userId="S::hollisterj@luhsd.net::3902bc5b-dd94-4f2f-a5c6-5eb78d4d4674" providerId="AD" clId="Web-{BB5DC602-0F9A-A1E8-046A-3E6A7CF17EE0}" dt="2021-10-18T22:43:46.216" v="7"/>
          <ac:spMkLst>
            <pc:docMk/>
            <pc:sldMk cId="1959868521" sldId="265"/>
            <ac:spMk id="11" creationId="{E720DB99-7745-4E75-9D96-AAB6D55C531E}"/>
          </ac:spMkLst>
        </pc:spChg>
        <pc:spChg chg="add del">
          <ac:chgData name="Joseph Hollister" userId="S::hollisterj@luhsd.net::3902bc5b-dd94-4f2f-a5c6-5eb78d4d4674" providerId="AD" clId="Web-{BB5DC602-0F9A-A1E8-046A-3E6A7CF17EE0}" dt="2021-10-18T22:43:46.216" v="7"/>
          <ac:spMkLst>
            <pc:docMk/>
            <pc:sldMk cId="1959868521" sldId="265"/>
            <ac:spMk id="13" creationId="{D68803C4-E159-4360-B7BB-74205C8F782D}"/>
          </ac:spMkLst>
        </pc:spChg>
        <pc:spChg chg="add del">
          <ac:chgData name="Joseph Hollister" userId="S::hollisterj@luhsd.net::3902bc5b-dd94-4f2f-a5c6-5eb78d4d4674" providerId="AD" clId="Web-{BB5DC602-0F9A-A1E8-046A-3E6A7CF17EE0}" dt="2021-10-18T22:43:46.216" v="7"/>
          <ac:spMkLst>
            <pc:docMk/>
            <pc:sldMk cId="1959868521" sldId="265"/>
            <ac:spMk id="15" creationId="{504B0465-3B07-49BF-BEA7-D81476246293}"/>
          </ac:spMkLst>
        </pc:spChg>
        <pc:spChg chg="add del">
          <ac:chgData name="Joseph Hollister" userId="S::hollisterj@luhsd.net::3902bc5b-dd94-4f2f-a5c6-5eb78d4d4674" providerId="AD" clId="Web-{BB5DC602-0F9A-A1E8-046A-3E6A7CF17EE0}" dt="2021-10-18T22:43:46.216" v="7"/>
          <ac:spMkLst>
            <pc:docMk/>
            <pc:sldMk cId="1959868521" sldId="265"/>
            <ac:spMk id="17" creationId="{49B7FFA5-14CB-4A4F-9BCC-CA3AA5D9D276}"/>
          </ac:spMkLst>
        </pc:spChg>
        <pc:spChg chg="add del">
          <ac:chgData name="Joseph Hollister" userId="S::hollisterj@luhsd.net::3902bc5b-dd94-4f2f-a5c6-5eb78d4d4674" providerId="AD" clId="Web-{BB5DC602-0F9A-A1E8-046A-3E6A7CF17EE0}" dt="2021-10-18T22:43:46.216" v="7"/>
          <ac:spMkLst>
            <pc:docMk/>
            <pc:sldMk cId="1959868521" sldId="265"/>
            <ac:spMk id="19" creationId="{04E48745-7512-4EC2-9E20-9092D12150CA}"/>
          </ac:spMkLst>
        </pc:spChg>
        <pc:picChg chg="add mod ord">
          <ac:chgData name="Joseph Hollister" userId="S::hollisterj@luhsd.net::3902bc5b-dd94-4f2f-a5c6-5eb78d4d4674" providerId="AD" clId="Web-{BB5DC602-0F9A-A1E8-046A-3E6A7CF17EE0}" dt="2021-10-18T22:43:46.231" v="8"/>
          <ac:picMkLst>
            <pc:docMk/>
            <pc:sldMk cId="1959868521" sldId="265"/>
            <ac:picMk id="4" creationId="{AF087CDF-B9C0-4E8D-93B1-FAB65E0CE688}"/>
          </ac:picMkLst>
        </pc:picChg>
      </pc:sldChg>
      <pc:sldChg chg="del">
        <pc:chgData name="Joseph Hollister" userId="S::hollisterj@luhsd.net::3902bc5b-dd94-4f2f-a5c6-5eb78d4d4674" providerId="AD" clId="Web-{BB5DC602-0F9A-A1E8-046A-3E6A7CF17EE0}" dt="2021-10-18T22:42:35.542" v="1"/>
        <pc:sldMkLst>
          <pc:docMk/>
          <pc:sldMk cId="1379683633" sldId="266"/>
        </pc:sldMkLst>
      </pc:sldChg>
      <pc:sldChg chg="modSp">
        <pc:chgData name="Joseph Hollister" userId="S::hollisterj@luhsd.net::3902bc5b-dd94-4f2f-a5c6-5eb78d4d4674" providerId="AD" clId="Web-{BB5DC602-0F9A-A1E8-046A-3E6A7CF17EE0}" dt="2021-10-18T23:01:49.913" v="354" actId="20577"/>
        <pc:sldMkLst>
          <pc:docMk/>
          <pc:sldMk cId="1991844038" sldId="267"/>
        </pc:sldMkLst>
        <pc:spChg chg="mod">
          <ac:chgData name="Joseph Hollister" userId="S::hollisterj@luhsd.net::3902bc5b-dd94-4f2f-a5c6-5eb78d4d4674" providerId="AD" clId="Web-{BB5DC602-0F9A-A1E8-046A-3E6A7CF17EE0}" dt="2021-10-18T22:45:09.436" v="20" actId="20577"/>
          <ac:spMkLst>
            <pc:docMk/>
            <pc:sldMk cId="1991844038" sldId="267"/>
            <ac:spMk id="2" creationId="{78D1D798-7E97-AA4A-8F9C-812C2F148490}"/>
          </ac:spMkLst>
        </pc:spChg>
        <pc:spChg chg="mod">
          <ac:chgData name="Joseph Hollister" userId="S::hollisterj@luhsd.net::3902bc5b-dd94-4f2f-a5c6-5eb78d4d4674" providerId="AD" clId="Web-{BB5DC602-0F9A-A1E8-046A-3E6A7CF17EE0}" dt="2021-10-18T23:01:49.913" v="354" actId="20577"/>
          <ac:spMkLst>
            <pc:docMk/>
            <pc:sldMk cId="1991844038" sldId="267"/>
            <ac:spMk id="3" creationId="{09BEA03E-DA49-FD4E-9ADC-6917BA885DF6}"/>
          </ac:spMkLst>
        </pc:spChg>
      </pc:sldChg>
      <pc:sldChg chg="addSp delSp modSp add replId">
        <pc:chgData name="Joseph Hollister" userId="S::hollisterj@luhsd.net::3902bc5b-dd94-4f2f-a5c6-5eb78d4d4674" providerId="AD" clId="Web-{BB5DC602-0F9A-A1E8-046A-3E6A7CF17EE0}" dt="2021-10-18T23:01:10.021" v="345" actId="20577"/>
        <pc:sldMkLst>
          <pc:docMk/>
          <pc:sldMk cId="3344243494" sldId="268"/>
        </pc:sldMkLst>
        <pc:spChg chg="mod">
          <ac:chgData name="Joseph Hollister" userId="S::hollisterj@luhsd.net::3902bc5b-dd94-4f2f-a5c6-5eb78d4d4674" providerId="AD" clId="Web-{BB5DC602-0F9A-A1E8-046A-3E6A7CF17EE0}" dt="2021-10-18T22:49:25.583" v="160" actId="1076"/>
          <ac:spMkLst>
            <pc:docMk/>
            <pc:sldMk cId="3344243494" sldId="268"/>
            <ac:spMk id="2" creationId="{70A50A73-7F2E-4FA8-92E2-715CE9585CC6}"/>
          </ac:spMkLst>
        </pc:spChg>
        <pc:spChg chg="mod ord">
          <ac:chgData name="Joseph Hollister" userId="S::hollisterj@luhsd.net::3902bc5b-dd94-4f2f-a5c6-5eb78d4d4674" providerId="AD" clId="Web-{BB5DC602-0F9A-A1E8-046A-3E6A7CF17EE0}" dt="2021-10-18T23:01:10.021" v="345" actId="20577"/>
          <ac:spMkLst>
            <pc:docMk/>
            <pc:sldMk cId="3344243494" sldId="268"/>
            <ac:spMk id="3" creationId="{9971AE7F-F1F1-4989-9E51-E49FF1623F73}"/>
          </ac:spMkLst>
        </pc:spChg>
        <pc:spChg chg="del">
          <ac:chgData name="Joseph Hollister" userId="S::hollisterj@luhsd.net::3902bc5b-dd94-4f2f-a5c6-5eb78d4d4674" providerId="AD" clId="Web-{BB5DC602-0F9A-A1E8-046A-3E6A7CF17EE0}" dt="2021-10-18T22:48:57.051" v="154"/>
          <ac:spMkLst>
            <pc:docMk/>
            <pc:sldMk cId="3344243494" sldId="268"/>
            <ac:spMk id="6" creationId="{484E34F7-E155-426C-A88E-8AEA6CF3F7EC}"/>
          </ac:spMkLst>
        </pc:spChg>
        <pc:spChg chg="add">
          <ac:chgData name="Joseph Hollister" userId="S::hollisterj@luhsd.net::3902bc5b-dd94-4f2f-a5c6-5eb78d4d4674" providerId="AD" clId="Web-{BB5DC602-0F9A-A1E8-046A-3E6A7CF17EE0}" dt="2021-10-18T22:48:57.051" v="154"/>
          <ac:spMkLst>
            <pc:docMk/>
            <pc:sldMk cId="3344243494" sldId="268"/>
            <ac:spMk id="11" creationId="{D8AFD15B-CF29-4306-884F-47675092F91F}"/>
          </ac:spMkLst>
        </pc:spChg>
        <pc:spChg chg="add">
          <ac:chgData name="Joseph Hollister" userId="S::hollisterj@luhsd.net::3902bc5b-dd94-4f2f-a5c6-5eb78d4d4674" providerId="AD" clId="Web-{BB5DC602-0F9A-A1E8-046A-3E6A7CF17EE0}" dt="2021-10-18T22:48:57.051" v="154"/>
          <ac:spMkLst>
            <pc:docMk/>
            <pc:sldMk cId="3344243494" sldId="268"/>
            <ac:spMk id="13" creationId="{7EC0D68F-F813-4414-800D-F8D4F0AB80BD}"/>
          </ac:spMkLst>
        </pc:spChg>
        <pc:grpChg chg="add">
          <ac:chgData name="Joseph Hollister" userId="S::hollisterj@luhsd.net::3902bc5b-dd94-4f2f-a5c6-5eb78d4d4674" providerId="AD" clId="Web-{BB5DC602-0F9A-A1E8-046A-3E6A7CF17EE0}" dt="2021-10-18T22:48:57.051" v="154"/>
          <ac:grpSpMkLst>
            <pc:docMk/>
            <pc:sldMk cId="3344243494" sldId="268"/>
            <ac:grpSpMk id="15" creationId="{54CA915D-BDF0-41F8-B00E-FB186EFF7BD6}"/>
          </ac:grpSpMkLst>
        </pc:grpChg>
        <pc:picChg chg="del">
          <ac:chgData name="Joseph Hollister" userId="S::hollisterj@luhsd.net::3902bc5b-dd94-4f2f-a5c6-5eb78d4d4674" providerId="AD" clId="Web-{BB5DC602-0F9A-A1E8-046A-3E6A7CF17EE0}" dt="2021-10-18T22:47:00.439" v="50"/>
          <ac:picMkLst>
            <pc:docMk/>
            <pc:sldMk cId="3344243494" sldId="268"/>
            <ac:picMk id="4" creationId="{AF087CDF-B9C0-4E8D-93B1-FAB65E0CE688}"/>
          </ac:picMkLst>
        </pc:picChg>
        <pc:picChg chg="add mod">
          <ac:chgData name="Joseph Hollister" userId="S::hollisterj@luhsd.net::3902bc5b-dd94-4f2f-a5c6-5eb78d4d4674" providerId="AD" clId="Web-{BB5DC602-0F9A-A1E8-046A-3E6A7CF17EE0}" dt="2021-10-18T22:48:57.051" v="154"/>
          <ac:picMkLst>
            <pc:docMk/>
            <pc:sldMk cId="3344243494" sldId="268"/>
            <ac:picMk id="5" creationId="{59DF5B0E-744F-4FE5-8D02-5BF3A2F26AEA}"/>
          </ac:picMkLst>
        </pc:picChg>
      </pc:sldChg>
      <pc:sldChg chg="add replId">
        <pc:chgData name="Joseph Hollister" userId="S::hollisterj@luhsd.net::3902bc5b-dd94-4f2f-a5c6-5eb78d4d4674" providerId="AD" clId="Web-{BB5DC602-0F9A-A1E8-046A-3E6A7CF17EE0}" dt="2021-10-18T22:53:08.604" v="216"/>
        <pc:sldMkLst>
          <pc:docMk/>
          <pc:sldMk cId="1193769183" sldId="269"/>
        </pc:sldMkLst>
      </pc:sldChg>
    </pc:docChg>
  </pc:docChgLst>
  <pc:docChgLst>
    <pc:chgData name="Joseph Hollister" userId="S::hollisterj@luhsd.net::3902bc5b-dd94-4f2f-a5c6-5eb78d4d4674" providerId="AD" clId="Web-{0793F41B-95E9-9EC3-A037-7DF01CD4019A}"/>
    <pc:docChg chg="modSld">
      <pc:chgData name="Joseph Hollister" userId="S::hollisterj@luhsd.net::3902bc5b-dd94-4f2f-a5c6-5eb78d4d4674" providerId="AD" clId="Web-{0793F41B-95E9-9EC3-A037-7DF01CD4019A}" dt="2021-10-18T22:38:41.080" v="104" actId="20577"/>
      <pc:docMkLst>
        <pc:docMk/>
      </pc:docMkLst>
      <pc:sldChg chg="modSp">
        <pc:chgData name="Joseph Hollister" userId="S::hollisterj@luhsd.net::3902bc5b-dd94-4f2f-a5c6-5eb78d4d4674" providerId="AD" clId="Web-{0793F41B-95E9-9EC3-A037-7DF01CD4019A}" dt="2021-10-18T22:34:35.582" v="6" actId="20577"/>
        <pc:sldMkLst>
          <pc:docMk/>
          <pc:sldMk cId="3285086364" sldId="256"/>
        </pc:sldMkLst>
        <pc:spChg chg="mod">
          <ac:chgData name="Joseph Hollister" userId="S::hollisterj@luhsd.net::3902bc5b-dd94-4f2f-a5c6-5eb78d4d4674" providerId="AD" clId="Web-{0793F41B-95E9-9EC3-A037-7DF01CD4019A}" dt="2021-10-18T22:34:35.582" v="6" actId="20577"/>
          <ac:spMkLst>
            <pc:docMk/>
            <pc:sldMk cId="3285086364" sldId="256"/>
            <ac:spMk id="3" creationId="{35C448D1-872A-9640-9EF3-5C66530ECDB4}"/>
          </ac:spMkLst>
        </pc:spChg>
      </pc:sldChg>
      <pc:sldChg chg="modSp">
        <pc:chgData name="Joseph Hollister" userId="S::hollisterj@luhsd.net::3902bc5b-dd94-4f2f-a5c6-5eb78d4d4674" providerId="AD" clId="Web-{0793F41B-95E9-9EC3-A037-7DF01CD4019A}" dt="2021-10-18T22:36:18.572" v="52" actId="20577"/>
        <pc:sldMkLst>
          <pc:docMk/>
          <pc:sldMk cId="2723132027" sldId="263"/>
        </pc:sldMkLst>
        <pc:spChg chg="mod">
          <ac:chgData name="Joseph Hollister" userId="S::hollisterj@luhsd.net::3902bc5b-dd94-4f2f-a5c6-5eb78d4d4674" providerId="AD" clId="Web-{0793F41B-95E9-9EC3-A037-7DF01CD4019A}" dt="2021-10-18T22:34:58.864" v="11" actId="20577"/>
          <ac:spMkLst>
            <pc:docMk/>
            <pc:sldMk cId="2723132027" sldId="263"/>
            <ac:spMk id="2" creationId="{68002712-F89E-4BBF-B6E0-6D7D2388395C}"/>
          </ac:spMkLst>
        </pc:spChg>
        <pc:spChg chg="mod">
          <ac:chgData name="Joseph Hollister" userId="S::hollisterj@luhsd.net::3902bc5b-dd94-4f2f-a5c6-5eb78d4d4674" providerId="AD" clId="Web-{0793F41B-95E9-9EC3-A037-7DF01CD4019A}" dt="2021-10-18T22:36:18.572" v="52" actId="20577"/>
          <ac:spMkLst>
            <pc:docMk/>
            <pc:sldMk cId="2723132027" sldId="263"/>
            <ac:spMk id="3" creationId="{29FFBA86-E64C-43D9-A0C6-7812DFAABB0E}"/>
          </ac:spMkLst>
        </pc:spChg>
      </pc:sldChg>
      <pc:sldChg chg="modSp">
        <pc:chgData name="Joseph Hollister" userId="S::hollisterj@luhsd.net::3902bc5b-dd94-4f2f-a5c6-5eb78d4d4674" providerId="AD" clId="Web-{0793F41B-95E9-9EC3-A037-7DF01CD4019A}" dt="2021-10-18T22:37:49.358" v="97" actId="20577"/>
        <pc:sldMkLst>
          <pc:docMk/>
          <pc:sldMk cId="1959868521" sldId="265"/>
        </pc:sldMkLst>
        <pc:spChg chg="mod">
          <ac:chgData name="Joseph Hollister" userId="S::hollisterj@luhsd.net::3902bc5b-dd94-4f2f-a5c6-5eb78d4d4674" providerId="AD" clId="Web-{0793F41B-95E9-9EC3-A037-7DF01CD4019A}" dt="2021-10-18T22:36:38.933" v="53" actId="20577"/>
          <ac:spMkLst>
            <pc:docMk/>
            <pc:sldMk cId="1959868521" sldId="265"/>
            <ac:spMk id="2" creationId="{70A50A73-7F2E-4FA8-92E2-715CE9585CC6}"/>
          </ac:spMkLst>
        </pc:spChg>
        <pc:spChg chg="mod">
          <ac:chgData name="Joseph Hollister" userId="S::hollisterj@luhsd.net::3902bc5b-dd94-4f2f-a5c6-5eb78d4d4674" providerId="AD" clId="Web-{0793F41B-95E9-9EC3-A037-7DF01CD4019A}" dt="2021-10-18T22:37:49.358" v="97" actId="20577"/>
          <ac:spMkLst>
            <pc:docMk/>
            <pc:sldMk cId="1959868521" sldId="265"/>
            <ac:spMk id="3" creationId="{9971AE7F-F1F1-4989-9E51-E49FF1623F73}"/>
          </ac:spMkLst>
        </pc:spChg>
      </pc:sldChg>
      <pc:sldChg chg="modSp">
        <pc:chgData name="Joseph Hollister" userId="S::hollisterj@luhsd.net::3902bc5b-dd94-4f2f-a5c6-5eb78d4d4674" providerId="AD" clId="Web-{0793F41B-95E9-9EC3-A037-7DF01CD4019A}" dt="2021-10-18T22:38:41.080" v="104" actId="20577"/>
        <pc:sldMkLst>
          <pc:docMk/>
          <pc:sldMk cId="1379683633" sldId="266"/>
        </pc:sldMkLst>
        <pc:spChg chg="mod">
          <ac:chgData name="Joseph Hollister" userId="S::hollisterj@luhsd.net::3902bc5b-dd94-4f2f-a5c6-5eb78d4d4674" providerId="AD" clId="Web-{0793F41B-95E9-9EC3-A037-7DF01CD4019A}" dt="2021-10-18T22:38:41.080" v="104" actId="20577"/>
          <ac:spMkLst>
            <pc:docMk/>
            <pc:sldMk cId="1379683633" sldId="266"/>
            <ac:spMk id="2" creationId="{024B6D69-DF52-4A51-935B-133C960AD4AD}"/>
          </ac:spMkLst>
        </pc:spChg>
      </pc:sldChg>
    </pc:docChg>
  </pc:docChgLst>
  <pc:docChgLst>
    <pc:chgData name="Joseph Hollister" userId="S::hollisterj@luhsd.net::3902bc5b-dd94-4f2f-a5c6-5eb78d4d4674" providerId="AD" clId="Web-{17785EE0-700C-B186-C435-FB729F52D3A7}"/>
    <pc:docChg chg="modSld">
      <pc:chgData name="Joseph Hollister" userId="S::hollisterj@luhsd.net::3902bc5b-dd94-4f2f-a5c6-5eb78d4d4674" providerId="AD" clId="Web-{17785EE0-700C-B186-C435-FB729F52D3A7}" dt="2021-10-20T18:52:48.062" v="26"/>
      <pc:docMkLst>
        <pc:docMk/>
      </pc:docMkLst>
      <pc:sldChg chg="addSp modSp mod setBg">
        <pc:chgData name="Joseph Hollister" userId="S::hollisterj@luhsd.net::3902bc5b-dd94-4f2f-a5c6-5eb78d4d4674" providerId="AD" clId="Web-{17785EE0-700C-B186-C435-FB729F52D3A7}" dt="2021-10-20T18:52:48.062" v="26"/>
        <pc:sldMkLst>
          <pc:docMk/>
          <pc:sldMk cId="1991844038" sldId="267"/>
        </pc:sldMkLst>
        <pc:spChg chg="mod">
          <ac:chgData name="Joseph Hollister" userId="S::hollisterj@luhsd.net::3902bc5b-dd94-4f2f-a5c6-5eb78d4d4674" providerId="AD" clId="Web-{17785EE0-700C-B186-C435-FB729F52D3A7}" dt="2021-10-20T18:52:48.062" v="26"/>
          <ac:spMkLst>
            <pc:docMk/>
            <pc:sldMk cId="1991844038" sldId="267"/>
            <ac:spMk id="2" creationId="{78D1D798-7E97-AA4A-8F9C-812C2F148490}"/>
          </ac:spMkLst>
        </pc:spChg>
        <pc:spChg chg="mod ord">
          <ac:chgData name="Joseph Hollister" userId="S::hollisterj@luhsd.net::3902bc5b-dd94-4f2f-a5c6-5eb78d4d4674" providerId="AD" clId="Web-{17785EE0-700C-B186-C435-FB729F52D3A7}" dt="2021-10-20T18:52:48.062" v="26"/>
          <ac:spMkLst>
            <pc:docMk/>
            <pc:sldMk cId="1991844038" sldId="267"/>
            <ac:spMk id="3" creationId="{09BEA03E-DA49-FD4E-9ADC-6917BA885DF6}"/>
          </ac:spMkLst>
        </pc:spChg>
        <pc:spChg chg="add">
          <ac:chgData name="Joseph Hollister" userId="S::hollisterj@luhsd.net::3902bc5b-dd94-4f2f-a5c6-5eb78d4d4674" providerId="AD" clId="Web-{17785EE0-700C-B186-C435-FB729F52D3A7}" dt="2021-10-20T18:52:48.062" v="26"/>
          <ac:spMkLst>
            <pc:docMk/>
            <pc:sldMk cId="1991844038" sldId="267"/>
            <ac:spMk id="9" creationId="{E009DD9B-5EE2-4C0D-8B2B-351C8C102205}"/>
          </ac:spMkLst>
        </pc:spChg>
        <pc:spChg chg="add">
          <ac:chgData name="Joseph Hollister" userId="S::hollisterj@luhsd.net::3902bc5b-dd94-4f2f-a5c6-5eb78d4d4674" providerId="AD" clId="Web-{17785EE0-700C-B186-C435-FB729F52D3A7}" dt="2021-10-20T18:52:48.062" v="26"/>
          <ac:spMkLst>
            <pc:docMk/>
            <pc:sldMk cId="1991844038" sldId="267"/>
            <ac:spMk id="11" creationId="{E720DB99-7745-4E75-9D96-AAB6D55C531E}"/>
          </ac:spMkLst>
        </pc:spChg>
        <pc:spChg chg="add">
          <ac:chgData name="Joseph Hollister" userId="S::hollisterj@luhsd.net::3902bc5b-dd94-4f2f-a5c6-5eb78d4d4674" providerId="AD" clId="Web-{17785EE0-700C-B186-C435-FB729F52D3A7}" dt="2021-10-20T18:52:48.062" v="26"/>
          <ac:spMkLst>
            <pc:docMk/>
            <pc:sldMk cId="1991844038" sldId="267"/>
            <ac:spMk id="13" creationId="{D68803C4-E159-4360-B7BB-74205C8F782D}"/>
          </ac:spMkLst>
        </pc:spChg>
        <pc:spChg chg="add">
          <ac:chgData name="Joseph Hollister" userId="S::hollisterj@luhsd.net::3902bc5b-dd94-4f2f-a5c6-5eb78d4d4674" providerId="AD" clId="Web-{17785EE0-700C-B186-C435-FB729F52D3A7}" dt="2021-10-20T18:52:48.062" v="26"/>
          <ac:spMkLst>
            <pc:docMk/>
            <pc:sldMk cId="1991844038" sldId="267"/>
            <ac:spMk id="15" creationId="{504B0465-3B07-49BF-BEA7-D81476246293}"/>
          </ac:spMkLst>
        </pc:spChg>
        <pc:spChg chg="add">
          <ac:chgData name="Joseph Hollister" userId="S::hollisterj@luhsd.net::3902bc5b-dd94-4f2f-a5c6-5eb78d4d4674" providerId="AD" clId="Web-{17785EE0-700C-B186-C435-FB729F52D3A7}" dt="2021-10-20T18:52:48.062" v="26"/>
          <ac:spMkLst>
            <pc:docMk/>
            <pc:sldMk cId="1991844038" sldId="267"/>
            <ac:spMk id="17" creationId="{49B7FFA5-14CB-4A4F-9BCC-CA3AA5D9D276}"/>
          </ac:spMkLst>
        </pc:spChg>
        <pc:spChg chg="add">
          <ac:chgData name="Joseph Hollister" userId="S::hollisterj@luhsd.net::3902bc5b-dd94-4f2f-a5c6-5eb78d4d4674" providerId="AD" clId="Web-{17785EE0-700C-B186-C435-FB729F52D3A7}" dt="2021-10-20T18:52:48.062" v="26"/>
          <ac:spMkLst>
            <pc:docMk/>
            <pc:sldMk cId="1991844038" sldId="267"/>
            <ac:spMk id="19" creationId="{04E48745-7512-4EC2-9E20-9092D12150CA}"/>
          </ac:spMkLst>
        </pc:spChg>
        <pc:picChg chg="add mod">
          <ac:chgData name="Joseph Hollister" userId="S::hollisterj@luhsd.net::3902bc5b-dd94-4f2f-a5c6-5eb78d4d4674" providerId="AD" clId="Web-{17785EE0-700C-B186-C435-FB729F52D3A7}" dt="2021-10-20T18:52:48.062" v="26"/>
          <ac:picMkLst>
            <pc:docMk/>
            <pc:sldMk cId="1991844038" sldId="267"/>
            <ac:picMk id="4" creationId="{5B7D817F-C40E-4A37-8B9B-498B70B2342E}"/>
          </ac:picMkLst>
        </pc:picChg>
      </pc:sldChg>
      <pc:sldChg chg="modSp">
        <pc:chgData name="Joseph Hollister" userId="S::hollisterj@luhsd.net::3902bc5b-dd94-4f2f-a5c6-5eb78d4d4674" providerId="AD" clId="Web-{17785EE0-700C-B186-C435-FB729F52D3A7}" dt="2021-10-20T18:50:33.887" v="16" actId="20577"/>
        <pc:sldMkLst>
          <pc:docMk/>
          <pc:sldMk cId="3344243494" sldId="268"/>
        </pc:sldMkLst>
        <pc:spChg chg="mod">
          <ac:chgData name="Joseph Hollister" userId="S::hollisterj@luhsd.net::3902bc5b-dd94-4f2f-a5c6-5eb78d4d4674" providerId="AD" clId="Web-{17785EE0-700C-B186-C435-FB729F52D3A7}" dt="2021-10-20T18:50:33.887" v="16" actId="20577"/>
          <ac:spMkLst>
            <pc:docMk/>
            <pc:sldMk cId="3344243494" sldId="268"/>
            <ac:spMk id="3" creationId="{9971AE7F-F1F1-4989-9E51-E49FF1623F73}"/>
          </ac:spMkLst>
        </pc:spChg>
      </pc:sldChg>
      <pc:sldChg chg="modSp">
        <pc:chgData name="Joseph Hollister" userId="S::hollisterj@luhsd.net::3902bc5b-dd94-4f2f-a5c6-5eb78d4d4674" providerId="AD" clId="Web-{17785EE0-700C-B186-C435-FB729F52D3A7}" dt="2021-10-20T18:50:18.574" v="9" actId="20577"/>
        <pc:sldMkLst>
          <pc:docMk/>
          <pc:sldMk cId="870733577" sldId="271"/>
        </pc:sldMkLst>
        <pc:spChg chg="mod">
          <ac:chgData name="Joseph Hollister" userId="S::hollisterj@luhsd.net::3902bc5b-dd94-4f2f-a5c6-5eb78d4d4674" providerId="AD" clId="Web-{17785EE0-700C-B186-C435-FB729F52D3A7}" dt="2021-10-20T18:50:18.574" v="9" actId="20577"/>
          <ac:spMkLst>
            <pc:docMk/>
            <pc:sldMk cId="870733577" sldId="271"/>
            <ac:spMk id="3" creationId="{439D6C77-D40E-4579-90CE-BE6868BC559B}"/>
          </ac:spMkLst>
        </pc:spChg>
      </pc:sldChg>
    </pc:docChg>
  </pc:docChgLst>
  <pc:docChgLst>
    <pc:chgData name="Allison Felix" userId="S::6020886@luhsd.net::7e11d68c-9946-4ec1-94f4-def2b6b85978" providerId="AD" clId="Web-{C76F7046-D041-48BE-827E-5853A6EDB0AB}"/>
    <pc:docChg chg="addSld modSld">
      <pc:chgData name="Allison Felix" userId="S::6020886@luhsd.net::7e11d68c-9946-4ec1-94f4-def2b6b85978" providerId="AD" clId="Web-{C76F7046-D041-48BE-827E-5853A6EDB0AB}" dt="2021-10-20T04:49:35.342" v="182" actId="20577"/>
      <pc:docMkLst>
        <pc:docMk/>
      </pc:docMkLst>
      <pc:sldChg chg="modSp">
        <pc:chgData name="Allison Felix" userId="S::6020886@luhsd.net::7e11d68c-9946-4ec1-94f4-def2b6b85978" providerId="AD" clId="Web-{C76F7046-D041-48BE-827E-5853A6EDB0AB}" dt="2021-10-20T04:38:21.491" v="20" actId="20577"/>
        <pc:sldMkLst>
          <pc:docMk/>
          <pc:sldMk cId="2723132027" sldId="263"/>
        </pc:sldMkLst>
        <pc:spChg chg="mod">
          <ac:chgData name="Allison Felix" userId="S::6020886@luhsd.net::7e11d68c-9946-4ec1-94f4-def2b6b85978" providerId="AD" clId="Web-{C76F7046-D041-48BE-827E-5853A6EDB0AB}" dt="2021-10-20T04:38:21.491" v="20" actId="20577"/>
          <ac:spMkLst>
            <pc:docMk/>
            <pc:sldMk cId="2723132027" sldId="263"/>
            <ac:spMk id="3" creationId="{29FFBA86-E64C-43D9-A0C6-7812DFAABB0E}"/>
          </ac:spMkLst>
        </pc:spChg>
      </pc:sldChg>
      <pc:sldChg chg="addSp delSp modSp new">
        <pc:chgData name="Allison Felix" userId="S::6020886@luhsd.net::7e11d68c-9946-4ec1-94f4-def2b6b85978" providerId="AD" clId="Web-{C76F7046-D041-48BE-827E-5853A6EDB0AB}" dt="2021-10-20T04:37:41.254" v="9" actId="14100"/>
        <pc:sldMkLst>
          <pc:docMk/>
          <pc:sldMk cId="3133410953" sldId="270"/>
        </pc:sldMkLst>
        <pc:spChg chg="del">
          <ac:chgData name="Allison Felix" userId="S::6020886@luhsd.net::7e11d68c-9946-4ec1-94f4-def2b6b85978" providerId="AD" clId="Web-{C76F7046-D041-48BE-827E-5853A6EDB0AB}" dt="2021-10-20T04:36:55.408" v="1"/>
          <ac:spMkLst>
            <pc:docMk/>
            <pc:sldMk cId="3133410953" sldId="270"/>
            <ac:spMk id="3" creationId="{D15F5FC6-8A05-4A0C-9FA8-9E138D017A18}"/>
          </ac:spMkLst>
        </pc:spChg>
        <pc:picChg chg="add mod ord">
          <ac:chgData name="Allison Felix" userId="S::6020886@luhsd.net::7e11d68c-9946-4ec1-94f4-def2b6b85978" providerId="AD" clId="Web-{C76F7046-D041-48BE-827E-5853A6EDB0AB}" dt="2021-10-20T04:37:41.254" v="9" actId="14100"/>
          <ac:picMkLst>
            <pc:docMk/>
            <pc:sldMk cId="3133410953" sldId="270"/>
            <ac:picMk id="4" creationId="{583D1EC3-40D9-45CB-ABEC-268BBE714166}"/>
          </ac:picMkLst>
        </pc:picChg>
      </pc:sldChg>
      <pc:sldChg chg="modSp new">
        <pc:chgData name="Allison Felix" userId="S::6020886@luhsd.net::7e11d68c-9946-4ec1-94f4-def2b6b85978" providerId="AD" clId="Web-{C76F7046-D041-48BE-827E-5853A6EDB0AB}" dt="2021-10-20T04:49:35.342" v="182" actId="20577"/>
        <pc:sldMkLst>
          <pc:docMk/>
          <pc:sldMk cId="870733577" sldId="271"/>
        </pc:sldMkLst>
        <pc:spChg chg="mod">
          <ac:chgData name="Allison Felix" userId="S::6020886@luhsd.net::7e11d68c-9946-4ec1-94f4-def2b6b85978" providerId="AD" clId="Web-{C76F7046-D041-48BE-827E-5853A6EDB0AB}" dt="2021-10-20T04:38:33.335" v="25" actId="20577"/>
          <ac:spMkLst>
            <pc:docMk/>
            <pc:sldMk cId="870733577" sldId="271"/>
            <ac:spMk id="2" creationId="{60BD25E4-416E-4F18-9930-FA5F0DB05657}"/>
          </ac:spMkLst>
        </pc:spChg>
        <pc:spChg chg="mod">
          <ac:chgData name="Allison Felix" userId="S::6020886@luhsd.net::7e11d68c-9946-4ec1-94f4-def2b6b85978" providerId="AD" clId="Web-{C76F7046-D041-48BE-827E-5853A6EDB0AB}" dt="2021-10-20T04:49:35.342" v="182" actId="20577"/>
          <ac:spMkLst>
            <pc:docMk/>
            <pc:sldMk cId="870733577" sldId="271"/>
            <ac:spMk id="3" creationId="{439D6C77-D40E-4579-90CE-BE6868BC559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094662-72FB-8941-8F15-3108263DF060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D02B5-B0A6-A542-BC50-904F06B1B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45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DD02B5-B0A6-A542-BC50-904F06B1B5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60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FA04C-D7CF-4861-95F0-3F5ACF508755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47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B24B-F41A-4540-8EEC-C29B4F79802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937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F989E-5397-49EE-B0F5-E72D9FFD7EC0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18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C42F-EA91-460E-9436-9A6C9B1CB0C6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503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23D4350-0632-4F67-B357-AFC21C62564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39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1A35-803D-44FA-BA88-E6B5FB347587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382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6CED-B3EE-49D9-9922-CBB48E543356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6319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F9237B0-CC05-45CB-9D8E-44851499E325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7053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1777-83B6-4CFA-89A1-52400FB2059F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381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AA2A1-C9A8-42DC-AF5F-29D58FE3A81E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8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C28B6-2144-4760-B3DF-18C646FA52B1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8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51F38EA-B09F-4C97-9264-D1353869D1EA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593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9.jpe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1D1AC-07FA-034E-8003-8519C3B2DB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NATIONAL HONOR SOCIETY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C448D1-872A-9640-9EF3-5C66530ECD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/>
              <a:t>Meeting #3</a:t>
            </a:r>
            <a:endParaRPr lang="en-US"/>
          </a:p>
          <a:p>
            <a:r>
              <a:rPr lang="en-US"/>
              <a:t>October 20th</a:t>
            </a:r>
            <a:r>
              <a:rPr lang="en-US" sz="2400"/>
              <a:t>, 2021</a:t>
            </a:r>
            <a:endParaRPr lang="en-US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5086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464119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601952"/>
            <a:ext cx="7667244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2038655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D1D798-7E97-AA4A-8F9C-812C2F148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386" y="484632"/>
            <a:ext cx="7543800" cy="1609344"/>
          </a:xfrm>
        </p:spPr>
        <p:txBody>
          <a:bodyPr>
            <a:normAutofit/>
          </a:bodyPr>
          <a:lstStyle/>
          <a:p>
            <a:r>
              <a:rPr lang="en-US"/>
              <a:t>Recap of Recent Events </a:t>
            </a:r>
          </a:p>
        </p:txBody>
      </p:sp>
      <p:pic>
        <p:nvPicPr>
          <p:cNvPr id="4" name="Picture 4" descr="A group of people at an outdoor event&#10;&#10;Description automatically generated">
            <a:extLst>
              <a:ext uri="{FF2B5EF4-FFF2-40B4-BE49-F238E27FC236}">
                <a16:creationId xmlns:a16="http://schemas.microsoft.com/office/drawing/2014/main" id="{5B7D817F-C40E-4A37-8B9B-498B70B234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213" r="16284" b="3"/>
          <a:stretch/>
        </p:blipFill>
        <p:spPr>
          <a:xfrm>
            <a:off x="755397" y="2265037"/>
            <a:ext cx="3816600" cy="390715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EA03E-DA49-FD4E-9ADC-6917BA885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2162" y="2320412"/>
            <a:ext cx="3474023" cy="38517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Chipotle Fundraiser, $369.25</a:t>
            </a:r>
          </a:p>
          <a:p>
            <a:r>
              <a:rPr lang="en-US"/>
              <a:t>Heart Of Oakley Festival, a success</a:t>
            </a:r>
            <a:endParaRPr lang="en-US" dirty="0"/>
          </a:p>
          <a:p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1844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02712-F89E-4BBF-B6E0-6D7D23883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Agenda 10/20/2021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FBA86-E64C-43D9-A0C6-7812DFAAB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Group Photo</a:t>
            </a:r>
          </a:p>
          <a:p>
            <a:pPr>
              <a:buClr>
                <a:srgbClr val="9E3611"/>
              </a:buClr>
            </a:pPr>
            <a:r>
              <a:rPr lang="en-US" dirty="0">
                <a:cs typeface="Calibri"/>
              </a:rPr>
              <a:t>Donations for Food sales </a:t>
            </a:r>
          </a:p>
          <a:p>
            <a:r>
              <a:rPr lang="en-US" dirty="0">
                <a:cs typeface="Calibri"/>
              </a:rPr>
              <a:t>Safe Halloween</a:t>
            </a:r>
          </a:p>
          <a:p>
            <a:r>
              <a:rPr lang="en-US" dirty="0">
                <a:cs typeface="Calibri"/>
              </a:rPr>
              <a:t>Voting Item- Reusable Sign, </a:t>
            </a:r>
            <a:r>
              <a:rPr lang="en-US" dirty="0">
                <a:ea typeface="+mn-lt"/>
                <a:cs typeface="+mn-lt"/>
              </a:rPr>
              <a:t>Drinks for Food Fair</a:t>
            </a:r>
          </a:p>
          <a:p>
            <a:r>
              <a:rPr lang="en-US" dirty="0">
                <a:cs typeface="Calibri"/>
              </a:rPr>
              <a:t>Points Sheet- (Sign-off)</a:t>
            </a: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3132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50A73-7F2E-4FA8-92E2-715CE9585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386" y="798394"/>
            <a:ext cx="3547838" cy="1637730"/>
          </a:xfrm>
        </p:spPr>
        <p:txBody>
          <a:bodyPr>
            <a:normAutofit/>
          </a:bodyPr>
          <a:lstStyle/>
          <a:p>
            <a:r>
              <a:rPr lang="en-US" sz="3800">
                <a:ea typeface="+mj-lt"/>
                <a:cs typeface="+mj-lt"/>
              </a:rPr>
              <a:t>Group Photo</a:t>
            </a:r>
            <a:endParaRPr lang="en-US" sz="380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1AE7F-F1F1-4989-9E51-E49FF1623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386" y="2578608"/>
            <a:ext cx="3547838" cy="35935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>
                <a:ea typeface="+mn-lt"/>
                <a:cs typeface="+mn-lt"/>
              </a:rPr>
              <a:t>Today</a:t>
            </a:r>
            <a:endParaRPr lang="en-US" sz="1600">
              <a:cs typeface="Calibri" panose="020F0502020204030204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>
                <a:ea typeface="+mn-lt"/>
                <a:cs typeface="+mn-lt"/>
              </a:rPr>
              <a:t>Wednesday 10/20/2021 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>
              <a:ea typeface="+mn-lt"/>
              <a:cs typeface="+mn-lt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>
                <a:ea typeface="+mn-lt"/>
                <a:cs typeface="+mn-lt"/>
              </a:rPr>
              <a:t>3:30PM Sr. Hill</a:t>
            </a:r>
            <a:endParaRPr lang="en-US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>
              <a:ea typeface="+mn-lt"/>
              <a:cs typeface="+mn-lt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>
                <a:highlight>
                  <a:srgbClr val="FFFF00"/>
                </a:highlight>
                <a:cs typeface="Calibri" panose="020F0502020204030204"/>
              </a:rPr>
              <a:t>All active members should attend for our annual group photo.  This photo will be part of the 2020-2021 Yearbook</a:t>
            </a:r>
          </a:p>
        </p:txBody>
      </p:sp>
      <p:pic>
        <p:nvPicPr>
          <p:cNvPr id="4" name="Picture 4" descr="A person with a camera">
            <a:extLst>
              <a:ext uri="{FF2B5EF4-FFF2-40B4-BE49-F238E27FC236}">
                <a16:creationId xmlns:a16="http://schemas.microsoft.com/office/drawing/2014/main" id="{AF087CDF-B9C0-4E8D-93B1-FAB65E0CE6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11" r="31236" b="1"/>
          <a:stretch/>
        </p:blipFill>
        <p:spPr>
          <a:xfrm>
            <a:off x="4434843" y="10"/>
            <a:ext cx="4709157" cy="6857990"/>
          </a:xfrm>
          <a:custGeom>
            <a:avLst/>
            <a:gdLst/>
            <a:ahLst/>
            <a:cxnLst/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sp>
        <p:nvSpPr>
          <p:cNvPr id="6" name="Freeform: Shape 8">
            <a:extLst>
              <a:ext uri="{FF2B5EF4-FFF2-40B4-BE49-F238E27FC236}">
                <a16:creationId xmlns:a16="http://schemas.microsoft.com/office/drawing/2014/main" id="{484E34F7-E155-426C-A88E-8AEA6CF3F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34842" y="0"/>
            <a:ext cx="4709158" cy="685800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868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D25E4-416E-4F18-9930-FA5F0DB05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Sales Donations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D6C77-D40E-4579-90CE-BE6868BC5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Next week October 25th-29th CFS Food sales week </a:t>
            </a:r>
          </a:p>
          <a:p>
            <a:pPr>
              <a:buClr>
                <a:srgbClr val="9E3611"/>
              </a:buClr>
            </a:pPr>
            <a:r>
              <a:rPr lang="en-US" dirty="0"/>
              <a:t>November 1st-5th NHS Food Sales week </a:t>
            </a:r>
          </a:p>
          <a:p>
            <a:pPr>
              <a:buClr>
                <a:srgbClr val="9E3611"/>
              </a:buClr>
            </a:pPr>
            <a:r>
              <a:rPr lang="en-US" dirty="0"/>
              <a:t>Donations needed (single serve packaging)</a:t>
            </a:r>
          </a:p>
          <a:p>
            <a:pPr lvl="1">
              <a:spcAft>
                <a:spcPts val="0"/>
              </a:spcAft>
              <a:buClr>
                <a:srgbClr val="9E3611"/>
              </a:buClr>
            </a:pPr>
            <a:r>
              <a:rPr lang="en-US" dirty="0"/>
              <a:t>Ex. Goldfish </a:t>
            </a:r>
          </a:p>
          <a:p>
            <a:pPr lvl="1">
              <a:spcAft>
                <a:spcPts val="0"/>
              </a:spcAft>
              <a:buClr>
                <a:srgbClr val="9E3611"/>
              </a:buClr>
            </a:pPr>
            <a:r>
              <a:rPr lang="en-US" dirty="0"/>
              <a:t>Fruit snacks </a:t>
            </a:r>
          </a:p>
          <a:p>
            <a:pPr lvl="1">
              <a:spcAft>
                <a:spcPts val="0"/>
              </a:spcAft>
              <a:buClr>
                <a:srgbClr val="9E3611"/>
              </a:buClr>
            </a:pPr>
            <a:r>
              <a:rPr lang="en-US" dirty="0"/>
              <a:t>Cheetos </a:t>
            </a:r>
          </a:p>
          <a:p>
            <a:pPr lvl="1">
              <a:spcAft>
                <a:spcPts val="0"/>
              </a:spcAft>
              <a:buClr>
                <a:srgbClr val="9E3611"/>
              </a:buClr>
            </a:pPr>
            <a:r>
              <a:rPr lang="en-US" dirty="0"/>
              <a:t>Sun chips </a:t>
            </a:r>
          </a:p>
          <a:p>
            <a:pPr lvl="1">
              <a:spcAft>
                <a:spcPts val="0"/>
              </a:spcAft>
              <a:buClr>
                <a:srgbClr val="9E3611"/>
              </a:buClr>
            </a:pPr>
            <a:r>
              <a:rPr lang="en-US" dirty="0"/>
              <a:t>Rice Krispy treats</a:t>
            </a:r>
          </a:p>
          <a:p>
            <a:pPr lvl="1">
              <a:spcAft>
                <a:spcPts val="0"/>
              </a:spcAft>
              <a:buClr>
                <a:srgbClr val="9E3611"/>
              </a:buClr>
            </a:pPr>
            <a:r>
              <a:rPr lang="en-US" dirty="0"/>
              <a:t>Fruit roll ups </a:t>
            </a:r>
          </a:p>
          <a:p>
            <a:pPr lvl="1">
              <a:spcAft>
                <a:spcPts val="0"/>
              </a:spcAft>
              <a:buClr>
                <a:srgbClr val="9E3611"/>
              </a:buClr>
            </a:pPr>
            <a:r>
              <a:rPr lang="en-US" dirty="0"/>
              <a:t>Cheez-its </a:t>
            </a:r>
          </a:p>
          <a:p>
            <a:pPr lvl="1">
              <a:spcAft>
                <a:spcPts val="0"/>
              </a:spcAft>
              <a:buClr>
                <a:srgbClr val="9E3611"/>
              </a:buClr>
            </a:pPr>
            <a:r>
              <a:rPr lang="en-US" dirty="0"/>
              <a:t>Single serving snack pack items </a:t>
            </a:r>
          </a:p>
        </p:txBody>
      </p:sp>
    </p:spTree>
    <p:extLst>
      <p:ext uri="{BB962C8B-B14F-4D97-AF65-F5344CB8AC3E}">
        <p14:creationId xmlns:p14="http://schemas.microsoft.com/office/powerpoint/2010/main" val="870733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AB22A-737A-468B-B288-C95C416AA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Diagram, text&#10;&#10;Description automatically generated">
            <a:extLst>
              <a:ext uri="{FF2B5EF4-FFF2-40B4-BE49-F238E27FC236}">
                <a16:creationId xmlns:a16="http://schemas.microsoft.com/office/drawing/2014/main" id="{583D1EC3-40D9-45CB-ABEC-268BBE7141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76476" y="-1305"/>
            <a:ext cx="9621090" cy="6770664"/>
          </a:xfrm>
        </p:spPr>
      </p:pic>
    </p:spTree>
    <p:extLst>
      <p:ext uri="{BB962C8B-B14F-4D97-AF65-F5344CB8AC3E}">
        <p14:creationId xmlns:p14="http://schemas.microsoft.com/office/powerpoint/2010/main" val="3133410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8AFD15B-CF29-4306-884F-47675092F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A50A73-7F2E-4FA8-92E2-715CE9585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526" y="548278"/>
            <a:ext cx="3651884" cy="1517984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  <a:ea typeface="+mj-lt"/>
                <a:cs typeface="+mj-lt"/>
              </a:rPr>
              <a:t>Safe Halloween</a:t>
            </a:r>
            <a:endParaRPr lang="en-US">
              <a:solidFill>
                <a:schemeClr val="tx1"/>
              </a:solidFill>
              <a:cs typeface="Calibri Light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EC0D68F-F813-4414-800D-F8D4F0AB8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399" y="401980"/>
            <a:ext cx="4586799" cy="6456021"/>
          </a:xfrm>
          <a:custGeom>
            <a:avLst/>
            <a:gdLst>
              <a:gd name="connsiteX0" fmla="*/ 2259477 w 6115733"/>
              <a:gd name="connsiteY0" fmla="*/ 433395 h 6456021"/>
              <a:gd name="connsiteX1" fmla="*/ 5681904 w 6115733"/>
              <a:gd name="connsiteY1" fmla="*/ 3852396 h 6456021"/>
              <a:gd name="connsiteX2" fmla="*/ 4679499 w 6115733"/>
              <a:gd name="connsiteY2" fmla="*/ 6269995 h 6456021"/>
              <a:gd name="connsiteX3" fmla="*/ 4474613 w 6115733"/>
              <a:gd name="connsiteY3" fmla="*/ 6456021 h 6456021"/>
              <a:gd name="connsiteX4" fmla="*/ 44341 w 6115733"/>
              <a:gd name="connsiteY4" fmla="*/ 6456021 h 6456021"/>
              <a:gd name="connsiteX5" fmla="*/ 0 w 6115733"/>
              <a:gd name="connsiteY5" fmla="*/ 6415762 h 6456021"/>
              <a:gd name="connsiteX6" fmla="*/ 0 w 6115733"/>
              <a:gd name="connsiteY6" fmla="*/ 1289029 h 6456021"/>
              <a:gd name="connsiteX7" fmla="*/ 82495 w 6115733"/>
              <a:gd name="connsiteY7" fmla="*/ 1214128 h 6456021"/>
              <a:gd name="connsiteX8" fmla="*/ 2259477 w 6115733"/>
              <a:gd name="connsiteY8" fmla="*/ 433395 h 6456021"/>
              <a:gd name="connsiteX9" fmla="*/ 2259477 w 6115733"/>
              <a:gd name="connsiteY9" fmla="*/ 0 h 6456021"/>
              <a:gd name="connsiteX10" fmla="*/ 6115733 w 6115733"/>
              <a:gd name="connsiteY10" fmla="*/ 3852396 h 6456021"/>
              <a:gd name="connsiteX11" fmla="*/ 5235152 w 6115733"/>
              <a:gd name="connsiteY11" fmla="*/ 6302877 h 6456021"/>
              <a:gd name="connsiteX12" fmla="*/ 5095826 w 6115733"/>
              <a:gd name="connsiteY12" fmla="*/ 6456021 h 6456021"/>
              <a:gd name="connsiteX13" fmla="*/ 4617788 w 6115733"/>
              <a:gd name="connsiteY13" fmla="*/ 6456021 h 6456021"/>
              <a:gd name="connsiteX14" fmla="*/ 4747668 w 6115733"/>
              <a:gd name="connsiteY14" fmla="*/ 6338096 h 6456021"/>
              <a:gd name="connsiteX15" fmla="*/ 5778311 w 6115733"/>
              <a:gd name="connsiteY15" fmla="*/ 3852396 h 6456021"/>
              <a:gd name="connsiteX16" fmla="*/ 2259477 w 6115733"/>
              <a:gd name="connsiteY16" fmla="*/ 337085 h 6456021"/>
              <a:gd name="connsiteX17" fmla="*/ 21172 w 6115733"/>
              <a:gd name="connsiteY17" fmla="*/ 1139811 h 6456021"/>
              <a:gd name="connsiteX18" fmla="*/ 0 w 6115733"/>
              <a:gd name="connsiteY18" fmla="*/ 1159034 h 6456021"/>
              <a:gd name="connsiteX19" fmla="*/ 0 w 6115733"/>
              <a:gd name="connsiteY19" fmla="*/ 735177 h 6456021"/>
              <a:gd name="connsiteX20" fmla="*/ 103407 w 6115733"/>
              <a:gd name="connsiteY20" fmla="*/ 657929 h 6456021"/>
              <a:gd name="connsiteX21" fmla="*/ 2259477 w 6115733"/>
              <a:gd name="connsiteY21" fmla="*/ 0 h 645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6" descr="Free vector graphic: Hat, Witch, Spell, Magic, Pointed - Free Image on Pixabay - 305669">
            <a:extLst>
              <a:ext uri="{FF2B5EF4-FFF2-40B4-BE49-F238E27FC236}">
                <a16:creationId xmlns:a16="http://schemas.microsoft.com/office/drawing/2014/main" id="{59DF5B0E-744F-4FE5-8D02-5BF3A2F26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456" y="2698117"/>
            <a:ext cx="2656895" cy="26568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1AE7F-F1F1-4989-9E51-E49FF1623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7526" y="1713427"/>
            <a:ext cx="3651885" cy="493492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>
              <a:cs typeface="Calibri" panose="020F0502020204030204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>
                <a:ea typeface="+mn-lt"/>
                <a:cs typeface="+mn-lt"/>
              </a:rPr>
              <a:t>Wednesday 10/27/2021  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>
              <a:ea typeface="+mn-lt"/>
              <a:cs typeface="+mn-lt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>
                <a:ea typeface="+mn-lt"/>
                <a:cs typeface="+mn-lt"/>
              </a:rPr>
              <a:t>4:30pm-6:00pm FHS Main Quad</a:t>
            </a:r>
            <a:endParaRPr lang="en-US" sz="24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>
              <a:ea typeface="+mn-lt"/>
              <a:cs typeface="+mn-lt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>
                <a:cs typeface="Calibri" panose="020F0502020204030204"/>
              </a:rPr>
              <a:t>NHS will have a booth and participate in Safe Halloween, presented by CSF.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>
              <a:cs typeface="Calibri" panose="020F0502020204030204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>
                <a:cs typeface="Calibri" panose="020F0502020204030204"/>
              </a:rPr>
              <a:t>Mystery Items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4CA915D-BDF0-41F8-B00E-FB186EFF7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17AAC03-BF64-4E67-9032-3BD024998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A131397-5A45-4344-9983-5E400A3EA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</p:spTree>
    <p:extLst>
      <p:ext uri="{BB962C8B-B14F-4D97-AF65-F5344CB8AC3E}">
        <p14:creationId xmlns:p14="http://schemas.microsoft.com/office/powerpoint/2010/main" val="3344243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464119"/>
            <a:ext cx="7667244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601952"/>
            <a:ext cx="7667244" cy="1385874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2038655"/>
            <a:ext cx="7667244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7D3FA3-3CAB-8D48-B0AB-D8296EBEA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386" y="484632"/>
            <a:ext cx="7543800" cy="1609344"/>
          </a:xfrm>
        </p:spPr>
        <p:txBody>
          <a:bodyPr>
            <a:normAutofit/>
          </a:bodyPr>
          <a:lstStyle/>
          <a:p>
            <a:r>
              <a:rPr lang="en-US" sz="3600" b="1"/>
              <a:t>Point Sheet/ Attendance/Graduation Recognition </a:t>
            </a:r>
            <a:endParaRPr lang="en-US" sz="3600" b="1">
              <a:cs typeface="Calibri Light"/>
            </a:endParaRPr>
          </a:p>
        </p:txBody>
      </p:sp>
      <p:pic>
        <p:nvPicPr>
          <p:cNvPr id="5" name="Picture 5" descr="Table&#10;&#10;Description automatically generated">
            <a:extLst>
              <a:ext uri="{FF2B5EF4-FFF2-40B4-BE49-F238E27FC236}">
                <a16:creationId xmlns:a16="http://schemas.microsoft.com/office/drawing/2014/main" id="{90510EFF-1960-4328-9E3D-913AADA1FFB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70" r="24701" b="4"/>
          <a:stretch/>
        </p:blipFill>
        <p:spPr>
          <a:xfrm>
            <a:off x="755397" y="2265037"/>
            <a:ext cx="3816600" cy="390715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8E362-A85F-4D4D-8AD5-0982EA7C7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2162" y="2320412"/>
            <a:ext cx="3474023" cy="3851787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Sign-offs for bonus points available today after pictures in B-204</a:t>
            </a: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5E0B7B-5A87-4BF4-8205-A7AE69FA6215}"/>
              </a:ext>
            </a:extLst>
          </p:cNvPr>
          <p:cNvSpPr txBox="1"/>
          <p:nvPr/>
        </p:nvSpPr>
        <p:spPr>
          <a:xfrm>
            <a:off x="3200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8272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C46FB-5665-A74B-829E-610022AFF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Voting Items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3FFBD-81F2-6F48-B0FB-D0FCAD4E1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pPr marL="0" indent="0">
              <a:buNone/>
            </a:pPr>
            <a:endParaRPr lang="en-US">
              <a:cs typeface="Calibri" panose="020F0502020204030204"/>
            </a:endParaRPr>
          </a:p>
          <a:p>
            <a:pPr marL="0" indent="0">
              <a:buNone/>
            </a:pPr>
            <a:r>
              <a:rPr lang="en-US" sz="3600">
                <a:cs typeface="Calibri" panose="020F0502020204030204"/>
              </a:rPr>
              <a:t>1) Authorization up to $100 for a permanent event sign </a:t>
            </a:r>
          </a:p>
          <a:p>
            <a:pPr marL="0" indent="0">
              <a:buNone/>
            </a:pPr>
            <a:endParaRPr lang="en-US" sz="3600">
              <a:cs typeface="Calibri" panose="020F0502020204030204"/>
            </a:endParaRPr>
          </a:p>
          <a:p>
            <a:pPr marL="0" indent="0">
              <a:buNone/>
            </a:pPr>
            <a:r>
              <a:rPr lang="en-US" sz="3600">
                <a:cs typeface="Calibri" panose="020F0502020204030204"/>
              </a:rPr>
              <a:t>2) Lemonade for Food Fair drinks </a:t>
            </a:r>
          </a:p>
          <a:p>
            <a:endParaRPr lang="en-US">
              <a:cs typeface="Calibri" panose="020F0502020204030204"/>
            </a:endParaRPr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  <a:p>
            <a:endParaRPr lang="en-US">
              <a:cs typeface="Calibri" panose="020F0502020204030204"/>
            </a:endParaRPr>
          </a:p>
          <a:p>
            <a:endParaRPr 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40388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C46FB-5665-A74B-829E-610022AFF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Club Information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3FFBD-81F2-6F48-B0FB-D0FCAD4E1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pPr marL="0" indent="0">
              <a:buNone/>
            </a:pPr>
            <a:endParaRPr lang="en-US">
              <a:cs typeface="Calibri" panose="020F0502020204030204"/>
            </a:endParaRPr>
          </a:p>
          <a:p>
            <a:r>
              <a:rPr lang="en-US">
                <a:cs typeface="Calibri" panose="020F0502020204030204"/>
              </a:rPr>
              <a:t>Sign up for remind: Text @NHSFHS22 to 81010</a:t>
            </a:r>
          </a:p>
          <a:p>
            <a:r>
              <a:rPr lang="en-US">
                <a:cs typeface="Calibri" panose="020F0502020204030204"/>
              </a:rPr>
              <a:t>Check school issued email: Download the Outlook app </a:t>
            </a:r>
          </a:p>
          <a:p>
            <a:r>
              <a:rPr lang="en-US">
                <a:cs typeface="Calibri" panose="020F0502020204030204"/>
              </a:rPr>
              <a:t>Check School Website frequently!</a:t>
            </a:r>
          </a:p>
          <a:p>
            <a:r>
              <a:rPr lang="en-US">
                <a:cs typeface="Calibri" panose="020F0502020204030204"/>
              </a:rPr>
              <a:t>STUDENTS MUST BE RESPONSIBLE FOR STAYING UP TO DATE ON ALL CLUB MEETINGS/ACTIVITIES</a:t>
            </a:r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  <a:p>
            <a:endParaRPr lang="en-US">
              <a:cs typeface="Calibri" panose="020F0502020204030204"/>
            </a:endParaRPr>
          </a:p>
          <a:p>
            <a:endParaRPr 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937691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26D81CA75C33468D1ADB1BEACF1C6C" ma:contentTypeVersion="6" ma:contentTypeDescription="Create a new document." ma:contentTypeScope="" ma:versionID="74ae88bea069a8e089e424a5aca4fed6">
  <xsd:schema xmlns:xsd="http://www.w3.org/2001/XMLSchema" xmlns:xs="http://www.w3.org/2001/XMLSchema" xmlns:p="http://schemas.microsoft.com/office/2006/metadata/properties" xmlns:ns2="00cdd138-1ceb-4390-aef2-59a336f59ac9" xmlns:ns3="e53f31a3-3e5d-4840-87e7-edab174877dd" targetNamespace="http://schemas.microsoft.com/office/2006/metadata/properties" ma:root="true" ma:fieldsID="59b1a527913a2d3fa037f3364cccaf06" ns2:_="" ns3:_="">
    <xsd:import namespace="00cdd138-1ceb-4390-aef2-59a336f59ac9"/>
    <xsd:import namespace="e53f31a3-3e5d-4840-87e7-edab174877d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cdd138-1ceb-4390-aef2-59a336f59ac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3f31a3-3e5d-4840-87e7-edab174877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0cdd138-1ceb-4390-aef2-59a336f59ac9">
      <UserInfo>
        <DisplayName>Allison Felix</DisplayName>
        <AccountId>20</AccountId>
        <AccountType/>
      </UserInfo>
      <UserInfo>
        <DisplayName>Sheila Angelo</DisplayName>
        <AccountId>22</AccountId>
        <AccountType/>
      </UserInfo>
      <UserInfo>
        <DisplayName>Rachael Woodcock</DisplayName>
        <AccountId>23</AccountId>
        <AccountType/>
      </UserInfo>
      <UserInfo>
        <DisplayName>Alice Cartwright</DisplayName>
        <AccountId>24</AccountId>
        <AccountType/>
      </UserInfo>
      <UserInfo>
        <DisplayName>Michael Miller</DisplayName>
        <AccountId>31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4BBECB29-29A6-417D-9052-54D8DCBD604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8AD5C5-1E81-4DA6-8338-A3822318B013}">
  <ds:schemaRefs>
    <ds:schemaRef ds:uri="00cdd138-1ceb-4390-aef2-59a336f59ac9"/>
    <ds:schemaRef ds:uri="e53f31a3-3e5d-4840-87e7-edab174877d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4291895-25C0-4CB8-9766-2BAA2B66D1F4}">
  <ds:schemaRefs>
    <ds:schemaRef ds:uri="00cdd138-1ceb-4390-aef2-59a336f59ac9"/>
    <ds:schemaRef ds:uri="http://schemas.microsoft.com/office/2006/metadata/properties"/>
    <ds:schemaRef ds:uri="http://schemas.microsoft.com/office/infopath/2007/PartnerControls"/>
    <ds:schemaRef ds:uri="http://www.w3.org/2000/xmln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10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Wood Type</vt:lpstr>
      <vt:lpstr>NATIONAL HONOR SOCIETY </vt:lpstr>
      <vt:lpstr>Agenda 10/20/2021</vt:lpstr>
      <vt:lpstr>Group Photo</vt:lpstr>
      <vt:lpstr>Food Sales Donations </vt:lpstr>
      <vt:lpstr>PowerPoint Presentation</vt:lpstr>
      <vt:lpstr>Safe Halloween</vt:lpstr>
      <vt:lpstr>Point Sheet/ Attendance/Graduation Recognition </vt:lpstr>
      <vt:lpstr>Voting Items </vt:lpstr>
      <vt:lpstr>Club Information </vt:lpstr>
      <vt:lpstr>Recap of Recent Events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HONOR SOCIETY </dc:title>
  <dc:creator>Allison Felix</dc:creator>
  <cp:revision>52</cp:revision>
  <dcterms:created xsi:type="dcterms:W3CDTF">2021-08-11T18:50:27Z</dcterms:created>
  <dcterms:modified xsi:type="dcterms:W3CDTF">2021-10-20T18:52:52Z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0x010100EA26D81CA75C33468D1ADB1BEACF1C6C</vt:lpwstr>
  </property>
</Properties>
</file>