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56" r:id="rId5"/>
    <p:sldId id="263" r:id="rId6"/>
    <p:sldId id="274" r:id="rId7"/>
    <p:sldId id="279" r:id="rId8"/>
    <p:sldId id="275" r:id="rId9"/>
    <p:sldId id="278" r:id="rId10"/>
    <p:sldId id="276" r:id="rId11"/>
    <p:sldId id="280" r:id="rId12"/>
    <p:sldId id="273" r:id="rId13"/>
    <p:sldId id="277" r:id="rId14"/>
    <p:sldId id="260" r:id="rId15"/>
    <p:sldId id="271"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F46CA-23D4-8EED-BFB0-63472DCAFC5E}" v="189" dt="2022-03-08T17:09:41.496"/>
    <p1510:client id="{40C50715-BF3C-34DB-A104-85B872EC303D}" v="236" dt="2022-03-09T17:14:02.991"/>
    <p1510:client id="{567ACA2B-6104-C3E7-488B-5EBC902BB97C}" v="115" dt="2022-03-09T20:09:38.065"/>
    <p1510:client id="{6EDDDBA5-9721-477F-B65B-5A6032DBE45F}" v="194" dt="2022-04-13T15:59:35.814"/>
    <p1510:client id="{766CCEAB-AA5B-52B6-770E-4D746CDC98FC}" v="507" dt="2022-04-12T16:12:03.688"/>
    <p1510:client id="{851B3ED5-2A23-36FE-DB51-799669E2A298}" v="290" dt="2022-04-11T23:30:37.051"/>
    <p1510:client id="{8E2AE183-E3BB-27E9-89DB-B9DB2B08D98D}" v="889" dt="2022-04-11T23:00:17.189"/>
    <p1510:client id="{8E4E260F-EE56-055F-81B4-C5989928A1B7}" v="401" dt="2022-02-08T23:24:01.586"/>
    <p1510:client id="{99184054-0AD1-2B72-31E1-09F3E709B314}" v="90" dt="2022-03-08T18:32:38.262"/>
    <p1510:client id="{D7FEE796-DCA0-ADFA-AF97-AAF3937C9A21}" v="95" dt="2022-04-13T19:14:44.508"/>
    <p1510:client id="{DC320913-CA7C-48F7-F2B6-BE38AB37AA93}" v="86" dt="2022-02-08T15:50:48.456"/>
    <p1510:client id="{FFD0D447-D989-30E4-F0BA-7E7339DFC67D}" v="54" dt="2022-03-09T18:03:36.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ael Woodcock" userId="S::woodcockr@luhsd.net::3ef62878-661e-46fa-a483-c6607d5d4655" providerId="AD" clId="Web-{766CCEAB-AA5B-52B6-770E-4D746CDC98FC}"/>
    <pc:docChg chg="modSld">
      <pc:chgData name="Rachael Woodcock" userId="S::woodcockr@luhsd.net::3ef62878-661e-46fa-a483-c6607d5d4655" providerId="AD" clId="Web-{766CCEAB-AA5B-52B6-770E-4D746CDC98FC}" dt="2022-04-12T16:12:03.688" v="287" actId="20577"/>
      <pc:docMkLst>
        <pc:docMk/>
      </pc:docMkLst>
      <pc:sldChg chg="modSp">
        <pc:chgData name="Rachael Woodcock" userId="S::woodcockr@luhsd.net::3ef62878-661e-46fa-a483-c6607d5d4655" providerId="AD" clId="Web-{766CCEAB-AA5B-52B6-770E-4D746CDC98FC}" dt="2022-04-12T16:12:03.688" v="287" actId="20577"/>
        <pc:sldMkLst>
          <pc:docMk/>
          <pc:sldMk cId="2372164538" sldId="271"/>
        </pc:sldMkLst>
        <pc:spChg chg="mod">
          <ac:chgData name="Rachael Woodcock" userId="S::woodcockr@luhsd.net::3ef62878-661e-46fa-a483-c6607d5d4655" providerId="AD" clId="Web-{766CCEAB-AA5B-52B6-770E-4D746CDC98FC}" dt="2022-04-12T16:12:03.688" v="287" actId="20577"/>
          <ac:spMkLst>
            <pc:docMk/>
            <pc:sldMk cId="2372164538" sldId="271"/>
            <ac:spMk id="3" creationId="{F363FFBD-81F2-6F48-B0FB-D0FCAD4E10EF}"/>
          </ac:spMkLst>
        </pc:spChg>
      </pc:sldChg>
      <pc:sldChg chg="modSp">
        <pc:chgData name="Rachael Woodcock" userId="S::woodcockr@luhsd.net::3ef62878-661e-46fa-a483-c6607d5d4655" providerId="AD" clId="Web-{766CCEAB-AA5B-52B6-770E-4D746CDC98FC}" dt="2022-04-12T16:11:17.499" v="286" actId="20577"/>
        <pc:sldMkLst>
          <pc:docMk/>
          <pc:sldMk cId="2475530696" sldId="277"/>
        </pc:sldMkLst>
        <pc:spChg chg="mod">
          <ac:chgData name="Rachael Woodcock" userId="S::woodcockr@luhsd.net::3ef62878-661e-46fa-a483-c6607d5d4655" providerId="AD" clId="Web-{766CCEAB-AA5B-52B6-770E-4D746CDC98FC}" dt="2022-04-12T16:11:17.499" v="286" actId="20577"/>
          <ac:spMkLst>
            <pc:docMk/>
            <pc:sldMk cId="2475530696" sldId="277"/>
            <ac:spMk id="6" creationId="{4A50637F-C949-44F1-97F8-87909A401B09}"/>
          </ac:spMkLst>
        </pc:spChg>
      </pc:sldChg>
    </pc:docChg>
  </pc:docChgLst>
  <pc:docChgLst>
    <pc:chgData name="Joseph Hollister" userId="S::hollisterj@luhsd.net::3902bc5b-dd94-4f2f-a5c6-5eb78d4d4674" providerId="AD" clId="Web-{851B3ED5-2A23-36FE-DB51-799669E2A298}"/>
    <pc:docChg chg="addSld modSld">
      <pc:chgData name="Joseph Hollister" userId="S::hollisterj@luhsd.net::3902bc5b-dd94-4f2f-a5c6-5eb78d4d4674" providerId="AD" clId="Web-{851B3ED5-2A23-36FE-DB51-799669E2A298}" dt="2022-04-11T23:30:37.035" v="177" actId="20577"/>
      <pc:docMkLst>
        <pc:docMk/>
      </pc:docMkLst>
      <pc:sldChg chg="modSp">
        <pc:chgData name="Joseph Hollister" userId="S::hollisterj@luhsd.net::3902bc5b-dd94-4f2f-a5c6-5eb78d4d4674" providerId="AD" clId="Web-{851B3ED5-2A23-36FE-DB51-799669E2A298}" dt="2022-04-11T23:09:20.897" v="21" actId="20577"/>
        <pc:sldMkLst>
          <pc:docMk/>
          <pc:sldMk cId="2723132027" sldId="263"/>
        </pc:sldMkLst>
        <pc:spChg chg="mod">
          <ac:chgData name="Joseph Hollister" userId="S::hollisterj@luhsd.net::3902bc5b-dd94-4f2f-a5c6-5eb78d4d4674" providerId="AD" clId="Web-{851B3ED5-2A23-36FE-DB51-799669E2A298}" dt="2022-04-11T23:09:20.897" v="21" actId="20577"/>
          <ac:spMkLst>
            <pc:docMk/>
            <pc:sldMk cId="2723132027" sldId="263"/>
            <ac:spMk id="3" creationId="{29FFBA86-E64C-43D9-A0C6-7812DFAABB0E}"/>
          </ac:spMkLst>
        </pc:spChg>
      </pc:sldChg>
      <pc:sldChg chg="modSp add replId">
        <pc:chgData name="Joseph Hollister" userId="S::hollisterj@luhsd.net::3902bc5b-dd94-4f2f-a5c6-5eb78d4d4674" providerId="AD" clId="Web-{851B3ED5-2A23-36FE-DB51-799669E2A298}" dt="2022-04-11T23:30:37.035" v="177" actId="20577"/>
        <pc:sldMkLst>
          <pc:docMk/>
          <pc:sldMk cId="2903761782" sldId="280"/>
        </pc:sldMkLst>
        <pc:spChg chg="mod">
          <ac:chgData name="Joseph Hollister" userId="S::hollisterj@luhsd.net::3902bc5b-dd94-4f2f-a5c6-5eb78d4d4674" providerId="AD" clId="Web-{851B3ED5-2A23-36FE-DB51-799669E2A298}" dt="2022-04-11T23:09:41.585" v="34" actId="20577"/>
          <ac:spMkLst>
            <pc:docMk/>
            <pc:sldMk cId="2903761782" sldId="280"/>
            <ac:spMk id="2" creationId="{70A50A73-7F2E-4FA8-92E2-715CE9585CC6}"/>
          </ac:spMkLst>
        </pc:spChg>
        <pc:spChg chg="mod">
          <ac:chgData name="Joseph Hollister" userId="S::hollisterj@luhsd.net::3902bc5b-dd94-4f2f-a5c6-5eb78d4d4674" providerId="AD" clId="Web-{851B3ED5-2A23-36FE-DB51-799669E2A298}" dt="2022-04-11T23:30:37.035" v="177" actId="20577"/>
          <ac:spMkLst>
            <pc:docMk/>
            <pc:sldMk cId="2903761782" sldId="280"/>
            <ac:spMk id="4" creationId="{0CF62007-5E22-44DD-A1E4-E411A11A4485}"/>
          </ac:spMkLst>
        </pc:spChg>
      </pc:sldChg>
    </pc:docChg>
  </pc:docChgLst>
  <pc:docChgLst>
    <pc:chgData name="Joseph Hollister" userId="S::hollisterj@luhsd.net::3902bc5b-dd94-4f2f-a5c6-5eb78d4d4674" providerId="AD" clId="Web-{6EDDDBA5-9721-477F-B65B-5A6032DBE45F}"/>
    <pc:docChg chg="modSld">
      <pc:chgData name="Joseph Hollister" userId="S::hollisterj@luhsd.net::3902bc5b-dd94-4f2f-a5c6-5eb78d4d4674" providerId="AD" clId="Web-{6EDDDBA5-9721-477F-B65B-5A6032DBE45F}" dt="2022-04-13T15:59:35.814" v="98" actId="20577"/>
      <pc:docMkLst>
        <pc:docMk/>
      </pc:docMkLst>
      <pc:sldChg chg="modSp">
        <pc:chgData name="Joseph Hollister" userId="S::hollisterj@luhsd.net::3902bc5b-dd94-4f2f-a5c6-5eb78d4d4674" providerId="AD" clId="Web-{6EDDDBA5-9721-477F-B65B-5A6032DBE45F}" dt="2022-04-13T15:59:35.814" v="98" actId="20577"/>
        <pc:sldMkLst>
          <pc:docMk/>
          <pc:sldMk cId="2176867615" sldId="279"/>
        </pc:sldMkLst>
        <pc:spChg chg="mod">
          <ac:chgData name="Joseph Hollister" userId="S::hollisterj@luhsd.net::3902bc5b-dd94-4f2f-a5c6-5eb78d4d4674" providerId="AD" clId="Web-{6EDDDBA5-9721-477F-B65B-5A6032DBE45F}" dt="2022-04-13T15:59:35.814" v="98" actId="20577"/>
          <ac:spMkLst>
            <pc:docMk/>
            <pc:sldMk cId="2176867615" sldId="279"/>
            <ac:spMk id="8" creationId="{0C8623E8-E68B-E477-C34F-0B19F979B47C}"/>
          </ac:spMkLst>
        </pc:spChg>
      </pc:sldChg>
    </pc:docChg>
  </pc:docChgLst>
  <pc:docChgLst>
    <pc:chgData name="Rachael Woodcock" userId="S::woodcockr@luhsd.net::3ef62878-661e-46fa-a483-c6607d5d4655" providerId="AD" clId="Web-{D7FEE796-DCA0-ADFA-AF97-AAF3937C9A21}"/>
    <pc:docChg chg="modSld">
      <pc:chgData name="Rachael Woodcock" userId="S::woodcockr@luhsd.net::3ef62878-661e-46fa-a483-c6607d5d4655" providerId="AD" clId="Web-{D7FEE796-DCA0-ADFA-AF97-AAF3937C9A21}" dt="2022-04-13T19:14:44.399" v="52" actId="14100"/>
      <pc:docMkLst>
        <pc:docMk/>
      </pc:docMkLst>
      <pc:sldChg chg="modSp">
        <pc:chgData name="Rachael Woodcock" userId="S::woodcockr@luhsd.net::3ef62878-661e-46fa-a483-c6607d5d4655" providerId="AD" clId="Web-{D7FEE796-DCA0-ADFA-AF97-AAF3937C9A21}" dt="2022-04-13T19:14:44.399" v="52" actId="14100"/>
        <pc:sldMkLst>
          <pc:docMk/>
          <pc:sldMk cId="3940388556" sldId="260"/>
        </pc:sldMkLst>
        <pc:spChg chg="mod">
          <ac:chgData name="Rachael Woodcock" userId="S::woodcockr@luhsd.net::3ef62878-661e-46fa-a483-c6607d5d4655" providerId="AD" clId="Web-{D7FEE796-DCA0-ADFA-AF97-AAF3937C9A21}" dt="2022-04-13T19:14:44.399" v="52" actId="14100"/>
          <ac:spMkLst>
            <pc:docMk/>
            <pc:sldMk cId="3940388556" sldId="260"/>
            <ac:spMk id="4" creationId="{F82580DC-60C8-4D9D-B230-D9C43EA4382A}"/>
          </ac:spMkLst>
        </pc:spChg>
      </pc:sldChg>
    </pc:docChg>
  </pc:docChgLst>
  <pc:docChgLst>
    <pc:chgData name="Joseph Hollister" userId="S::hollisterj@luhsd.net::3902bc5b-dd94-4f2f-a5c6-5eb78d4d4674" providerId="AD" clId="Web-{8E2AE183-E3BB-27E9-89DB-B9DB2B08D98D}"/>
    <pc:docChg chg="addSld modSld sldOrd">
      <pc:chgData name="Joseph Hollister" userId="S::hollisterj@luhsd.net::3902bc5b-dd94-4f2f-a5c6-5eb78d4d4674" providerId="AD" clId="Web-{8E2AE183-E3BB-27E9-89DB-B9DB2B08D98D}" dt="2022-04-11T23:00:15.236" v="586" actId="20577"/>
      <pc:docMkLst>
        <pc:docMk/>
      </pc:docMkLst>
      <pc:sldChg chg="modSp">
        <pc:chgData name="Joseph Hollister" userId="S::hollisterj@luhsd.net::3902bc5b-dd94-4f2f-a5c6-5eb78d4d4674" providerId="AD" clId="Web-{8E2AE183-E3BB-27E9-89DB-B9DB2B08D98D}" dt="2022-04-11T22:26:28.951" v="12" actId="20577"/>
        <pc:sldMkLst>
          <pc:docMk/>
          <pc:sldMk cId="3285086364" sldId="256"/>
        </pc:sldMkLst>
        <pc:spChg chg="mod">
          <ac:chgData name="Joseph Hollister" userId="S::hollisterj@luhsd.net::3902bc5b-dd94-4f2f-a5c6-5eb78d4d4674" providerId="AD" clId="Web-{8E2AE183-E3BB-27E9-89DB-B9DB2B08D98D}" dt="2022-04-11T22:26:28.951" v="12" actId="20577"/>
          <ac:spMkLst>
            <pc:docMk/>
            <pc:sldMk cId="3285086364" sldId="256"/>
            <ac:spMk id="3" creationId="{35C448D1-872A-9640-9EF3-5C66530ECDB4}"/>
          </ac:spMkLst>
        </pc:spChg>
      </pc:sldChg>
      <pc:sldChg chg="modSp">
        <pc:chgData name="Joseph Hollister" userId="S::hollisterj@luhsd.net::3902bc5b-dd94-4f2f-a5c6-5eb78d4d4674" providerId="AD" clId="Web-{8E2AE183-E3BB-27E9-89DB-B9DB2B08D98D}" dt="2022-04-11T22:31:48.662" v="189" actId="20577"/>
        <pc:sldMkLst>
          <pc:docMk/>
          <pc:sldMk cId="3940388556" sldId="260"/>
        </pc:sldMkLst>
        <pc:spChg chg="mod">
          <ac:chgData name="Joseph Hollister" userId="S::hollisterj@luhsd.net::3902bc5b-dd94-4f2f-a5c6-5eb78d4d4674" providerId="AD" clId="Web-{8E2AE183-E3BB-27E9-89DB-B9DB2B08D98D}" dt="2022-04-11T22:31:48.662" v="189" actId="20577"/>
          <ac:spMkLst>
            <pc:docMk/>
            <pc:sldMk cId="3940388556" sldId="260"/>
            <ac:spMk id="4" creationId="{F82580DC-60C8-4D9D-B230-D9C43EA4382A}"/>
          </ac:spMkLst>
        </pc:spChg>
      </pc:sldChg>
      <pc:sldChg chg="modSp">
        <pc:chgData name="Joseph Hollister" userId="S::hollisterj@luhsd.net::3902bc5b-dd94-4f2f-a5c6-5eb78d4d4674" providerId="AD" clId="Web-{8E2AE183-E3BB-27E9-89DB-B9DB2B08D98D}" dt="2022-04-11T23:00:15.236" v="586" actId="20577"/>
        <pc:sldMkLst>
          <pc:docMk/>
          <pc:sldMk cId="2723132027" sldId="263"/>
        </pc:sldMkLst>
        <pc:spChg chg="mod">
          <ac:chgData name="Joseph Hollister" userId="S::hollisterj@luhsd.net::3902bc5b-dd94-4f2f-a5c6-5eb78d4d4674" providerId="AD" clId="Web-{8E2AE183-E3BB-27E9-89DB-B9DB2B08D98D}" dt="2022-04-11T22:26:35.607" v="15" actId="20577"/>
          <ac:spMkLst>
            <pc:docMk/>
            <pc:sldMk cId="2723132027" sldId="263"/>
            <ac:spMk id="2" creationId="{68002712-F89E-4BBF-B6E0-6D7D2388395C}"/>
          </ac:spMkLst>
        </pc:spChg>
        <pc:spChg chg="mod">
          <ac:chgData name="Joseph Hollister" userId="S::hollisterj@luhsd.net::3902bc5b-dd94-4f2f-a5c6-5eb78d4d4674" providerId="AD" clId="Web-{8E2AE183-E3BB-27E9-89DB-B9DB2B08D98D}" dt="2022-04-11T23:00:15.236" v="586" actId="20577"/>
          <ac:spMkLst>
            <pc:docMk/>
            <pc:sldMk cId="2723132027" sldId="263"/>
            <ac:spMk id="3" creationId="{29FFBA86-E64C-43D9-A0C6-7812DFAABB0E}"/>
          </ac:spMkLst>
        </pc:spChg>
      </pc:sldChg>
      <pc:sldChg chg="ord">
        <pc:chgData name="Joseph Hollister" userId="S::hollisterj@luhsd.net::3902bc5b-dd94-4f2f-a5c6-5eb78d4d4674" providerId="AD" clId="Web-{8E2AE183-E3BB-27E9-89DB-B9DB2B08D98D}" dt="2022-04-11T22:54:28.681" v="445"/>
        <pc:sldMkLst>
          <pc:docMk/>
          <pc:sldMk cId="1193769183" sldId="269"/>
        </pc:sldMkLst>
      </pc:sldChg>
      <pc:sldChg chg="modSp">
        <pc:chgData name="Joseph Hollister" userId="S::hollisterj@luhsd.net::3902bc5b-dd94-4f2f-a5c6-5eb78d4d4674" providerId="AD" clId="Web-{8E2AE183-E3BB-27E9-89DB-B9DB2B08D98D}" dt="2022-04-11T22:32:59.757" v="230" actId="20577"/>
        <pc:sldMkLst>
          <pc:docMk/>
          <pc:sldMk cId="2372164538" sldId="271"/>
        </pc:sldMkLst>
        <pc:spChg chg="mod">
          <ac:chgData name="Joseph Hollister" userId="S::hollisterj@luhsd.net::3902bc5b-dd94-4f2f-a5c6-5eb78d4d4674" providerId="AD" clId="Web-{8E2AE183-E3BB-27E9-89DB-B9DB2B08D98D}" dt="2022-04-11T22:32:59.757" v="230" actId="20577"/>
          <ac:spMkLst>
            <pc:docMk/>
            <pc:sldMk cId="2372164538" sldId="271"/>
            <ac:spMk id="3" creationId="{F363FFBD-81F2-6F48-B0FB-D0FCAD4E10EF}"/>
          </ac:spMkLst>
        </pc:spChg>
      </pc:sldChg>
      <pc:sldChg chg="modSp">
        <pc:chgData name="Joseph Hollister" userId="S::hollisterj@luhsd.net::3902bc5b-dd94-4f2f-a5c6-5eb78d4d4674" providerId="AD" clId="Web-{8E2AE183-E3BB-27E9-89DB-B9DB2B08D98D}" dt="2022-04-11T22:47:42.608" v="278" actId="20577"/>
        <pc:sldMkLst>
          <pc:docMk/>
          <pc:sldMk cId="1847551117" sldId="273"/>
        </pc:sldMkLst>
        <pc:spChg chg="mod">
          <ac:chgData name="Joseph Hollister" userId="S::hollisterj@luhsd.net::3902bc5b-dd94-4f2f-a5c6-5eb78d4d4674" providerId="AD" clId="Web-{8E2AE183-E3BB-27E9-89DB-B9DB2B08D98D}" dt="2022-04-11T22:47:42.608" v="278" actId="20577"/>
          <ac:spMkLst>
            <pc:docMk/>
            <pc:sldMk cId="1847551117" sldId="273"/>
            <ac:spMk id="3" creationId="{9971AE7F-F1F1-4989-9E51-E49FF1623F73}"/>
          </ac:spMkLst>
        </pc:spChg>
      </pc:sldChg>
      <pc:sldChg chg="modSp">
        <pc:chgData name="Joseph Hollister" userId="S::hollisterj@luhsd.net::3902bc5b-dd94-4f2f-a5c6-5eb78d4d4674" providerId="AD" clId="Web-{8E2AE183-E3BB-27E9-89DB-B9DB2B08D98D}" dt="2022-04-11T22:52:31.006" v="421" actId="20577"/>
        <pc:sldMkLst>
          <pc:docMk/>
          <pc:sldMk cId="2332179467" sldId="274"/>
        </pc:sldMkLst>
        <pc:spChg chg="mod">
          <ac:chgData name="Joseph Hollister" userId="S::hollisterj@luhsd.net::3902bc5b-dd94-4f2f-a5c6-5eb78d4d4674" providerId="AD" clId="Web-{8E2AE183-E3BB-27E9-89DB-B9DB2B08D98D}" dt="2022-04-11T22:27:50.437" v="39" actId="20577"/>
          <ac:spMkLst>
            <pc:docMk/>
            <pc:sldMk cId="2332179467" sldId="274"/>
            <ac:spMk id="2" creationId="{70A50A73-7F2E-4FA8-92E2-715CE9585CC6}"/>
          </ac:spMkLst>
        </pc:spChg>
        <pc:spChg chg="mod">
          <ac:chgData name="Joseph Hollister" userId="S::hollisterj@luhsd.net::3902bc5b-dd94-4f2f-a5c6-5eb78d4d4674" providerId="AD" clId="Web-{8E2AE183-E3BB-27E9-89DB-B9DB2B08D98D}" dt="2022-04-11T22:52:31.006" v="421" actId="20577"/>
          <ac:spMkLst>
            <pc:docMk/>
            <pc:sldMk cId="2332179467" sldId="274"/>
            <ac:spMk id="3" creationId="{9971AE7F-F1F1-4989-9E51-E49FF1623F73}"/>
          </ac:spMkLst>
        </pc:spChg>
      </pc:sldChg>
      <pc:sldChg chg="delSp modSp">
        <pc:chgData name="Joseph Hollister" userId="S::hollisterj@luhsd.net::3902bc5b-dd94-4f2f-a5c6-5eb78d4d4674" providerId="AD" clId="Web-{8E2AE183-E3BB-27E9-89DB-B9DB2B08D98D}" dt="2022-04-11T22:57:16.513" v="455" actId="20577"/>
        <pc:sldMkLst>
          <pc:docMk/>
          <pc:sldMk cId="4185902723" sldId="275"/>
        </pc:sldMkLst>
        <pc:spChg chg="mod">
          <ac:chgData name="Joseph Hollister" userId="S::hollisterj@luhsd.net::3902bc5b-dd94-4f2f-a5c6-5eb78d4d4674" providerId="AD" clId="Web-{8E2AE183-E3BB-27E9-89DB-B9DB2B08D98D}" dt="2022-04-11T22:48:36.797" v="292" actId="20577"/>
          <ac:spMkLst>
            <pc:docMk/>
            <pc:sldMk cId="4185902723" sldId="275"/>
            <ac:spMk id="2" creationId="{70A50A73-7F2E-4FA8-92E2-715CE9585CC6}"/>
          </ac:spMkLst>
        </pc:spChg>
        <pc:spChg chg="mod">
          <ac:chgData name="Joseph Hollister" userId="S::hollisterj@luhsd.net::3902bc5b-dd94-4f2f-a5c6-5eb78d4d4674" providerId="AD" clId="Web-{8E2AE183-E3BB-27E9-89DB-B9DB2B08D98D}" dt="2022-04-11T22:57:16.513" v="455" actId="20577"/>
          <ac:spMkLst>
            <pc:docMk/>
            <pc:sldMk cId="4185902723" sldId="275"/>
            <ac:spMk id="4" creationId="{BCD3E85F-91BE-4AD5-877D-9BFA881DBF45}"/>
          </ac:spMkLst>
        </pc:spChg>
        <pc:picChg chg="del mod">
          <ac:chgData name="Joseph Hollister" userId="S::hollisterj@luhsd.net::3902bc5b-dd94-4f2f-a5c6-5eb78d4d4674" providerId="AD" clId="Web-{8E2AE183-E3BB-27E9-89DB-B9DB2B08D98D}" dt="2022-04-11T22:50:16.018" v="380"/>
          <ac:picMkLst>
            <pc:docMk/>
            <pc:sldMk cId="4185902723" sldId="275"/>
            <ac:picMk id="8" creationId="{11C5F19A-B983-4A09-B815-375A17AE6850}"/>
          </ac:picMkLst>
        </pc:picChg>
      </pc:sldChg>
      <pc:sldChg chg="modSp">
        <pc:chgData name="Joseph Hollister" userId="S::hollisterj@luhsd.net::3902bc5b-dd94-4f2f-a5c6-5eb78d4d4674" providerId="AD" clId="Web-{8E2AE183-E3BB-27E9-89DB-B9DB2B08D98D}" dt="2022-04-11T22:53:51.727" v="443" actId="1076"/>
        <pc:sldMkLst>
          <pc:docMk/>
          <pc:sldMk cId="2889674939" sldId="276"/>
        </pc:sldMkLst>
        <pc:spChg chg="mod">
          <ac:chgData name="Joseph Hollister" userId="S::hollisterj@luhsd.net::3902bc5b-dd94-4f2f-a5c6-5eb78d4d4674" providerId="AD" clId="Web-{8E2AE183-E3BB-27E9-89DB-B9DB2B08D98D}" dt="2022-04-11T22:31:18.927" v="183" actId="20577"/>
          <ac:spMkLst>
            <pc:docMk/>
            <pc:sldMk cId="2889674939" sldId="276"/>
            <ac:spMk id="2" creationId="{70A50A73-7F2E-4FA8-92E2-715CE9585CC6}"/>
          </ac:spMkLst>
        </pc:spChg>
        <pc:spChg chg="mod">
          <ac:chgData name="Joseph Hollister" userId="S::hollisterj@luhsd.net::3902bc5b-dd94-4f2f-a5c6-5eb78d4d4674" providerId="AD" clId="Web-{8E2AE183-E3BB-27E9-89DB-B9DB2B08D98D}" dt="2022-04-11T22:53:51.727" v="443" actId="1076"/>
          <ac:spMkLst>
            <pc:docMk/>
            <pc:sldMk cId="2889674939" sldId="276"/>
            <ac:spMk id="4" creationId="{0CF62007-5E22-44DD-A1E4-E411A11A4485}"/>
          </ac:spMkLst>
        </pc:spChg>
      </pc:sldChg>
      <pc:sldChg chg="modSp ord">
        <pc:chgData name="Joseph Hollister" userId="S::hollisterj@luhsd.net::3902bc5b-dd94-4f2f-a5c6-5eb78d4d4674" providerId="AD" clId="Web-{8E2AE183-E3BB-27E9-89DB-B9DB2B08D98D}" dt="2022-04-11T22:54:31.353" v="446"/>
        <pc:sldMkLst>
          <pc:docMk/>
          <pc:sldMk cId="2475530696" sldId="277"/>
        </pc:sldMkLst>
        <pc:spChg chg="mod">
          <ac:chgData name="Joseph Hollister" userId="S::hollisterj@luhsd.net::3902bc5b-dd94-4f2f-a5c6-5eb78d4d4674" providerId="AD" clId="Web-{8E2AE183-E3BB-27E9-89DB-B9DB2B08D98D}" dt="2022-04-11T22:32:04.850" v="197" actId="20577"/>
          <ac:spMkLst>
            <pc:docMk/>
            <pc:sldMk cId="2475530696" sldId="277"/>
            <ac:spMk id="2" creationId="{78DC46FB-5665-A74B-829E-610022AFF83F}"/>
          </ac:spMkLst>
        </pc:spChg>
        <pc:spChg chg="mod">
          <ac:chgData name="Joseph Hollister" userId="S::hollisterj@luhsd.net::3902bc5b-dd94-4f2f-a5c6-5eb78d4d4674" providerId="AD" clId="Web-{8E2AE183-E3BB-27E9-89DB-B9DB2B08D98D}" dt="2022-04-11T22:32:13.678" v="201" actId="20577"/>
          <ac:spMkLst>
            <pc:docMk/>
            <pc:sldMk cId="2475530696" sldId="277"/>
            <ac:spMk id="6" creationId="{4A50637F-C949-44F1-97F8-87909A401B09}"/>
          </ac:spMkLst>
        </pc:spChg>
      </pc:sldChg>
      <pc:sldChg chg="modSp add replId">
        <pc:chgData name="Joseph Hollister" userId="S::hollisterj@luhsd.net::3902bc5b-dd94-4f2f-a5c6-5eb78d4d4674" providerId="AD" clId="Web-{8E2AE183-E3BB-27E9-89DB-B9DB2B08D98D}" dt="2022-04-11T22:53:19.069" v="437" actId="20577"/>
        <pc:sldMkLst>
          <pc:docMk/>
          <pc:sldMk cId="1489238740" sldId="278"/>
        </pc:sldMkLst>
        <pc:spChg chg="mod">
          <ac:chgData name="Joseph Hollister" userId="S::hollisterj@luhsd.net::3902bc5b-dd94-4f2f-a5c6-5eb78d4d4674" providerId="AD" clId="Web-{8E2AE183-E3BB-27E9-89DB-B9DB2B08D98D}" dt="2022-04-11T22:53:19.069" v="437" actId="20577"/>
          <ac:spMkLst>
            <pc:docMk/>
            <pc:sldMk cId="1489238740" sldId="278"/>
            <ac:spMk id="4" creationId="{BCD3E85F-91BE-4AD5-877D-9BFA881DBF45}"/>
          </ac:spMkLst>
        </pc:spChg>
        <pc:picChg chg="mod">
          <ac:chgData name="Joseph Hollister" userId="S::hollisterj@luhsd.net::3902bc5b-dd94-4f2f-a5c6-5eb78d4d4674" providerId="AD" clId="Web-{8E2AE183-E3BB-27E9-89DB-B9DB2B08D98D}" dt="2022-04-11T22:53:14.507" v="435" actId="1076"/>
          <ac:picMkLst>
            <pc:docMk/>
            <pc:sldMk cId="1489238740" sldId="278"/>
            <ac:picMk id="8" creationId="{11C5F19A-B983-4A09-B815-375A17AE6850}"/>
          </ac:picMkLst>
        </pc:picChg>
      </pc:sldChg>
      <pc:sldChg chg="addSp delSp modSp add replId">
        <pc:chgData name="Joseph Hollister" userId="S::hollisterj@luhsd.net::3902bc5b-dd94-4f2f-a5c6-5eb78d4d4674" providerId="AD" clId="Web-{8E2AE183-E3BB-27E9-89DB-B9DB2B08D98D}" dt="2022-04-11T23:00:04.783" v="579" actId="20577"/>
        <pc:sldMkLst>
          <pc:docMk/>
          <pc:sldMk cId="2176867615" sldId="279"/>
        </pc:sldMkLst>
        <pc:spChg chg="mod">
          <ac:chgData name="Joseph Hollister" userId="S::hollisterj@luhsd.net::3902bc5b-dd94-4f2f-a5c6-5eb78d4d4674" providerId="AD" clId="Web-{8E2AE183-E3BB-27E9-89DB-B9DB2B08D98D}" dt="2022-04-11T22:58:07.749" v="475" actId="20577"/>
          <ac:spMkLst>
            <pc:docMk/>
            <pc:sldMk cId="2176867615" sldId="279"/>
            <ac:spMk id="2" creationId="{70A50A73-7F2E-4FA8-92E2-715CE9585CC6}"/>
          </ac:spMkLst>
        </pc:spChg>
        <pc:spChg chg="mod">
          <ac:chgData name="Joseph Hollister" userId="S::hollisterj@luhsd.net::3902bc5b-dd94-4f2f-a5c6-5eb78d4d4674" providerId="AD" clId="Web-{8E2AE183-E3BB-27E9-89DB-B9DB2B08D98D}" dt="2022-04-11T22:58:14.577" v="476" actId="20577"/>
          <ac:spMkLst>
            <pc:docMk/>
            <pc:sldMk cId="2176867615" sldId="279"/>
            <ac:spMk id="3" creationId="{9971AE7F-F1F1-4989-9E51-E49FF1623F73}"/>
          </ac:spMkLst>
        </pc:spChg>
        <pc:spChg chg="add mod">
          <ac:chgData name="Joseph Hollister" userId="S::hollisterj@luhsd.net::3902bc5b-dd94-4f2f-a5c6-5eb78d4d4674" providerId="AD" clId="Web-{8E2AE183-E3BB-27E9-89DB-B9DB2B08D98D}" dt="2022-04-11T22:57:50.826" v="467" actId="20577"/>
          <ac:spMkLst>
            <pc:docMk/>
            <pc:sldMk cId="2176867615" sldId="279"/>
            <ac:spMk id="6" creationId="{E5FA1D61-A6E5-B71B-4E5B-CB5B3195311F}"/>
          </ac:spMkLst>
        </pc:spChg>
        <pc:spChg chg="add mod">
          <ac:chgData name="Joseph Hollister" userId="S::hollisterj@luhsd.net::3902bc5b-dd94-4f2f-a5c6-5eb78d4d4674" providerId="AD" clId="Web-{8E2AE183-E3BB-27E9-89DB-B9DB2B08D98D}" dt="2022-04-11T23:00:04.783" v="579" actId="20577"/>
          <ac:spMkLst>
            <pc:docMk/>
            <pc:sldMk cId="2176867615" sldId="279"/>
            <ac:spMk id="8" creationId="{0C8623E8-E68B-E477-C34F-0B19F979B47C}"/>
          </ac:spMkLst>
        </pc:spChg>
        <pc:picChg chg="add mod">
          <ac:chgData name="Joseph Hollister" userId="S::hollisterj@luhsd.net::3902bc5b-dd94-4f2f-a5c6-5eb78d4d4674" providerId="AD" clId="Web-{8E2AE183-E3BB-27E9-89DB-B9DB2B08D98D}" dt="2022-04-11T22:57:54.201" v="468" actId="14100"/>
          <ac:picMkLst>
            <pc:docMk/>
            <pc:sldMk cId="2176867615" sldId="279"/>
            <ac:picMk id="4" creationId="{7C3BD53E-E6C7-91C8-1C18-FD88AFF64D89}"/>
          </ac:picMkLst>
        </pc:picChg>
        <pc:picChg chg="del">
          <ac:chgData name="Joseph Hollister" userId="S::hollisterj@luhsd.net::3902bc5b-dd94-4f2f-a5c6-5eb78d4d4674" providerId="AD" clId="Web-{8E2AE183-E3BB-27E9-89DB-B9DB2B08D98D}" dt="2022-04-11T22:57:31.123" v="459"/>
          <ac:picMkLst>
            <pc:docMk/>
            <pc:sldMk cId="2176867615" sldId="279"/>
            <ac:picMk id="5" creationId="{F02DADCB-83D5-4A94-B791-1C217FBDDD5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CF93F7-EBFA-43E2-843F-76235AECE9FD}"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EBA238AA-7997-4ADC-AE10-138FE44B66D3}">
      <dgm:prSet/>
      <dgm:spPr/>
      <dgm:t>
        <a:bodyPr/>
        <a:lstStyle/>
        <a:p>
          <a:r>
            <a:rPr lang="en-US"/>
            <a:t>Sign up</a:t>
          </a:r>
        </a:p>
      </dgm:t>
    </dgm:pt>
    <dgm:pt modelId="{E1E2F3C2-F833-4AD3-B189-CFE51797EC53}" type="parTrans" cxnId="{277B7558-CB1D-4BA1-B2E2-43D38EDA8831}">
      <dgm:prSet/>
      <dgm:spPr/>
      <dgm:t>
        <a:bodyPr/>
        <a:lstStyle/>
        <a:p>
          <a:endParaRPr lang="en-US"/>
        </a:p>
      </dgm:t>
    </dgm:pt>
    <dgm:pt modelId="{319E6EFD-EBA0-4E33-BE61-63B6B0DB08AB}" type="sibTrans" cxnId="{277B7558-CB1D-4BA1-B2E2-43D38EDA8831}">
      <dgm:prSet/>
      <dgm:spPr/>
      <dgm:t>
        <a:bodyPr/>
        <a:lstStyle/>
        <a:p>
          <a:endParaRPr lang="en-US"/>
        </a:p>
      </dgm:t>
    </dgm:pt>
    <dgm:pt modelId="{FD51FF14-7879-44EB-B1F7-E6E1D5D45A86}">
      <dgm:prSet/>
      <dgm:spPr/>
      <dgm:t>
        <a:bodyPr/>
        <a:lstStyle/>
        <a:p>
          <a:r>
            <a:rPr lang="en-US"/>
            <a:t>Sign up for remind: Text @NHSFHS22 to 81010</a:t>
          </a:r>
        </a:p>
      </dgm:t>
    </dgm:pt>
    <dgm:pt modelId="{FC9265C8-1EBE-4456-8056-C597ABEC7A3A}" type="parTrans" cxnId="{534ED5E8-4E5B-42AC-A218-F99FE62BB5AA}">
      <dgm:prSet/>
      <dgm:spPr/>
      <dgm:t>
        <a:bodyPr/>
        <a:lstStyle/>
        <a:p>
          <a:endParaRPr lang="en-US"/>
        </a:p>
      </dgm:t>
    </dgm:pt>
    <dgm:pt modelId="{04BDAEF3-8DB6-4DF5-B50D-7A5B343E9508}" type="sibTrans" cxnId="{534ED5E8-4E5B-42AC-A218-F99FE62BB5AA}">
      <dgm:prSet/>
      <dgm:spPr/>
      <dgm:t>
        <a:bodyPr/>
        <a:lstStyle/>
        <a:p>
          <a:endParaRPr lang="en-US"/>
        </a:p>
      </dgm:t>
    </dgm:pt>
    <dgm:pt modelId="{C67AAF5B-E716-4450-A655-FEB576F746E1}">
      <dgm:prSet/>
      <dgm:spPr/>
      <dgm:t>
        <a:bodyPr/>
        <a:lstStyle/>
        <a:p>
          <a:r>
            <a:rPr lang="en-US"/>
            <a:t>Check</a:t>
          </a:r>
        </a:p>
      </dgm:t>
    </dgm:pt>
    <dgm:pt modelId="{5C13A7CA-05FD-4168-A102-0023FDB8962E}" type="parTrans" cxnId="{E96D14C3-B200-48FE-A95E-5C315CB0E694}">
      <dgm:prSet/>
      <dgm:spPr/>
      <dgm:t>
        <a:bodyPr/>
        <a:lstStyle/>
        <a:p>
          <a:endParaRPr lang="en-US"/>
        </a:p>
      </dgm:t>
    </dgm:pt>
    <dgm:pt modelId="{B6F743D0-E98F-4DE3-AC63-93DA27780C3F}" type="sibTrans" cxnId="{E96D14C3-B200-48FE-A95E-5C315CB0E694}">
      <dgm:prSet/>
      <dgm:spPr/>
      <dgm:t>
        <a:bodyPr/>
        <a:lstStyle/>
        <a:p>
          <a:endParaRPr lang="en-US"/>
        </a:p>
      </dgm:t>
    </dgm:pt>
    <dgm:pt modelId="{256FBF30-654D-432B-A89D-6D706F43EEE9}">
      <dgm:prSet/>
      <dgm:spPr/>
      <dgm:t>
        <a:bodyPr/>
        <a:lstStyle/>
        <a:p>
          <a:r>
            <a:rPr lang="en-US"/>
            <a:t>Check school issued email: Download the Outlook app </a:t>
          </a:r>
        </a:p>
      </dgm:t>
    </dgm:pt>
    <dgm:pt modelId="{08A67EE4-0945-4650-A720-24D7E57AFE7B}" type="parTrans" cxnId="{2FBDFE47-9B92-419F-BCDB-DD03786E925D}">
      <dgm:prSet/>
      <dgm:spPr/>
      <dgm:t>
        <a:bodyPr/>
        <a:lstStyle/>
        <a:p>
          <a:endParaRPr lang="en-US"/>
        </a:p>
      </dgm:t>
    </dgm:pt>
    <dgm:pt modelId="{028179AA-9052-4E8A-B95D-FC1F808CFE29}" type="sibTrans" cxnId="{2FBDFE47-9B92-419F-BCDB-DD03786E925D}">
      <dgm:prSet/>
      <dgm:spPr/>
      <dgm:t>
        <a:bodyPr/>
        <a:lstStyle/>
        <a:p>
          <a:endParaRPr lang="en-US"/>
        </a:p>
      </dgm:t>
    </dgm:pt>
    <dgm:pt modelId="{B09CAB5E-038D-432F-96AD-48A311BC728A}">
      <dgm:prSet phldr="0"/>
      <dgm:spPr/>
      <dgm:t>
        <a:bodyPr/>
        <a:lstStyle/>
        <a:p>
          <a:r>
            <a:rPr lang="en-US">
              <a:latin typeface="Rockwell Condensed" panose="02060603050405020104"/>
            </a:rPr>
            <a:t>Website</a:t>
          </a:r>
          <a:endParaRPr lang="en-US"/>
        </a:p>
      </dgm:t>
    </dgm:pt>
    <dgm:pt modelId="{4C316E55-1F0D-4A76-8E83-9B2AB27E1CC8}" type="parTrans" cxnId="{0C38C913-1285-4330-954C-C11EBEE515B0}">
      <dgm:prSet/>
      <dgm:spPr/>
      <dgm:t>
        <a:bodyPr/>
        <a:lstStyle/>
        <a:p>
          <a:endParaRPr lang="en-US"/>
        </a:p>
      </dgm:t>
    </dgm:pt>
    <dgm:pt modelId="{2DF7B40C-9FF4-4841-9BCD-F4C34C1279EE}" type="sibTrans" cxnId="{0C38C913-1285-4330-954C-C11EBEE515B0}">
      <dgm:prSet/>
      <dgm:spPr/>
      <dgm:t>
        <a:bodyPr/>
        <a:lstStyle/>
        <a:p>
          <a:endParaRPr lang="en-US"/>
        </a:p>
      </dgm:t>
    </dgm:pt>
    <dgm:pt modelId="{25A23B83-2678-428E-B20F-80F7D36CF427}">
      <dgm:prSet/>
      <dgm:spPr/>
      <dgm:t>
        <a:bodyPr/>
        <a:lstStyle/>
        <a:p>
          <a:r>
            <a:rPr lang="en-US"/>
            <a:t>Check School Website frequently!</a:t>
          </a:r>
        </a:p>
      </dgm:t>
    </dgm:pt>
    <dgm:pt modelId="{2ACD8328-DD12-4900-8C4E-20FF259375DA}" type="parTrans" cxnId="{513697C6-1192-4595-9DAD-AC225F28A093}">
      <dgm:prSet/>
      <dgm:spPr/>
      <dgm:t>
        <a:bodyPr/>
        <a:lstStyle/>
        <a:p>
          <a:endParaRPr lang="en-US"/>
        </a:p>
      </dgm:t>
    </dgm:pt>
    <dgm:pt modelId="{4ED1045A-2343-4680-982B-3154DAB95DD8}" type="sibTrans" cxnId="{513697C6-1192-4595-9DAD-AC225F28A093}">
      <dgm:prSet/>
      <dgm:spPr/>
      <dgm:t>
        <a:bodyPr/>
        <a:lstStyle/>
        <a:p>
          <a:endParaRPr lang="en-US"/>
        </a:p>
      </dgm:t>
    </dgm:pt>
    <dgm:pt modelId="{8E56547C-4F49-43AA-812E-0D2C797B61FF}">
      <dgm:prSet phldr="0"/>
      <dgm:spPr/>
      <dgm:t>
        <a:bodyPr/>
        <a:lstStyle/>
        <a:p>
          <a:pPr rtl="0"/>
          <a:r>
            <a:rPr lang="en-US">
              <a:latin typeface="Rockwell Condensed" panose="02060603050405020104"/>
            </a:rPr>
            <a:t>Be</a:t>
          </a:r>
          <a:endParaRPr lang="en-US"/>
        </a:p>
      </dgm:t>
    </dgm:pt>
    <dgm:pt modelId="{BB409967-E083-4FAC-B48F-16FF78609272}" type="parTrans" cxnId="{9F410764-E431-4A98-B1D5-B9F0265F5522}">
      <dgm:prSet/>
      <dgm:spPr/>
      <dgm:t>
        <a:bodyPr/>
        <a:lstStyle/>
        <a:p>
          <a:endParaRPr lang="en-US"/>
        </a:p>
      </dgm:t>
    </dgm:pt>
    <dgm:pt modelId="{C43F7E49-942E-4AF3-B3A3-44BF939841C6}" type="sibTrans" cxnId="{9F410764-E431-4A98-B1D5-B9F0265F5522}">
      <dgm:prSet/>
      <dgm:spPr/>
      <dgm:t>
        <a:bodyPr/>
        <a:lstStyle/>
        <a:p>
          <a:endParaRPr lang="en-US"/>
        </a:p>
      </dgm:t>
    </dgm:pt>
    <dgm:pt modelId="{C72E0963-766E-4C2C-B19C-906EAAB6AD81}">
      <dgm:prSet/>
      <dgm:spPr/>
      <dgm:t>
        <a:bodyPr/>
        <a:lstStyle/>
        <a:p>
          <a:r>
            <a:rPr lang="en-US"/>
            <a:t>STUDENTS MUST BE RESPONSIBLE FOR STAYING UP TO DATE ON ALL CLUB MEETINGS/ACTIVITIES</a:t>
          </a:r>
        </a:p>
      </dgm:t>
    </dgm:pt>
    <dgm:pt modelId="{D3978161-CE79-4358-BF92-82049091E03D}" type="parTrans" cxnId="{97CAD009-703F-4AEE-9C25-261AE63C7EE4}">
      <dgm:prSet/>
      <dgm:spPr/>
      <dgm:t>
        <a:bodyPr/>
        <a:lstStyle/>
        <a:p>
          <a:endParaRPr lang="en-US"/>
        </a:p>
      </dgm:t>
    </dgm:pt>
    <dgm:pt modelId="{0837B459-579A-4C2A-8E18-78DC0C1B05A4}" type="sibTrans" cxnId="{97CAD009-703F-4AEE-9C25-261AE63C7EE4}">
      <dgm:prSet/>
      <dgm:spPr/>
      <dgm:t>
        <a:bodyPr/>
        <a:lstStyle/>
        <a:p>
          <a:endParaRPr lang="en-US"/>
        </a:p>
      </dgm:t>
    </dgm:pt>
    <dgm:pt modelId="{52A902C4-5A9D-452E-AC43-E0DB65A543BB}" type="pres">
      <dgm:prSet presAssocID="{69CF93F7-EBFA-43E2-843F-76235AECE9FD}" presName="Name0" presStyleCnt="0">
        <dgm:presLayoutVars>
          <dgm:dir/>
          <dgm:animLvl val="lvl"/>
          <dgm:resizeHandles val="exact"/>
        </dgm:presLayoutVars>
      </dgm:prSet>
      <dgm:spPr/>
    </dgm:pt>
    <dgm:pt modelId="{8AA03884-418D-40F7-920E-6356C34E301F}" type="pres">
      <dgm:prSet presAssocID="{EBA238AA-7997-4ADC-AE10-138FE44B66D3}" presName="linNode" presStyleCnt="0"/>
      <dgm:spPr/>
    </dgm:pt>
    <dgm:pt modelId="{010D85FA-51B9-43A2-8D9A-6D558FBFDB0C}" type="pres">
      <dgm:prSet presAssocID="{EBA238AA-7997-4ADC-AE10-138FE44B66D3}" presName="parentText" presStyleLbl="alignNode1" presStyleIdx="0" presStyleCnt="4">
        <dgm:presLayoutVars>
          <dgm:chMax val="1"/>
          <dgm:bulletEnabled/>
        </dgm:presLayoutVars>
      </dgm:prSet>
      <dgm:spPr/>
    </dgm:pt>
    <dgm:pt modelId="{EC57C015-D348-44D6-B74D-E52E9ADDDB65}" type="pres">
      <dgm:prSet presAssocID="{EBA238AA-7997-4ADC-AE10-138FE44B66D3}" presName="descendantText" presStyleLbl="alignAccFollowNode1" presStyleIdx="0" presStyleCnt="4">
        <dgm:presLayoutVars>
          <dgm:bulletEnabled/>
        </dgm:presLayoutVars>
      </dgm:prSet>
      <dgm:spPr/>
    </dgm:pt>
    <dgm:pt modelId="{B60B75D5-1846-455C-B569-837A93393B0A}" type="pres">
      <dgm:prSet presAssocID="{319E6EFD-EBA0-4E33-BE61-63B6B0DB08AB}" presName="sp" presStyleCnt="0"/>
      <dgm:spPr/>
    </dgm:pt>
    <dgm:pt modelId="{DFEEC5F0-4A4B-4490-876F-77D82B3A6FF9}" type="pres">
      <dgm:prSet presAssocID="{C67AAF5B-E716-4450-A655-FEB576F746E1}" presName="linNode" presStyleCnt="0"/>
      <dgm:spPr/>
    </dgm:pt>
    <dgm:pt modelId="{6A0542D8-1E9E-4B21-9DAB-1F1DA941468E}" type="pres">
      <dgm:prSet presAssocID="{C67AAF5B-E716-4450-A655-FEB576F746E1}" presName="parentText" presStyleLbl="alignNode1" presStyleIdx="1" presStyleCnt="4">
        <dgm:presLayoutVars>
          <dgm:chMax val="1"/>
          <dgm:bulletEnabled/>
        </dgm:presLayoutVars>
      </dgm:prSet>
      <dgm:spPr/>
    </dgm:pt>
    <dgm:pt modelId="{9274DDE7-8B09-47E2-A268-0E1C348A2E16}" type="pres">
      <dgm:prSet presAssocID="{C67AAF5B-E716-4450-A655-FEB576F746E1}" presName="descendantText" presStyleLbl="alignAccFollowNode1" presStyleIdx="1" presStyleCnt="4">
        <dgm:presLayoutVars>
          <dgm:bulletEnabled/>
        </dgm:presLayoutVars>
      </dgm:prSet>
      <dgm:spPr/>
    </dgm:pt>
    <dgm:pt modelId="{D8353295-12F8-4C92-8199-D28983644C99}" type="pres">
      <dgm:prSet presAssocID="{B6F743D0-E98F-4DE3-AC63-93DA27780C3F}" presName="sp" presStyleCnt="0"/>
      <dgm:spPr/>
    </dgm:pt>
    <dgm:pt modelId="{E63ED8C5-FC55-496A-A5E3-4AC8693B7C4D}" type="pres">
      <dgm:prSet presAssocID="{B09CAB5E-038D-432F-96AD-48A311BC728A}" presName="linNode" presStyleCnt="0"/>
      <dgm:spPr/>
    </dgm:pt>
    <dgm:pt modelId="{BE0DB364-85A1-45DA-B796-44C039CA45F8}" type="pres">
      <dgm:prSet presAssocID="{B09CAB5E-038D-432F-96AD-48A311BC728A}" presName="parentText" presStyleLbl="alignNode1" presStyleIdx="2" presStyleCnt="4">
        <dgm:presLayoutVars>
          <dgm:chMax val="1"/>
          <dgm:bulletEnabled/>
        </dgm:presLayoutVars>
      </dgm:prSet>
      <dgm:spPr/>
    </dgm:pt>
    <dgm:pt modelId="{0DEE2336-1563-4079-AE63-B797DCCABA5F}" type="pres">
      <dgm:prSet presAssocID="{B09CAB5E-038D-432F-96AD-48A311BC728A}" presName="descendantText" presStyleLbl="alignAccFollowNode1" presStyleIdx="2" presStyleCnt="4">
        <dgm:presLayoutVars>
          <dgm:bulletEnabled/>
        </dgm:presLayoutVars>
      </dgm:prSet>
      <dgm:spPr/>
    </dgm:pt>
    <dgm:pt modelId="{61F68CFD-9CD3-45B9-87C7-52B208279AE6}" type="pres">
      <dgm:prSet presAssocID="{2DF7B40C-9FF4-4841-9BCD-F4C34C1279EE}" presName="sp" presStyleCnt="0"/>
      <dgm:spPr/>
    </dgm:pt>
    <dgm:pt modelId="{6162DB1D-9BDC-49AA-AE4F-0D8FBC092F6C}" type="pres">
      <dgm:prSet presAssocID="{8E56547C-4F49-43AA-812E-0D2C797B61FF}" presName="linNode" presStyleCnt="0"/>
      <dgm:spPr/>
    </dgm:pt>
    <dgm:pt modelId="{BE2EE0D1-4B64-4DE9-B977-BC07A8041443}" type="pres">
      <dgm:prSet presAssocID="{8E56547C-4F49-43AA-812E-0D2C797B61FF}" presName="parentText" presStyleLbl="alignNode1" presStyleIdx="3" presStyleCnt="4">
        <dgm:presLayoutVars>
          <dgm:chMax val="1"/>
          <dgm:bulletEnabled/>
        </dgm:presLayoutVars>
      </dgm:prSet>
      <dgm:spPr/>
    </dgm:pt>
    <dgm:pt modelId="{1A4E4206-14A7-4C46-B71B-3C41EB1C9E2B}" type="pres">
      <dgm:prSet presAssocID="{8E56547C-4F49-43AA-812E-0D2C797B61FF}" presName="descendantText" presStyleLbl="alignAccFollowNode1" presStyleIdx="3" presStyleCnt="4">
        <dgm:presLayoutVars>
          <dgm:bulletEnabled/>
        </dgm:presLayoutVars>
      </dgm:prSet>
      <dgm:spPr/>
    </dgm:pt>
  </dgm:ptLst>
  <dgm:cxnLst>
    <dgm:cxn modelId="{97CAD009-703F-4AEE-9C25-261AE63C7EE4}" srcId="{8E56547C-4F49-43AA-812E-0D2C797B61FF}" destId="{C72E0963-766E-4C2C-B19C-906EAAB6AD81}" srcOrd="0" destOrd="0" parTransId="{D3978161-CE79-4358-BF92-82049091E03D}" sibTransId="{0837B459-579A-4C2A-8E18-78DC0C1B05A4}"/>
    <dgm:cxn modelId="{90864510-E52D-4137-B36F-97812ED50EC0}" type="presOf" srcId="{EBA238AA-7997-4ADC-AE10-138FE44B66D3}" destId="{010D85FA-51B9-43A2-8D9A-6D558FBFDB0C}" srcOrd="0" destOrd="0" presId="urn:microsoft.com/office/officeart/2016/7/layout/VerticalSolidActionList"/>
    <dgm:cxn modelId="{0C38C913-1285-4330-954C-C11EBEE515B0}" srcId="{69CF93F7-EBFA-43E2-843F-76235AECE9FD}" destId="{B09CAB5E-038D-432F-96AD-48A311BC728A}" srcOrd="2" destOrd="0" parTransId="{4C316E55-1F0D-4A76-8E83-9B2AB27E1CC8}" sibTransId="{2DF7B40C-9FF4-4841-9BCD-F4C34C1279EE}"/>
    <dgm:cxn modelId="{7AD19133-3603-4CAB-AB01-547916C1FE9A}" type="presOf" srcId="{8E56547C-4F49-43AA-812E-0D2C797B61FF}" destId="{BE2EE0D1-4B64-4DE9-B977-BC07A8041443}" srcOrd="0" destOrd="0" presId="urn:microsoft.com/office/officeart/2016/7/layout/VerticalSolidActionList"/>
    <dgm:cxn modelId="{41A02035-4C49-472D-B0BB-EC8852544358}" type="presOf" srcId="{C67AAF5B-E716-4450-A655-FEB576F746E1}" destId="{6A0542D8-1E9E-4B21-9DAB-1F1DA941468E}" srcOrd="0" destOrd="0" presId="urn:microsoft.com/office/officeart/2016/7/layout/VerticalSolidActionList"/>
    <dgm:cxn modelId="{9D6A523F-CED5-4730-96C8-9C4362B07D70}" type="presOf" srcId="{C72E0963-766E-4C2C-B19C-906EAAB6AD81}" destId="{1A4E4206-14A7-4C46-B71B-3C41EB1C9E2B}" srcOrd="0" destOrd="0" presId="urn:microsoft.com/office/officeart/2016/7/layout/VerticalSolidActionList"/>
    <dgm:cxn modelId="{0ECA7A5C-4C2F-439C-AD50-830A23B06F11}" type="presOf" srcId="{B09CAB5E-038D-432F-96AD-48A311BC728A}" destId="{BE0DB364-85A1-45DA-B796-44C039CA45F8}" srcOrd="0" destOrd="0" presId="urn:microsoft.com/office/officeart/2016/7/layout/VerticalSolidActionList"/>
    <dgm:cxn modelId="{1541255F-1F2B-4DA3-A230-358078D34C5C}" type="presOf" srcId="{FD51FF14-7879-44EB-B1F7-E6E1D5D45A86}" destId="{EC57C015-D348-44D6-B74D-E52E9ADDDB65}" srcOrd="0" destOrd="0" presId="urn:microsoft.com/office/officeart/2016/7/layout/VerticalSolidActionList"/>
    <dgm:cxn modelId="{D02EF642-6B9C-4A2F-B184-D44C7210102D}" type="presOf" srcId="{25A23B83-2678-428E-B20F-80F7D36CF427}" destId="{0DEE2336-1563-4079-AE63-B797DCCABA5F}" srcOrd="0" destOrd="0" presId="urn:microsoft.com/office/officeart/2016/7/layout/VerticalSolidActionList"/>
    <dgm:cxn modelId="{9EB19543-85EE-4411-B523-5F2C324D5896}" type="presOf" srcId="{69CF93F7-EBFA-43E2-843F-76235AECE9FD}" destId="{52A902C4-5A9D-452E-AC43-E0DB65A543BB}" srcOrd="0" destOrd="0" presId="urn:microsoft.com/office/officeart/2016/7/layout/VerticalSolidActionList"/>
    <dgm:cxn modelId="{9F410764-E431-4A98-B1D5-B9F0265F5522}" srcId="{69CF93F7-EBFA-43E2-843F-76235AECE9FD}" destId="{8E56547C-4F49-43AA-812E-0D2C797B61FF}" srcOrd="3" destOrd="0" parTransId="{BB409967-E083-4FAC-B48F-16FF78609272}" sibTransId="{C43F7E49-942E-4AF3-B3A3-44BF939841C6}"/>
    <dgm:cxn modelId="{2FBDFE47-9B92-419F-BCDB-DD03786E925D}" srcId="{C67AAF5B-E716-4450-A655-FEB576F746E1}" destId="{256FBF30-654D-432B-A89D-6D706F43EEE9}" srcOrd="0" destOrd="0" parTransId="{08A67EE4-0945-4650-A720-24D7E57AFE7B}" sibTransId="{028179AA-9052-4E8A-B95D-FC1F808CFE29}"/>
    <dgm:cxn modelId="{277B7558-CB1D-4BA1-B2E2-43D38EDA8831}" srcId="{69CF93F7-EBFA-43E2-843F-76235AECE9FD}" destId="{EBA238AA-7997-4ADC-AE10-138FE44B66D3}" srcOrd="0" destOrd="0" parTransId="{E1E2F3C2-F833-4AD3-B189-CFE51797EC53}" sibTransId="{319E6EFD-EBA0-4E33-BE61-63B6B0DB08AB}"/>
    <dgm:cxn modelId="{3F4724A3-0268-47AF-8DB1-1385C0DA34E0}" type="presOf" srcId="{256FBF30-654D-432B-A89D-6D706F43EEE9}" destId="{9274DDE7-8B09-47E2-A268-0E1C348A2E16}" srcOrd="0" destOrd="0" presId="urn:microsoft.com/office/officeart/2016/7/layout/VerticalSolidActionList"/>
    <dgm:cxn modelId="{E96D14C3-B200-48FE-A95E-5C315CB0E694}" srcId="{69CF93F7-EBFA-43E2-843F-76235AECE9FD}" destId="{C67AAF5B-E716-4450-A655-FEB576F746E1}" srcOrd="1" destOrd="0" parTransId="{5C13A7CA-05FD-4168-A102-0023FDB8962E}" sibTransId="{B6F743D0-E98F-4DE3-AC63-93DA27780C3F}"/>
    <dgm:cxn modelId="{513697C6-1192-4595-9DAD-AC225F28A093}" srcId="{B09CAB5E-038D-432F-96AD-48A311BC728A}" destId="{25A23B83-2678-428E-B20F-80F7D36CF427}" srcOrd="0" destOrd="0" parTransId="{2ACD8328-DD12-4900-8C4E-20FF259375DA}" sibTransId="{4ED1045A-2343-4680-982B-3154DAB95DD8}"/>
    <dgm:cxn modelId="{534ED5E8-4E5B-42AC-A218-F99FE62BB5AA}" srcId="{EBA238AA-7997-4ADC-AE10-138FE44B66D3}" destId="{FD51FF14-7879-44EB-B1F7-E6E1D5D45A86}" srcOrd="0" destOrd="0" parTransId="{FC9265C8-1EBE-4456-8056-C597ABEC7A3A}" sibTransId="{04BDAEF3-8DB6-4DF5-B50D-7A5B343E9508}"/>
    <dgm:cxn modelId="{F5F55A5D-4B0C-4EAB-AE4D-FDD1B24E107B}" type="presParOf" srcId="{52A902C4-5A9D-452E-AC43-E0DB65A543BB}" destId="{8AA03884-418D-40F7-920E-6356C34E301F}" srcOrd="0" destOrd="0" presId="urn:microsoft.com/office/officeart/2016/7/layout/VerticalSolidActionList"/>
    <dgm:cxn modelId="{757B2C6F-35CA-4966-9BC3-23E4C577EF83}" type="presParOf" srcId="{8AA03884-418D-40F7-920E-6356C34E301F}" destId="{010D85FA-51B9-43A2-8D9A-6D558FBFDB0C}" srcOrd="0" destOrd="0" presId="urn:microsoft.com/office/officeart/2016/7/layout/VerticalSolidActionList"/>
    <dgm:cxn modelId="{18FDC13F-0E37-45EE-ADE0-3F54E2017D2D}" type="presParOf" srcId="{8AA03884-418D-40F7-920E-6356C34E301F}" destId="{EC57C015-D348-44D6-B74D-E52E9ADDDB65}" srcOrd="1" destOrd="0" presId="urn:microsoft.com/office/officeart/2016/7/layout/VerticalSolidActionList"/>
    <dgm:cxn modelId="{C8294A44-7B58-4B57-9256-A3A36ACC62D5}" type="presParOf" srcId="{52A902C4-5A9D-452E-AC43-E0DB65A543BB}" destId="{B60B75D5-1846-455C-B569-837A93393B0A}" srcOrd="1" destOrd="0" presId="urn:microsoft.com/office/officeart/2016/7/layout/VerticalSolidActionList"/>
    <dgm:cxn modelId="{8BDA845B-60F1-49C3-B099-C13A180B6876}" type="presParOf" srcId="{52A902C4-5A9D-452E-AC43-E0DB65A543BB}" destId="{DFEEC5F0-4A4B-4490-876F-77D82B3A6FF9}" srcOrd="2" destOrd="0" presId="urn:microsoft.com/office/officeart/2016/7/layout/VerticalSolidActionList"/>
    <dgm:cxn modelId="{D6F6AC23-44A7-4AF5-A4A6-A3FA45CC3B08}" type="presParOf" srcId="{DFEEC5F0-4A4B-4490-876F-77D82B3A6FF9}" destId="{6A0542D8-1E9E-4B21-9DAB-1F1DA941468E}" srcOrd="0" destOrd="0" presId="urn:microsoft.com/office/officeart/2016/7/layout/VerticalSolidActionList"/>
    <dgm:cxn modelId="{AD2D56D8-8C91-4E94-81C9-48CB345914FA}" type="presParOf" srcId="{DFEEC5F0-4A4B-4490-876F-77D82B3A6FF9}" destId="{9274DDE7-8B09-47E2-A268-0E1C348A2E16}" srcOrd="1" destOrd="0" presId="urn:microsoft.com/office/officeart/2016/7/layout/VerticalSolidActionList"/>
    <dgm:cxn modelId="{A9471709-536E-4213-B774-BABD8456746A}" type="presParOf" srcId="{52A902C4-5A9D-452E-AC43-E0DB65A543BB}" destId="{D8353295-12F8-4C92-8199-D28983644C99}" srcOrd="3" destOrd="0" presId="urn:microsoft.com/office/officeart/2016/7/layout/VerticalSolidActionList"/>
    <dgm:cxn modelId="{B935829B-66B2-40FA-82C7-D2FB09C4C564}" type="presParOf" srcId="{52A902C4-5A9D-452E-AC43-E0DB65A543BB}" destId="{E63ED8C5-FC55-496A-A5E3-4AC8693B7C4D}" srcOrd="4" destOrd="0" presId="urn:microsoft.com/office/officeart/2016/7/layout/VerticalSolidActionList"/>
    <dgm:cxn modelId="{35216F3B-9A63-47FB-A319-92E3A0C7998D}" type="presParOf" srcId="{E63ED8C5-FC55-496A-A5E3-4AC8693B7C4D}" destId="{BE0DB364-85A1-45DA-B796-44C039CA45F8}" srcOrd="0" destOrd="0" presId="urn:microsoft.com/office/officeart/2016/7/layout/VerticalSolidActionList"/>
    <dgm:cxn modelId="{F41660C0-4EAA-4FC6-A4D1-2F22F42BE13C}" type="presParOf" srcId="{E63ED8C5-FC55-496A-A5E3-4AC8693B7C4D}" destId="{0DEE2336-1563-4079-AE63-B797DCCABA5F}" srcOrd="1" destOrd="0" presId="urn:microsoft.com/office/officeart/2016/7/layout/VerticalSolidActionList"/>
    <dgm:cxn modelId="{7F445865-DB09-4FB1-B3F7-AC670EB87463}" type="presParOf" srcId="{52A902C4-5A9D-452E-AC43-E0DB65A543BB}" destId="{61F68CFD-9CD3-45B9-87C7-52B208279AE6}" srcOrd="5" destOrd="0" presId="urn:microsoft.com/office/officeart/2016/7/layout/VerticalSolidActionList"/>
    <dgm:cxn modelId="{D05D0F0A-F197-4CEA-9087-E1FA7B429E0C}" type="presParOf" srcId="{52A902C4-5A9D-452E-AC43-E0DB65A543BB}" destId="{6162DB1D-9BDC-49AA-AE4F-0D8FBC092F6C}" srcOrd="6" destOrd="0" presId="urn:microsoft.com/office/officeart/2016/7/layout/VerticalSolidActionList"/>
    <dgm:cxn modelId="{52F157BC-ACAF-4E2B-8FC2-05E2B218EA8A}" type="presParOf" srcId="{6162DB1D-9BDC-49AA-AE4F-0D8FBC092F6C}" destId="{BE2EE0D1-4B64-4DE9-B977-BC07A8041443}" srcOrd="0" destOrd="0" presId="urn:microsoft.com/office/officeart/2016/7/layout/VerticalSolidActionList"/>
    <dgm:cxn modelId="{E8999CA5-A087-48E9-A006-95E38A35B661}" type="presParOf" srcId="{6162DB1D-9BDC-49AA-AE4F-0D8FBC092F6C}" destId="{1A4E4206-14A7-4C46-B71B-3C41EB1C9E2B}" srcOrd="1" destOrd="0" presId="urn:microsoft.com/office/officeart/2016/7/layout/VerticalSolidAc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7C015-D348-44D6-B74D-E52E9ADDDB65}">
      <dsp:nvSpPr>
        <dsp:cNvPr id="0" name=""/>
        <dsp:cNvSpPr/>
      </dsp:nvSpPr>
      <dsp:spPr>
        <a:xfrm>
          <a:off x="771286" y="2494"/>
          <a:ext cx="3085147" cy="129235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860" tIns="328258" rIns="59860" bIns="328258" numCol="1" spcCol="1270" anchor="ctr" anchorCtr="0">
          <a:noAutofit/>
        </a:bodyPr>
        <a:lstStyle/>
        <a:p>
          <a:pPr marL="0" lvl="0" indent="0" algn="l" defTabSz="622300">
            <a:lnSpc>
              <a:spcPct val="90000"/>
            </a:lnSpc>
            <a:spcBef>
              <a:spcPct val="0"/>
            </a:spcBef>
            <a:spcAft>
              <a:spcPct val="35000"/>
            </a:spcAft>
            <a:buNone/>
          </a:pPr>
          <a:r>
            <a:rPr lang="en-US" sz="1400" kern="1200"/>
            <a:t>Sign up for remind: Text @NHSFHS22 to 81010</a:t>
          </a:r>
        </a:p>
      </dsp:txBody>
      <dsp:txXfrm>
        <a:off x="771286" y="2494"/>
        <a:ext cx="3085147" cy="1292352"/>
      </dsp:txXfrm>
    </dsp:sp>
    <dsp:sp modelId="{010D85FA-51B9-43A2-8D9A-6D558FBFDB0C}">
      <dsp:nvSpPr>
        <dsp:cNvPr id="0" name=""/>
        <dsp:cNvSpPr/>
      </dsp:nvSpPr>
      <dsp:spPr>
        <a:xfrm>
          <a:off x="0" y="2494"/>
          <a:ext cx="771286" cy="129235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14" tIns="127656" rIns="40814" bIns="127656" numCol="1" spcCol="1270" anchor="ctr" anchorCtr="0">
          <a:noAutofit/>
        </a:bodyPr>
        <a:lstStyle/>
        <a:p>
          <a:pPr marL="0" lvl="0" indent="0" algn="ctr" defTabSz="755650">
            <a:lnSpc>
              <a:spcPct val="90000"/>
            </a:lnSpc>
            <a:spcBef>
              <a:spcPct val="0"/>
            </a:spcBef>
            <a:spcAft>
              <a:spcPct val="35000"/>
            </a:spcAft>
            <a:buNone/>
          </a:pPr>
          <a:r>
            <a:rPr lang="en-US" sz="1700" kern="1200"/>
            <a:t>Sign up</a:t>
          </a:r>
        </a:p>
      </dsp:txBody>
      <dsp:txXfrm>
        <a:off x="0" y="2494"/>
        <a:ext cx="771286" cy="1292352"/>
      </dsp:txXfrm>
    </dsp:sp>
    <dsp:sp modelId="{9274DDE7-8B09-47E2-A268-0E1C348A2E16}">
      <dsp:nvSpPr>
        <dsp:cNvPr id="0" name=""/>
        <dsp:cNvSpPr/>
      </dsp:nvSpPr>
      <dsp:spPr>
        <a:xfrm>
          <a:off x="771286" y="1372389"/>
          <a:ext cx="3085147" cy="1292352"/>
        </a:xfrm>
        <a:prstGeom prst="rect">
          <a:avLst/>
        </a:prstGeom>
        <a:solidFill>
          <a:schemeClr val="accent2">
            <a:tint val="40000"/>
            <a:alpha val="90000"/>
            <a:hueOff val="658188"/>
            <a:satOff val="-1724"/>
            <a:lumOff val="617"/>
            <a:alphaOff val="0"/>
          </a:schemeClr>
        </a:solidFill>
        <a:ln w="12700" cap="flat" cmpd="sng" algn="ctr">
          <a:solidFill>
            <a:schemeClr val="accent2">
              <a:tint val="40000"/>
              <a:alpha val="90000"/>
              <a:hueOff val="658188"/>
              <a:satOff val="-1724"/>
              <a:lumOff val="6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860" tIns="328258" rIns="59860" bIns="328258" numCol="1" spcCol="1270" anchor="ctr" anchorCtr="0">
          <a:noAutofit/>
        </a:bodyPr>
        <a:lstStyle/>
        <a:p>
          <a:pPr marL="0" lvl="0" indent="0" algn="l" defTabSz="622300">
            <a:lnSpc>
              <a:spcPct val="90000"/>
            </a:lnSpc>
            <a:spcBef>
              <a:spcPct val="0"/>
            </a:spcBef>
            <a:spcAft>
              <a:spcPct val="35000"/>
            </a:spcAft>
            <a:buNone/>
          </a:pPr>
          <a:r>
            <a:rPr lang="en-US" sz="1400" kern="1200"/>
            <a:t>Check school issued email: Download the Outlook app </a:t>
          </a:r>
        </a:p>
      </dsp:txBody>
      <dsp:txXfrm>
        <a:off x="771286" y="1372389"/>
        <a:ext cx="3085147" cy="1292352"/>
      </dsp:txXfrm>
    </dsp:sp>
    <dsp:sp modelId="{6A0542D8-1E9E-4B21-9DAB-1F1DA941468E}">
      <dsp:nvSpPr>
        <dsp:cNvPr id="0" name=""/>
        <dsp:cNvSpPr/>
      </dsp:nvSpPr>
      <dsp:spPr>
        <a:xfrm>
          <a:off x="0" y="1372389"/>
          <a:ext cx="771286" cy="1292352"/>
        </a:xfrm>
        <a:prstGeom prst="rect">
          <a:avLst/>
        </a:prstGeom>
        <a:solidFill>
          <a:schemeClr val="accent2">
            <a:hueOff val="635930"/>
            <a:satOff val="-14509"/>
            <a:lumOff val="5360"/>
            <a:alphaOff val="0"/>
          </a:schemeClr>
        </a:solidFill>
        <a:ln w="12700" cap="flat" cmpd="sng" algn="ctr">
          <a:solidFill>
            <a:schemeClr val="accent2">
              <a:hueOff val="635930"/>
              <a:satOff val="-14509"/>
              <a:lumOff val="53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14" tIns="127656" rIns="40814" bIns="127656" numCol="1" spcCol="1270" anchor="ctr" anchorCtr="0">
          <a:noAutofit/>
        </a:bodyPr>
        <a:lstStyle/>
        <a:p>
          <a:pPr marL="0" lvl="0" indent="0" algn="ctr" defTabSz="755650">
            <a:lnSpc>
              <a:spcPct val="90000"/>
            </a:lnSpc>
            <a:spcBef>
              <a:spcPct val="0"/>
            </a:spcBef>
            <a:spcAft>
              <a:spcPct val="35000"/>
            </a:spcAft>
            <a:buNone/>
          </a:pPr>
          <a:r>
            <a:rPr lang="en-US" sz="1700" kern="1200"/>
            <a:t>Check</a:t>
          </a:r>
        </a:p>
      </dsp:txBody>
      <dsp:txXfrm>
        <a:off x="0" y="1372389"/>
        <a:ext cx="771286" cy="1292352"/>
      </dsp:txXfrm>
    </dsp:sp>
    <dsp:sp modelId="{0DEE2336-1563-4079-AE63-B797DCCABA5F}">
      <dsp:nvSpPr>
        <dsp:cNvPr id="0" name=""/>
        <dsp:cNvSpPr/>
      </dsp:nvSpPr>
      <dsp:spPr>
        <a:xfrm>
          <a:off x="771286" y="2742283"/>
          <a:ext cx="3085147" cy="1292352"/>
        </a:xfrm>
        <a:prstGeom prst="rect">
          <a:avLst/>
        </a:prstGeom>
        <a:solidFill>
          <a:schemeClr val="accent2">
            <a:tint val="40000"/>
            <a:alpha val="90000"/>
            <a:hueOff val="1316376"/>
            <a:satOff val="-3449"/>
            <a:lumOff val="1235"/>
            <a:alphaOff val="0"/>
          </a:schemeClr>
        </a:solidFill>
        <a:ln w="12700" cap="flat" cmpd="sng" algn="ctr">
          <a:solidFill>
            <a:schemeClr val="accent2">
              <a:tint val="40000"/>
              <a:alpha val="90000"/>
              <a:hueOff val="1316376"/>
              <a:satOff val="-3449"/>
              <a:lumOff val="1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860" tIns="328258" rIns="59860" bIns="328258" numCol="1" spcCol="1270" anchor="ctr" anchorCtr="0">
          <a:noAutofit/>
        </a:bodyPr>
        <a:lstStyle/>
        <a:p>
          <a:pPr marL="0" lvl="0" indent="0" algn="l" defTabSz="622300">
            <a:lnSpc>
              <a:spcPct val="90000"/>
            </a:lnSpc>
            <a:spcBef>
              <a:spcPct val="0"/>
            </a:spcBef>
            <a:spcAft>
              <a:spcPct val="35000"/>
            </a:spcAft>
            <a:buNone/>
          </a:pPr>
          <a:r>
            <a:rPr lang="en-US" sz="1400" kern="1200"/>
            <a:t>Check School Website frequently!</a:t>
          </a:r>
        </a:p>
      </dsp:txBody>
      <dsp:txXfrm>
        <a:off x="771286" y="2742283"/>
        <a:ext cx="3085147" cy="1292352"/>
      </dsp:txXfrm>
    </dsp:sp>
    <dsp:sp modelId="{BE0DB364-85A1-45DA-B796-44C039CA45F8}">
      <dsp:nvSpPr>
        <dsp:cNvPr id="0" name=""/>
        <dsp:cNvSpPr/>
      </dsp:nvSpPr>
      <dsp:spPr>
        <a:xfrm>
          <a:off x="0" y="2742283"/>
          <a:ext cx="771286" cy="1292352"/>
        </a:xfrm>
        <a:prstGeom prst="rect">
          <a:avLst/>
        </a:prstGeom>
        <a:solidFill>
          <a:schemeClr val="accent2">
            <a:hueOff val="1271860"/>
            <a:satOff val="-29019"/>
            <a:lumOff val="10719"/>
            <a:alphaOff val="0"/>
          </a:schemeClr>
        </a:solidFill>
        <a:ln w="12700" cap="flat" cmpd="sng" algn="ctr">
          <a:solidFill>
            <a:schemeClr val="accent2">
              <a:hueOff val="1271860"/>
              <a:satOff val="-29019"/>
              <a:lumOff val="10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14" tIns="127656" rIns="40814" bIns="127656" numCol="1" spcCol="1270" anchor="ctr" anchorCtr="0">
          <a:noAutofit/>
        </a:bodyPr>
        <a:lstStyle/>
        <a:p>
          <a:pPr marL="0" lvl="0" indent="0" algn="ctr" defTabSz="755650">
            <a:lnSpc>
              <a:spcPct val="90000"/>
            </a:lnSpc>
            <a:spcBef>
              <a:spcPct val="0"/>
            </a:spcBef>
            <a:spcAft>
              <a:spcPct val="35000"/>
            </a:spcAft>
            <a:buNone/>
          </a:pPr>
          <a:r>
            <a:rPr lang="en-US" sz="1700" kern="1200">
              <a:latin typeface="Rockwell Condensed" panose="02060603050405020104"/>
            </a:rPr>
            <a:t>Website</a:t>
          </a:r>
          <a:endParaRPr lang="en-US" sz="1700" kern="1200"/>
        </a:p>
      </dsp:txBody>
      <dsp:txXfrm>
        <a:off x="0" y="2742283"/>
        <a:ext cx="771286" cy="1292352"/>
      </dsp:txXfrm>
    </dsp:sp>
    <dsp:sp modelId="{1A4E4206-14A7-4C46-B71B-3C41EB1C9E2B}">
      <dsp:nvSpPr>
        <dsp:cNvPr id="0" name=""/>
        <dsp:cNvSpPr/>
      </dsp:nvSpPr>
      <dsp:spPr>
        <a:xfrm>
          <a:off x="771286" y="4112177"/>
          <a:ext cx="3085147" cy="1292352"/>
        </a:xfrm>
        <a:prstGeom prst="rect">
          <a:avLst/>
        </a:prstGeom>
        <a:solidFill>
          <a:schemeClr val="accent2">
            <a:tint val="40000"/>
            <a:alpha val="90000"/>
            <a:hueOff val="1974564"/>
            <a:satOff val="-5173"/>
            <a:lumOff val="1852"/>
            <a:alphaOff val="0"/>
          </a:schemeClr>
        </a:solidFill>
        <a:ln w="12700" cap="flat" cmpd="sng" algn="ctr">
          <a:solidFill>
            <a:schemeClr val="accent2">
              <a:tint val="40000"/>
              <a:alpha val="90000"/>
              <a:hueOff val="1974564"/>
              <a:satOff val="-5173"/>
              <a:lumOff val="18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860" tIns="328258" rIns="59860" bIns="328258" numCol="1" spcCol="1270" anchor="ctr" anchorCtr="0">
          <a:noAutofit/>
        </a:bodyPr>
        <a:lstStyle/>
        <a:p>
          <a:pPr marL="0" lvl="0" indent="0" algn="l" defTabSz="622300">
            <a:lnSpc>
              <a:spcPct val="90000"/>
            </a:lnSpc>
            <a:spcBef>
              <a:spcPct val="0"/>
            </a:spcBef>
            <a:spcAft>
              <a:spcPct val="35000"/>
            </a:spcAft>
            <a:buNone/>
          </a:pPr>
          <a:r>
            <a:rPr lang="en-US" sz="1400" kern="1200"/>
            <a:t>STUDENTS MUST BE RESPONSIBLE FOR STAYING UP TO DATE ON ALL CLUB MEETINGS/ACTIVITIES</a:t>
          </a:r>
        </a:p>
      </dsp:txBody>
      <dsp:txXfrm>
        <a:off x="771286" y="4112177"/>
        <a:ext cx="3085147" cy="1292352"/>
      </dsp:txXfrm>
    </dsp:sp>
    <dsp:sp modelId="{BE2EE0D1-4B64-4DE9-B977-BC07A8041443}">
      <dsp:nvSpPr>
        <dsp:cNvPr id="0" name=""/>
        <dsp:cNvSpPr/>
      </dsp:nvSpPr>
      <dsp:spPr>
        <a:xfrm>
          <a:off x="0" y="4112177"/>
          <a:ext cx="771286" cy="1292352"/>
        </a:xfrm>
        <a:prstGeom prst="rect">
          <a:avLst/>
        </a:prstGeom>
        <a:solidFill>
          <a:schemeClr val="accent2">
            <a:hueOff val="1907789"/>
            <a:satOff val="-43528"/>
            <a:lumOff val="16079"/>
            <a:alphaOff val="0"/>
          </a:schemeClr>
        </a:solidFill>
        <a:ln w="12700" cap="flat" cmpd="sng" algn="ctr">
          <a:solidFill>
            <a:schemeClr val="accent2">
              <a:hueOff val="1907789"/>
              <a:satOff val="-43528"/>
              <a:lumOff val="16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14" tIns="127656" rIns="40814" bIns="127656" numCol="1" spcCol="1270" anchor="ctr" anchorCtr="0">
          <a:noAutofit/>
        </a:bodyPr>
        <a:lstStyle/>
        <a:p>
          <a:pPr marL="0" lvl="0" indent="0" algn="ctr" defTabSz="755650" rtl="0">
            <a:lnSpc>
              <a:spcPct val="90000"/>
            </a:lnSpc>
            <a:spcBef>
              <a:spcPct val="0"/>
            </a:spcBef>
            <a:spcAft>
              <a:spcPct val="35000"/>
            </a:spcAft>
            <a:buNone/>
          </a:pPr>
          <a:r>
            <a:rPr lang="en-US" sz="1700" kern="1200">
              <a:latin typeface="Rockwell Condensed" panose="02060603050405020104"/>
            </a:rPr>
            <a:t>Be</a:t>
          </a:r>
          <a:endParaRPr lang="en-US" sz="1700" kern="1200"/>
        </a:p>
      </dsp:txBody>
      <dsp:txXfrm>
        <a:off x="0" y="4112177"/>
        <a:ext cx="771286" cy="129235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94662-72FB-8941-8F15-3108263DF060}" type="datetimeFigureOut">
              <a:rPr lang="en-US" smtClean="0"/>
              <a:t>4/13/2022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D02B5-B0A6-A542-BC50-904F06B1B55D}" type="slidenum">
              <a:rPr lang="en-US" smtClean="0"/>
              <a:t>‹#›</a:t>
            </a:fld>
            <a:endParaRPr lang="en-US"/>
          </a:p>
        </p:txBody>
      </p:sp>
    </p:spTree>
    <p:extLst>
      <p:ext uri="{BB962C8B-B14F-4D97-AF65-F5344CB8AC3E}">
        <p14:creationId xmlns:p14="http://schemas.microsoft.com/office/powerpoint/2010/main" val="271034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44FA04C-D7CF-4861-95F0-3F5ACF508755}" type="datetimeFigureOut">
              <a:rPr lang="en-US" smtClean="0"/>
              <a:t>4/13/2022</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52704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45B24B-F41A-4540-8EEC-C29B4F79802D}" type="datetimeFigureOut">
              <a:rPr lang="en-US" smtClean="0"/>
              <a:t>4/13/2022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0393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BF989E-5397-49EE-B0F5-E72D9FFD7EC0}" type="datetimeFigureOut">
              <a:rPr lang="en-US" smtClean="0"/>
              <a:t>4/13/2022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9481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6BC42F-EA91-460E-9436-9A6C9B1CB0C6}" type="datetimeFigureOut">
              <a:rPr lang="en-US" smtClean="0"/>
              <a:t>4/13/2022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40750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823D4350-0632-4F67-B357-AFC21C62564D}" type="datetimeFigureOut">
              <a:rPr lang="en-US" smtClean="0"/>
              <a:t>4/13/2022</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94739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F31A35-803D-44FA-BA88-E6B5FB347587}" type="datetimeFigureOut">
              <a:rPr lang="en-US" smtClean="0"/>
              <a:t>4/13/2022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8538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956CED-B3EE-49D9-9922-CBB48E543356}" type="datetimeFigureOut">
              <a:rPr lang="en-US" smtClean="0"/>
              <a:t>4/13/2022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631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F9237B0-CC05-45CB-9D8E-44851499E325}" type="datetimeFigureOut">
              <a:rPr lang="en-US" smtClean="0"/>
              <a:t>4/13/2022</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705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t>4/13/2022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338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6F6AA2A1-C9A8-42DC-AF5F-29D58FE3A81E}" type="datetimeFigureOut">
              <a:rPr lang="en-US" smtClean="0"/>
              <a:t>4/13/2022</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7214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18FC28B6-2144-4760-B3DF-18C646FA52B1}" type="datetimeFigureOut">
              <a:rPr lang="en-US" smtClean="0"/>
              <a:t>4/13/2022</a:t>
            </a:fld>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6770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251F38EA-B09F-4C97-9264-D1353869D1EA}" type="datetimeFigureOut">
              <a:rPr lang="en-US" smtClean="0"/>
              <a:t>4/13/2022</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7075930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3.wdp"/><Relationship Id="rId7" Type="http://schemas.openxmlformats.org/officeDocument/2006/relationships/diagramLayout" Target="../diagrams/layout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melissasbargains.com/doritos-chips-stock-up-deal/"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pngall.com/wash-png" TargetMode="Externa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turtzonthego.blogspot.com/2011/09/4-easy-steps-in-applying-ched.html" TargetMode="External"/><Relationship Id="rId5" Type="http://schemas.openxmlformats.org/officeDocument/2006/relationships/image" Target="../media/image8.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kiwithek.at/index.php/Die_Bew%C3%A4hrungsprobe_auf_dem_Masenberg_bei_P%C3%B6llau" TargetMode="External"/><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664CB4-B2D2-4732-AB2C-939321E99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D03168EC-D910-4109-8158-A433124BB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EB50A5-ED88-4DB9-A0A0-1370FEEE6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4" y="1110053"/>
            <a:ext cx="4973574"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91D1AC-07FA-034E-8003-8519C3B2DB42}"/>
              </a:ext>
            </a:extLst>
          </p:cNvPr>
          <p:cNvSpPr>
            <a:spLocks noGrp="1"/>
          </p:cNvSpPr>
          <p:nvPr>
            <p:ph type="ctrTitle"/>
          </p:nvPr>
        </p:nvSpPr>
        <p:spPr>
          <a:xfrm>
            <a:off x="936117" y="1432223"/>
            <a:ext cx="4474102" cy="3357976"/>
          </a:xfrm>
        </p:spPr>
        <p:txBody>
          <a:bodyPr anchor="ctr">
            <a:normAutofit/>
          </a:bodyPr>
          <a:lstStyle/>
          <a:p>
            <a:r>
              <a:rPr lang="en-US" sz="7000"/>
              <a:t>NATIONAL HONOR SOCIETY </a:t>
            </a:r>
          </a:p>
        </p:txBody>
      </p:sp>
      <p:sp>
        <p:nvSpPr>
          <p:cNvPr id="3" name="Subtitle 2">
            <a:extLst>
              <a:ext uri="{FF2B5EF4-FFF2-40B4-BE49-F238E27FC236}">
                <a16:creationId xmlns:a16="http://schemas.microsoft.com/office/drawing/2014/main" id="{35C448D1-872A-9640-9EF3-5C66530ECDB4}"/>
              </a:ext>
            </a:extLst>
          </p:cNvPr>
          <p:cNvSpPr>
            <a:spLocks noGrp="1"/>
          </p:cNvSpPr>
          <p:nvPr>
            <p:ph type="subTitle" idx="1"/>
          </p:nvPr>
        </p:nvSpPr>
        <p:spPr>
          <a:xfrm>
            <a:off x="936117" y="4790199"/>
            <a:ext cx="4474102" cy="668769"/>
          </a:xfrm>
        </p:spPr>
        <p:txBody>
          <a:bodyPr vert="horz" lIns="91440" tIns="45720" rIns="91440" bIns="45720" rtlCol="0" anchor="t">
            <a:normAutofit/>
          </a:bodyPr>
          <a:lstStyle/>
          <a:p>
            <a:r>
              <a:rPr lang="en-US" sz="1400" dirty="0">
                <a:solidFill>
                  <a:srgbClr val="000000"/>
                </a:solidFill>
              </a:rPr>
              <a:t>Meeting #7</a:t>
            </a:r>
            <a:endParaRPr lang="en-US" sz="1400" dirty="0">
              <a:solidFill>
                <a:srgbClr val="000000"/>
              </a:solidFill>
              <a:cs typeface="Calibri"/>
            </a:endParaRPr>
          </a:p>
          <a:p>
            <a:r>
              <a:rPr lang="en-US" sz="1400" dirty="0">
                <a:solidFill>
                  <a:srgbClr val="000000"/>
                </a:solidFill>
              </a:rPr>
              <a:t>April 13th, 2022</a:t>
            </a:r>
            <a:endParaRPr lang="en-US" sz="1400" dirty="0">
              <a:solidFill>
                <a:srgbClr val="000000"/>
              </a:solidFill>
              <a:cs typeface="Calibri"/>
            </a:endParaRPr>
          </a:p>
        </p:txBody>
      </p:sp>
      <p:pic>
        <p:nvPicPr>
          <p:cNvPr id="4" name="Picture 4" descr="Qr code&#10;&#10;Description automatically generated">
            <a:extLst>
              <a:ext uri="{FF2B5EF4-FFF2-40B4-BE49-F238E27FC236}">
                <a16:creationId xmlns:a16="http://schemas.microsoft.com/office/drawing/2014/main" id="{AA122CF2-0076-4F36-8047-1F210F94D2E2}"/>
              </a:ext>
            </a:extLst>
          </p:cNvPr>
          <p:cNvPicPr>
            <a:picLocks noChangeAspect="1"/>
          </p:cNvPicPr>
          <p:nvPr/>
        </p:nvPicPr>
        <p:blipFill>
          <a:blip r:embed="rId4"/>
          <a:stretch>
            <a:fillRect/>
          </a:stretch>
        </p:blipFill>
        <p:spPr>
          <a:xfrm>
            <a:off x="5891337" y="2129123"/>
            <a:ext cx="2562544" cy="2562544"/>
          </a:xfrm>
          <a:prstGeom prst="rect">
            <a:avLst/>
          </a:prstGeom>
        </p:spPr>
      </p:pic>
      <p:sp>
        <p:nvSpPr>
          <p:cNvPr id="15" name="Rectangle 14">
            <a:extLst>
              <a:ext uri="{FF2B5EF4-FFF2-40B4-BE49-F238E27FC236}">
                <a16:creationId xmlns:a16="http://schemas.microsoft.com/office/drawing/2014/main" id="{0AA47C27-8894-42A7-8D01-C902DA9B7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B4BD81D-EAC7-4C48-A5FD-A1156EC849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18" name="Oval 17">
              <a:extLst>
                <a:ext uri="{FF2B5EF4-FFF2-40B4-BE49-F238E27FC236}">
                  <a16:creationId xmlns:a16="http://schemas.microsoft.com/office/drawing/2014/main" id="{9CAF43F4-8892-4C5D-A8ED-C423F5175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2D028E2F-5F35-49A4-86F5-81814931EB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TextBox 4">
            <a:extLst>
              <a:ext uri="{FF2B5EF4-FFF2-40B4-BE49-F238E27FC236}">
                <a16:creationId xmlns:a16="http://schemas.microsoft.com/office/drawing/2014/main" id="{F6343DCF-3882-4CF3-A9A9-A1CD187588A7}"/>
              </a:ext>
            </a:extLst>
          </p:cNvPr>
          <p:cNvSpPr txBox="1"/>
          <p:nvPr/>
        </p:nvSpPr>
        <p:spPr>
          <a:xfrm>
            <a:off x="5709423" y="1761893"/>
            <a:ext cx="30442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Sign in using the QR code!</a:t>
            </a:r>
          </a:p>
        </p:txBody>
      </p:sp>
    </p:spTree>
    <p:extLst>
      <p:ext uri="{BB962C8B-B14F-4D97-AF65-F5344CB8AC3E}">
        <p14:creationId xmlns:p14="http://schemas.microsoft.com/office/powerpoint/2010/main" val="3285086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776" y="1679569"/>
            <a:ext cx="2624148"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78DC46FB-5665-A74B-829E-610022AFF83F}"/>
              </a:ext>
            </a:extLst>
          </p:cNvPr>
          <p:cNvSpPr>
            <a:spLocks noGrp="1"/>
          </p:cNvSpPr>
          <p:nvPr>
            <p:ph type="title"/>
          </p:nvPr>
        </p:nvSpPr>
        <p:spPr>
          <a:xfrm>
            <a:off x="1117608" y="2376862"/>
            <a:ext cx="1980485" cy="2104273"/>
          </a:xfrm>
          <a:noFill/>
        </p:spPr>
        <p:txBody>
          <a:bodyPr>
            <a:normAutofit/>
          </a:bodyPr>
          <a:lstStyle/>
          <a:p>
            <a:pPr algn="ctr"/>
            <a:r>
              <a:rPr lang="en-US" sz="2600" dirty="0">
                <a:solidFill>
                  <a:srgbClr val="FFFFFF"/>
                </a:solidFill>
              </a:rPr>
              <a:t>Seal of Civic Engagement</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69508" y="3398744"/>
            <a:ext cx="3657600"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363FFBD-81F2-6F48-B0FB-D0FCAD4E10EF}"/>
              </a:ext>
            </a:extLst>
          </p:cNvPr>
          <p:cNvSpPr>
            <a:spLocks noGrp="1"/>
          </p:cNvSpPr>
          <p:nvPr>
            <p:ph idx="1"/>
          </p:nvPr>
        </p:nvSpPr>
        <p:spPr>
          <a:xfrm>
            <a:off x="4560816" y="725394"/>
            <a:ext cx="3856994" cy="5407212"/>
          </a:xfrm>
        </p:spPr>
        <p:txBody>
          <a:bodyPr vert="horz" lIns="68580" tIns="34290" rIns="68580" bIns="34290" rtlCol="0" anchor="ctr">
            <a:normAutofit/>
          </a:bodyPr>
          <a:lstStyle/>
          <a:p>
            <a:pPr marL="0" indent="0">
              <a:buNone/>
            </a:pPr>
            <a:endParaRPr lang="en-US">
              <a:cs typeface="Calibri" panose="020F0502020204030204"/>
            </a:endParaRPr>
          </a:p>
          <a:p>
            <a:pPr>
              <a:buNone/>
            </a:pPr>
            <a:endParaRPr lang="en-US"/>
          </a:p>
          <a:p>
            <a:pPr marL="0" indent="0">
              <a:buNone/>
            </a:pPr>
            <a:endParaRPr lang="en-US">
              <a:cs typeface="Calibri" panose="020F0502020204030204"/>
            </a:endParaRPr>
          </a:p>
          <a:p>
            <a:pPr marL="0" indent="0">
              <a:buNone/>
            </a:pPr>
            <a:endParaRPr lang="en-US">
              <a:cs typeface="Calibri" panose="020F0502020204030204"/>
            </a:endParaRPr>
          </a:p>
          <a:p>
            <a:pPr marL="0" indent="0">
              <a:buNone/>
            </a:pPr>
            <a:endParaRPr lang="en-US">
              <a:cs typeface="Calibri" panose="020F0502020204030204"/>
            </a:endParaRPr>
          </a:p>
          <a:p>
            <a:endParaRPr lang="en-US">
              <a:cs typeface="Calibri" panose="020F0502020204030204"/>
            </a:endParaRPr>
          </a:p>
          <a:p>
            <a:pPr marL="0" indent="0">
              <a:buNone/>
            </a:pPr>
            <a:endParaRPr lang="en-US">
              <a:cs typeface="Calibri" panose="020F0502020204030204"/>
            </a:endParaRPr>
          </a:p>
          <a:p>
            <a:pPr marL="0" indent="0">
              <a:buNone/>
            </a:pP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6" name="TextBox 5">
            <a:extLst>
              <a:ext uri="{FF2B5EF4-FFF2-40B4-BE49-F238E27FC236}">
                <a16:creationId xmlns:a16="http://schemas.microsoft.com/office/drawing/2014/main" id="{4A50637F-C949-44F1-97F8-87909A401B09}"/>
              </a:ext>
            </a:extLst>
          </p:cNvPr>
          <p:cNvSpPr txBox="1"/>
          <p:nvPr/>
        </p:nvSpPr>
        <p:spPr>
          <a:xfrm>
            <a:off x="4087959" y="269740"/>
            <a:ext cx="4854308"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highlight>
                  <a:srgbClr val="FFFF00"/>
                </a:highlight>
              </a:rPr>
              <a:t>Applications Due April 18th!</a:t>
            </a:r>
            <a:endParaRPr lang="en-US" dirty="0"/>
          </a:p>
          <a:p>
            <a:endParaRPr lang="en-US" sz="2800" dirty="0">
              <a:highlight>
                <a:srgbClr val="FFFF00"/>
              </a:highlight>
            </a:endParaRPr>
          </a:p>
          <a:p>
            <a:pPr marL="285750" indent="-285750">
              <a:buFont typeface="Arial"/>
              <a:buChar char="•"/>
            </a:pPr>
            <a:r>
              <a:rPr lang="en-US" sz="2000" dirty="0">
                <a:highlight>
                  <a:srgbClr val="FFFF00"/>
                </a:highlight>
              </a:rPr>
              <a:t>What do I need to turn in?</a:t>
            </a:r>
          </a:p>
          <a:p>
            <a:pPr marL="742950" lvl="1" indent="-285750">
              <a:buFont typeface="Arial"/>
              <a:buChar char="•"/>
            </a:pPr>
            <a:r>
              <a:rPr lang="en-US" sz="2000" dirty="0"/>
              <a:t>Time-card with 20 verified community service hours.</a:t>
            </a:r>
          </a:p>
          <a:p>
            <a:pPr marL="742950" lvl="1" indent="-285750">
              <a:buFont typeface="Arial"/>
              <a:buChar char="•"/>
            </a:pPr>
            <a:r>
              <a:rPr lang="en-US" sz="2000" dirty="0"/>
              <a:t>Either a signed Statement of Character OR a letter of recommendation.</a:t>
            </a:r>
          </a:p>
          <a:p>
            <a:pPr marL="742950" lvl="1" indent="-285750">
              <a:buFont typeface="Arial"/>
              <a:buChar char="•"/>
            </a:pPr>
            <a:r>
              <a:rPr lang="en-US" sz="2000" dirty="0"/>
              <a:t>Capstone project (see application for instructions).</a:t>
            </a:r>
          </a:p>
          <a:p>
            <a:pPr marL="285750" indent="-285750">
              <a:buFont typeface="Arial"/>
              <a:buChar char="•"/>
            </a:pPr>
            <a:r>
              <a:rPr lang="en-US" sz="2000" dirty="0">
                <a:highlight>
                  <a:srgbClr val="FFFF00"/>
                </a:highlight>
              </a:rPr>
              <a:t>Who do I turn this in to?</a:t>
            </a:r>
          </a:p>
          <a:p>
            <a:pPr marL="742950" lvl="1" indent="-285750">
              <a:buFont typeface="Arial"/>
              <a:buChar char="•"/>
            </a:pPr>
            <a:r>
              <a:rPr lang="en-US" sz="2000" dirty="0"/>
              <a:t>Any Government or Economics teacher. </a:t>
            </a:r>
          </a:p>
          <a:p>
            <a:pPr marL="742950" lvl="1" indent="-285750">
              <a:buFont typeface="Arial"/>
              <a:buChar char="•"/>
            </a:pPr>
            <a:r>
              <a:rPr lang="en-US" sz="2000" dirty="0"/>
              <a:t>Any CSF or NHS advisor.</a:t>
            </a:r>
          </a:p>
          <a:p>
            <a:pPr marL="285750" indent="-285750">
              <a:buFont typeface="Arial"/>
              <a:buChar char="•"/>
            </a:pPr>
            <a:r>
              <a:rPr lang="en-US" sz="2000" dirty="0">
                <a:highlight>
                  <a:srgbClr val="FFFF00"/>
                </a:highlight>
              </a:rPr>
              <a:t>Can I turn this in past April 18th?</a:t>
            </a:r>
          </a:p>
          <a:p>
            <a:pPr marL="742950" lvl="1" indent="-285750">
              <a:buFont typeface="Arial"/>
              <a:buChar char="•"/>
            </a:pPr>
            <a:r>
              <a:rPr lang="en-US" sz="2000" dirty="0"/>
              <a:t>No, the district needs the list of students who have completed the requirements for the Seal of Civic Engagement in time to prepare for graduation.</a:t>
            </a:r>
          </a:p>
          <a:p>
            <a:endParaRPr lang="en-US" sz="1600" dirty="0">
              <a:highlight>
                <a:srgbClr val="FFFF00"/>
              </a:highlight>
            </a:endParaRPr>
          </a:p>
        </p:txBody>
      </p:sp>
    </p:spTree>
    <p:extLst>
      <p:ext uri="{BB962C8B-B14F-4D97-AF65-F5344CB8AC3E}">
        <p14:creationId xmlns:p14="http://schemas.microsoft.com/office/powerpoint/2010/main" val="247553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776" y="1679569"/>
            <a:ext cx="2624148"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78DC46FB-5665-A74B-829E-610022AFF83F}"/>
              </a:ext>
            </a:extLst>
          </p:cNvPr>
          <p:cNvSpPr>
            <a:spLocks noGrp="1"/>
          </p:cNvSpPr>
          <p:nvPr>
            <p:ph type="title"/>
          </p:nvPr>
        </p:nvSpPr>
        <p:spPr>
          <a:xfrm>
            <a:off x="1117608" y="2376862"/>
            <a:ext cx="1980485" cy="2104273"/>
          </a:xfrm>
          <a:noFill/>
        </p:spPr>
        <p:txBody>
          <a:bodyPr>
            <a:normAutofit/>
          </a:bodyPr>
          <a:lstStyle/>
          <a:p>
            <a:pPr algn="ctr"/>
            <a:r>
              <a:rPr lang="en-US" sz="2600">
                <a:solidFill>
                  <a:srgbClr val="FFFFFF"/>
                </a:solidFill>
              </a:rPr>
              <a:t>CSF Items </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69508" y="3398744"/>
            <a:ext cx="3657600"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363FFBD-81F2-6F48-B0FB-D0FCAD4E10EF}"/>
              </a:ext>
            </a:extLst>
          </p:cNvPr>
          <p:cNvSpPr>
            <a:spLocks noGrp="1"/>
          </p:cNvSpPr>
          <p:nvPr>
            <p:ph idx="1"/>
          </p:nvPr>
        </p:nvSpPr>
        <p:spPr>
          <a:xfrm>
            <a:off x="4560816" y="725394"/>
            <a:ext cx="3856994" cy="5407212"/>
          </a:xfrm>
        </p:spPr>
        <p:txBody>
          <a:bodyPr vert="horz" lIns="68580" tIns="34290" rIns="68580" bIns="34290" rtlCol="0" anchor="ctr">
            <a:normAutofit/>
          </a:bodyPr>
          <a:lstStyle/>
          <a:p>
            <a:pPr marL="0" indent="0">
              <a:buNone/>
            </a:pPr>
            <a:endParaRPr lang="en-US">
              <a:cs typeface="Calibri" panose="020F0502020204030204"/>
            </a:endParaRPr>
          </a:p>
          <a:p>
            <a:pPr>
              <a:buNone/>
            </a:pPr>
            <a:endParaRPr lang="en-US"/>
          </a:p>
          <a:p>
            <a:pPr marL="0" indent="0">
              <a:buNone/>
            </a:pPr>
            <a:endParaRPr lang="en-US">
              <a:cs typeface="Calibri" panose="020F0502020204030204"/>
            </a:endParaRPr>
          </a:p>
          <a:p>
            <a:pPr marL="0" indent="0">
              <a:buNone/>
            </a:pPr>
            <a:endParaRPr lang="en-US">
              <a:cs typeface="Calibri" panose="020F0502020204030204"/>
            </a:endParaRPr>
          </a:p>
          <a:p>
            <a:pPr marL="0" indent="0">
              <a:buNone/>
            </a:pPr>
            <a:endParaRPr lang="en-US">
              <a:cs typeface="Calibri" panose="020F0502020204030204"/>
            </a:endParaRPr>
          </a:p>
          <a:p>
            <a:endParaRPr lang="en-US">
              <a:cs typeface="Calibri" panose="020F0502020204030204"/>
            </a:endParaRPr>
          </a:p>
          <a:p>
            <a:pPr marL="0" indent="0">
              <a:buNone/>
            </a:pPr>
            <a:endParaRPr lang="en-US">
              <a:cs typeface="Calibri" panose="020F0502020204030204"/>
            </a:endParaRPr>
          </a:p>
          <a:p>
            <a:pPr marL="0" indent="0">
              <a:buNone/>
            </a:pP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TextBox 3">
            <a:extLst>
              <a:ext uri="{FF2B5EF4-FFF2-40B4-BE49-F238E27FC236}">
                <a16:creationId xmlns:a16="http://schemas.microsoft.com/office/drawing/2014/main" id="{F82580DC-60C8-4D9D-B230-D9C43EA4382A}"/>
              </a:ext>
            </a:extLst>
          </p:cNvPr>
          <p:cNvSpPr txBox="1"/>
          <p:nvPr/>
        </p:nvSpPr>
        <p:spPr>
          <a:xfrm>
            <a:off x="3955960" y="1100105"/>
            <a:ext cx="4574452"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a:buChar char="•"/>
            </a:pPr>
            <a:r>
              <a:rPr lang="en-US" sz="2600" dirty="0">
                <a:latin typeface="Playfair Display"/>
                <a:ea typeface="+mn-lt"/>
                <a:cs typeface="+mn-lt"/>
              </a:rPr>
              <a:t>CSF Meeting today after school in Mrs. Angelo's room!</a:t>
            </a:r>
          </a:p>
          <a:p>
            <a:pPr marL="742950" lvl="1" indent="-285750">
              <a:buFont typeface="Arial"/>
              <a:buChar char="•"/>
            </a:pPr>
            <a:r>
              <a:rPr lang="en-US" sz="2600" dirty="0">
                <a:latin typeface="Playfair Display"/>
              </a:rPr>
              <a:t>Updates for CSF important events/dates announced at meeting today.</a:t>
            </a:r>
          </a:p>
          <a:p>
            <a:pPr>
              <a:buChar char="•"/>
            </a:pPr>
            <a:endParaRPr lang="en-US" sz="2600" dirty="0">
              <a:latin typeface="Playfair Display"/>
            </a:endParaRPr>
          </a:p>
        </p:txBody>
      </p:sp>
    </p:spTree>
    <p:extLst>
      <p:ext uri="{BB962C8B-B14F-4D97-AF65-F5344CB8AC3E}">
        <p14:creationId xmlns:p14="http://schemas.microsoft.com/office/powerpoint/2010/main" val="3940388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53241"/>
            <a:ext cx="818159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1" y="822324"/>
            <a:ext cx="3862197"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DC46FB-5665-A74B-829E-610022AFF83F}"/>
              </a:ext>
            </a:extLst>
          </p:cNvPr>
          <p:cNvSpPr>
            <a:spLocks noGrp="1"/>
          </p:cNvSpPr>
          <p:nvPr>
            <p:ph type="title"/>
          </p:nvPr>
        </p:nvSpPr>
        <p:spPr>
          <a:xfrm>
            <a:off x="692727" y="1465790"/>
            <a:ext cx="3572023" cy="3941345"/>
          </a:xfrm>
        </p:spPr>
        <p:txBody>
          <a:bodyPr>
            <a:normAutofit/>
          </a:bodyPr>
          <a:lstStyle/>
          <a:p>
            <a:pPr algn="ctr"/>
            <a:r>
              <a:rPr lang="en-US" sz="5200"/>
              <a:t>Upcoming Dates </a:t>
            </a:r>
            <a:endParaRPr lang="en-US" sz="5200">
              <a:latin typeface="Rockwell Condensed"/>
            </a:endParaRPr>
          </a:p>
        </p:txBody>
      </p:sp>
      <p:sp>
        <p:nvSpPr>
          <p:cNvPr id="3" name="Content Placeholder 2">
            <a:extLst>
              <a:ext uri="{FF2B5EF4-FFF2-40B4-BE49-F238E27FC236}">
                <a16:creationId xmlns:a16="http://schemas.microsoft.com/office/drawing/2014/main" id="{F363FFBD-81F2-6F48-B0FB-D0FCAD4E10EF}"/>
              </a:ext>
            </a:extLst>
          </p:cNvPr>
          <p:cNvSpPr>
            <a:spLocks noGrp="1"/>
          </p:cNvSpPr>
          <p:nvPr>
            <p:ph idx="1"/>
          </p:nvPr>
        </p:nvSpPr>
        <p:spPr>
          <a:xfrm>
            <a:off x="4404336" y="822324"/>
            <a:ext cx="4258462" cy="5171220"/>
          </a:xfrm>
        </p:spPr>
        <p:txBody>
          <a:bodyPr vert="horz" lIns="68580" tIns="34290" rIns="68580" bIns="34290" rtlCol="0" anchor="ctr">
            <a:noAutofit/>
          </a:bodyPr>
          <a:lstStyle/>
          <a:p>
            <a:pPr marL="0" indent="0">
              <a:buNone/>
            </a:pPr>
            <a:endParaRPr lang="en-US" sz="1800" dirty="0">
              <a:cs typeface="Calibri" panose="020F0502020204030204"/>
            </a:endParaRPr>
          </a:p>
          <a:p>
            <a:pPr marL="0" indent="0" algn="ctr">
              <a:buNone/>
            </a:pPr>
            <a:endParaRPr lang="en-US" sz="1800" dirty="0">
              <a:cs typeface="Calibri" panose="020F0502020204030204"/>
            </a:endParaRPr>
          </a:p>
          <a:p>
            <a:pPr marL="0" indent="0" algn="ctr">
              <a:buNone/>
            </a:pPr>
            <a:endParaRPr lang="en-US" sz="1800" dirty="0">
              <a:cs typeface="Calibri" panose="020F0502020204030204"/>
            </a:endParaRPr>
          </a:p>
          <a:p>
            <a:pPr marL="0" indent="0" algn="ctr">
              <a:buNone/>
            </a:pPr>
            <a:endParaRPr lang="en-US" sz="1800" dirty="0">
              <a:cs typeface="Calibri" panose="020F0502020204030204"/>
            </a:endParaRPr>
          </a:p>
          <a:p>
            <a:pPr marL="0" indent="0" algn="ctr">
              <a:buNone/>
            </a:pPr>
            <a:endParaRPr lang="en-US" sz="1800" dirty="0">
              <a:cs typeface="Calibri" panose="020F0502020204030204"/>
            </a:endParaRPr>
          </a:p>
          <a:p>
            <a:pPr marL="0" indent="0" algn="ctr">
              <a:buNone/>
            </a:pPr>
            <a:endParaRPr lang="en-US" sz="1800" dirty="0">
              <a:cs typeface="Calibri" panose="020F0502020204030204"/>
            </a:endParaRPr>
          </a:p>
          <a:p>
            <a:pPr marL="0" indent="0" algn="ctr">
              <a:buNone/>
            </a:pPr>
            <a:endParaRPr lang="en-US" sz="1200" dirty="0">
              <a:cs typeface="Calibri" panose="020F0502020204030204"/>
            </a:endParaRPr>
          </a:p>
          <a:p>
            <a:pPr marL="0" indent="0" algn="ctr">
              <a:buNone/>
            </a:pPr>
            <a:endParaRPr lang="en-US" sz="1400" dirty="0">
              <a:highlight>
                <a:srgbClr val="FFFF00"/>
              </a:highlight>
              <a:cs typeface="Calibri" panose="020F0502020204030204"/>
            </a:endParaRPr>
          </a:p>
          <a:p>
            <a:pPr marL="0" indent="0" algn="ctr">
              <a:buNone/>
            </a:pPr>
            <a:endParaRPr lang="en-US" sz="1400" dirty="0">
              <a:cs typeface="Calibri" panose="020F0502020204030204"/>
            </a:endParaRPr>
          </a:p>
          <a:p>
            <a:pPr marL="0" indent="0" algn="ctr">
              <a:buNone/>
            </a:pPr>
            <a:r>
              <a:rPr lang="en-US" sz="1400" dirty="0">
                <a:cs typeface="Calibri" panose="020F0502020204030204"/>
              </a:rPr>
              <a:t>Car Wash April 16th </a:t>
            </a:r>
          </a:p>
          <a:p>
            <a:pPr marL="0" indent="0" algn="ctr">
              <a:buNone/>
            </a:pPr>
            <a:r>
              <a:rPr lang="en-US" sz="1400" dirty="0">
                <a:cs typeface="Calibri" panose="020F0502020204030204"/>
              </a:rPr>
              <a:t>We need more sign-ups, at least 12 students or else it will be cancelled</a:t>
            </a:r>
          </a:p>
          <a:p>
            <a:pPr marL="0" indent="0" algn="ctr">
              <a:buNone/>
            </a:pPr>
            <a:endParaRPr lang="en-US" sz="1400" dirty="0">
              <a:cs typeface="Calibri" panose="020F0502020204030204"/>
            </a:endParaRPr>
          </a:p>
          <a:p>
            <a:pPr marL="0" indent="0" algn="ctr">
              <a:buNone/>
            </a:pPr>
            <a:r>
              <a:rPr lang="en-US" sz="1400" dirty="0">
                <a:cs typeface="Calibri" panose="020F0502020204030204"/>
              </a:rPr>
              <a:t>Seal of Civic Engagement Application/ Hours/Project</a:t>
            </a:r>
          </a:p>
          <a:p>
            <a:pPr marL="0" indent="0" algn="ctr">
              <a:buNone/>
            </a:pPr>
            <a:r>
              <a:rPr lang="en-US" sz="1400" dirty="0">
                <a:cs typeface="Calibri" panose="020F0502020204030204"/>
              </a:rPr>
              <a:t>Due April 18th</a:t>
            </a:r>
          </a:p>
          <a:p>
            <a:pPr marL="0" indent="0" algn="ctr">
              <a:buNone/>
            </a:pPr>
            <a:endParaRPr lang="en-US" sz="1400" dirty="0">
              <a:cs typeface="Calibri" panose="020F0502020204030204"/>
            </a:endParaRPr>
          </a:p>
          <a:p>
            <a:pPr marL="0" indent="0" algn="ctr">
              <a:buNone/>
            </a:pPr>
            <a:r>
              <a:rPr lang="en-US" sz="1400" dirty="0">
                <a:cs typeface="Calibri" panose="020F0502020204030204"/>
              </a:rPr>
              <a:t>    Community Service and Point Tracker due May 4</a:t>
            </a:r>
            <a:r>
              <a:rPr lang="en-US" sz="1400" baseline="30000" dirty="0">
                <a:cs typeface="Calibri" panose="020F0502020204030204"/>
              </a:rPr>
              <a:t>th</a:t>
            </a:r>
            <a:r>
              <a:rPr lang="en-US" sz="1400" dirty="0">
                <a:cs typeface="Calibri" panose="020F0502020204030204"/>
              </a:rPr>
              <a:t> </a:t>
            </a:r>
          </a:p>
          <a:p>
            <a:pPr marL="0" indent="0" algn="ctr">
              <a:buNone/>
            </a:pPr>
            <a:endParaRPr lang="en-US" sz="1400" dirty="0">
              <a:cs typeface="Calibri" panose="020F0502020204030204"/>
            </a:endParaRPr>
          </a:p>
          <a:p>
            <a:pPr marL="0" indent="0" algn="ctr">
              <a:buNone/>
            </a:pPr>
            <a:r>
              <a:rPr lang="en-US" sz="1400" dirty="0">
                <a:cs typeface="Calibri" panose="020F0502020204030204"/>
              </a:rPr>
              <a:t>Induction and Awards Night May 11</a:t>
            </a:r>
            <a:r>
              <a:rPr lang="en-US" sz="1400" baseline="30000" dirty="0">
                <a:cs typeface="Calibri" panose="020F0502020204030204"/>
              </a:rPr>
              <a:t>th</a:t>
            </a:r>
            <a:r>
              <a:rPr lang="en-US" sz="1400" dirty="0">
                <a:cs typeface="Calibri" panose="020F0502020204030204"/>
              </a:rPr>
              <a:t> </a:t>
            </a:r>
          </a:p>
          <a:p>
            <a:pPr marL="0" indent="0">
              <a:buNone/>
            </a:pPr>
            <a:endParaRPr lang="en-US" sz="2400" dirty="0">
              <a:cs typeface="Calibri" panose="020F0502020204030204"/>
            </a:endParaRPr>
          </a:p>
          <a:p>
            <a:pPr marL="0" indent="0">
              <a:buNone/>
            </a:pPr>
            <a:endParaRPr lang="en-US">
              <a:cs typeface="Calibri" panose="020F0502020204030204"/>
            </a:endParaRPr>
          </a:p>
          <a:p>
            <a:endParaRPr lang="en-US">
              <a:cs typeface="Calibri" panose="020F0502020204030204"/>
            </a:endParaRPr>
          </a:p>
          <a:p>
            <a:pPr marL="0" indent="0">
              <a:buNone/>
            </a:pPr>
            <a:endParaRPr lang="en-US">
              <a:cs typeface="Calibri" panose="020F0502020204030204"/>
            </a:endParaRPr>
          </a:p>
          <a:p>
            <a:pPr marL="0" indent="0">
              <a:buNone/>
            </a:pPr>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25" name="Rectangle 24">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121662"/>
            <a:ext cx="818159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164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776" y="1679569"/>
            <a:ext cx="2624148"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600" y="1864667"/>
            <a:ext cx="2346500"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8DC46FB-5665-A74B-829E-610022AFF83F}"/>
              </a:ext>
            </a:extLst>
          </p:cNvPr>
          <p:cNvSpPr>
            <a:spLocks noGrp="1"/>
          </p:cNvSpPr>
          <p:nvPr>
            <p:ph type="title"/>
          </p:nvPr>
        </p:nvSpPr>
        <p:spPr>
          <a:xfrm>
            <a:off x="1117608" y="2376862"/>
            <a:ext cx="1980485" cy="2104273"/>
          </a:xfrm>
          <a:noFill/>
        </p:spPr>
        <p:txBody>
          <a:bodyPr>
            <a:normAutofit/>
          </a:bodyPr>
          <a:lstStyle/>
          <a:p>
            <a:pPr algn="ctr"/>
            <a:r>
              <a:rPr lang="en-US" sz="2600">
                <a:solidFill>
                  <a:srgbClr val="FFFFFF"/>
                </a:solidFill>
              </a:rPr>
              <a:t>Club Information </a:t>
            </a:r>
          </a:p>
        </p:txBody>
      </p:sp>
      <p:sp>
        <p:nvSpPr>
          <p:cNvPr id="15" name="Rectangle 14">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69508" y="3398744"/>
            <a:ext cx="3657600" cy="60512"/>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265E90D-D9DB-4E2D-B27A-30315B9FA1CA}"/>
              </a:ext>
            </a:extLst>
          </p:cNvPr>
          <p:cNvGraphicFramePr>
            <a:graphicFrameLocks noGrp="1"/>
          </p:cNvGraphicFramePr>
          <p:nvPr>
            <p:ph idx="1"/>
            <p:extLst>
              <p:ext uri="{D42A27DB-BD31-4B8C-83A1-F6EECF244321}">
                <p14:modId xmlns:p14="http://schemas.microsoft.com/office/powerpoint/2010/main" val="2192498412"/>
              </p:ext>
            </p:extLst>
          </p:nvPr>
        </p:nvGraphicFramePr>
        <p:xfrm>
          <a:off x="4561284" y="725488"/>
          <a:ext cx="3856434"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9376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02712-F89E-4BBF-B6E0-6D7D2388395C}"/>
              </a:ext>
            </a:extLst>
          </p:cNvPr>
          <p:cNvSpPr>
            <a:spLocks noGrp="1"/>
          </p:cNvSpPr>
          <p:nvPr>
            <p:ph type="title"/>
          </p:nvPr>
        </p:nvSpPr>
        <p:spPr/>
        <p:txBody>
          <a:bodyPr/>
          <a:lstStyle/>
          <a:p>
            <a:r>
              <a:rPr lang="en-US" dirty="0">
                <a:cs typeface="Calibri Light"/>
              </a:rPr>
              <a:t>Agenda 4/13/2022</a:t>
            </a:r>
            <a:endParaRPr lang="en-US" dirty="0"/>
          </a:p>
        </p:txBody>
      </p:sp>
      <p:sp>
        <p:nvSpPr>
          <p:cNvPr id="3" name="Content Placeholder 2">
            <a:extLst>
              <a:ext uri="{FF2B5EF4-FFF2-40B4-BE49-F238E27FC236}">
                <a16:creationId xmlns:a16="http://schemas.microsoft.com/office/drawing/2014/main" id="{29FFBA86-E64C-43D9-A0C6-7812DFAABB0E}"/>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Food Sales Week Recap</a:t>
            </a:r>
            <a:endParaRPr lang="en-US" dirty="0">
              <a:cs typeface="Calibri"/>
            </a:endParaRPr>
          </a:p>
          <a:p>
            <a:pPr>
              <a:buClr>
                <a:srgbClr val="9E3611"/>
              </a:buClr>
            </a:pPr>
            <a:r>
              <a:rPr lang="en-US" dirty="0">
                <a:cs typeface="Calibri"/>
              </a:rPr>
              <a:t>Upcoming Car Wash Fundraiser</a:t>
            </a:r>
          </a:p>
          <a:p>
            <a:pPr>
              <a:buClr>
                <a:srgbClr val="9E3611"/>
              </a:buClr>
            </a:pPr>
            <a:r>
              <a:rPr lang="en-US" dirty="0">
                <a:cs typeface="Calibri"/>
              </a:rPr>
              <a:t>Induction and Awards Night May 11th</a:t>
            </a:r>
          </a:p>
          <a:p>
            <a:pPr>
              <a:buClr>
                <a:srgbClr val="9E3611"/>
              </a:buClr>
            </a:pPr>
            <a:r>
              <a:rPr lang="en-US" dirty="0">
                <a:cs typeface="Calibri"/>
              </a:rPr>
              <a:t>Scholarship Update for NHS Members</a:t>
            </a:r>
          </a:p>
          <a:p>
            <a:pPr>
              <a:buClr>
                <a:srgbClr val="9E3611"/>
              </a:buClr>
            </a:pPr>
            <a:r>
              <a:rPr lang="en-US" dirty="0">
                <a:cs typeface="Calibri"/>
              </a:rPr>
              <a:t>Sophomore Applications for NHS Membership 4/15-4/29</a:t>
            </a:r>
          </a:p>
          <a:p>
            <a:pPr>
              <a:buClr>
                <a:srgbClr val="9E3611"/>
              </a:buClr>
            </a:pPr>
            <a:r>
              <a:rPr lang="en-US" dirty="0"/>
              <a:t>Juniors interested in NHS officer positions</a:t>
            </a:r>
          </a:p>
          <a:p>
            <a:pPr>
              <a:buClr>
                <a:srgbClr val="9E3611"/>
              </a:buClr>
            </a:pPr>
            <a:r>
              <a:rPr lang="en-US" dirty="0">
                <a:cs typeface="Calibri"/>
              </a:rPr>
              <a:t>Treasurers Report</a:t>
            </a:r>
            <a:endParaRPr lang="en-US" dirty="0"/>
          </a:p>
          <a:p>
            <a:pPr>
              <a:buClr>
                <a:srgbClr val="9E3611"/>
              </a:buClr>
            </a:pPr>
            <a:r>
              <a:rPr lang="en-US" dirty="0">
                <a:ea typeface="+mn-lt"/>
                <a:cs typeface="Calibri"/>
              </a:rPr>
              <a:t>State Seal of Civic Engagement</a:t>
            </a:r>
          </a:p>
          <a:p>
            <a:r>
              <a:rPr lang="en-US" dirty="0">
                <a:ea typeface="+mn-lt"/>
                <a:cs typeface="+mn-lt"/>
              </a:rPr>
              <a:t>CSF Business</a:t>
            </a:r>
          </a:p>
          <a:p>
            <a:pPr>
              <a:buClr>
                <a:srgbClr val="9E3611"/>
              </a:buClr>
            </a:pPr>
            <a:r>
              <a:rPr lang="en-US" dirty="0">
                <a:cs typeface="Calibri"/>
              </a:rPr>
              <a:t>Upcoming Dates of Interest</a:t>
            </a:r>
            <a:endParaRPr lang="en-US" dirty="0"/>
          </a:p>
          <a:p>
            <a:pPr>
              <a:buClr>
                <a:srgbClr val="9E3611"/>
              </a:buClr>
            </a:pPr>
            <a:endParaRPr lang="en-US">
              <a:cs typeface="Calibri"/>
            </a:endParaRPr>
          </a:p>
          <a:p>
            <a:pPr>
              <a:buClr>
                <a:srgbClr val="9E3611"/>
              </a:buClr>
            </a:pPr>
            <a:endParaRPr lang="en-US">
              <a:cs typeface="Calibri"/>
            </a:endParaRPr>
          </a:p>
          <a:p>
            <a:pPr marL="0" indent="0">
              <a:buNone/>
            </a:pPr>
            <a:endParaRPr lang="en-US">
              <a:cs typeface="Calibri"/>
            </a:endParaRPr>
          </a:p>
          <a:p>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2723132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A50A73-7F2E-4FA8-92E2-715CE9585CC6}"/>
              </a:ext>
            </a:extLst>
          </p:cNvPr>
          <p:cNvSpPr>
            <a:spLocks noGrp="1"/>
          </p:cNvSpPr>
          <p:nvPr>
            <p:ph type="title"/>
          </p:nvPr>
        </p:nvSpPr>
        <p:spPr>
          <a:xfrm>
            <a:off x="802386" y="484632"/>
            <a:ext cx="7543800" cy="1609344"/>
          </a:xfrm>
        </p:spPr>
        <p:txBody>
          <a:bodyPr>
            <a:normAutofit/>
          </a:bodyPr>
          <a:lstStyle/>
          <a:p>
            <a:r>
              <a:rPr lang="en-US" dirty="0">
                <a:ea typeface="+mj-lt"/>
                <a:cs typeface="+mj-lt"/>
              </a:rPr>
              <a:t>Food sales Week 2/28 Recap</a:t>
            </a:r>
            <a:endParaRPr lang="en-US" dirty="0" err="1">
              <a:cs typeface="Calibri Light"/>
            </a:endParaRPr>
          </a:p>
        </p:txBody>
      </p:sp>
      <p:pic>
        <p:nvPicPr>
          <p:cNvPr id="5" name="Picture 6" descr="A picture containing sweet&#10;&#10;Description automatically generated">
            <a:extLst>
              <a:ext uri="{FF2B5EF4-FFF2-40B4-BE49-F238E27FC236}">
                <a16:creationId xmlns:a16="http://schemas.microsoft.com/office/drawing/2014/main" id="{F02DADCB-83D5-4A94-B791-1C217FBDDD56}"/>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4548" r="9995" b="4"/>
          <a:stretch/>
        </p:blipFill>
        <p:spPr>
          <a:xfrm>
            <a:off x="755397" y="2265037"/>
            <a:ext cx="3816600" cy="3907158"/>
          </a:xfrm>
          <a:prstGeom prst="rect">
            <a:avLst/>
          </a:prstGeom>
        </p:spPr>
      </p:pic>
      <p:sp>
        <p:nvSpPr>
          <p:cNvPr id="3" name="Content Placeholder 2">
            <a:extLst>
              <a:ext uri="{FF2B5EF4-FFF2-40B4-BE49-F238E27FC236}">
                <a16:creationId xmlns:a16="http://schemas.microsoft.com/office/drawing/2014/main" id="{9971AE7F-F1F1-4989-9E51-E49FF1623F73}"/>
              </a:ext>
            </a:extLst>
          </p:cNvPr>
          <p:cNvSpPr>
            <a:spLocks noGrp="1"/>
          </p:cNvSpPr>
          <p:nvPr>
            <p:ph idx="1"/>
          </p:nvPr>
        </p:nvSpPr>
        <p:spPr>
          <a:xfrm>
            <a:off x="4872162" y="2320412"/>
            <a:ext cx="3474023" cy="3851787"/>
          </a:xfrm>
        </p:spPr>
        <p:txBody>
          <a:bodyPr vert="horz" lIns="91440" tIns="45720" rIns="91440" bIns="45720" rtlCol="0" anchor="ctr">
            <a:normAutofit/>
          </a:bodyPr>
          <a:lstStyle/>
          <a:p>
            <a:pPr marL="0" indent="0">
              <a:spcBef>
                <a:spcPts val="0"/>
              </a:spcBef>
              <a:spcAft>
                <a:spcPts val="600"/>
              </a:spcAft>
              <a:buNone/>
            </a:pPr>
            <a:endParaRPr lang="en-US"/>
          </a:p>
          <a:p>
            <a:pPr marL="0" indent="0">
              <a:spcBef>
                <a:spcPts val="0"/>
              </a:spcBef>
              <a:spcAft>
                <a:spcPts val="600"/>
              </a:spcAft>
              <a:buNone/>
            </a:pPr>
            <a:endParaRPr lang="en-US"/>
          </a:p>
          <a:p>
            <a:pPr marL="0" indent="0">
              <a:spcBef>
                <a:spcPts val="0"/>
              </a:spcBef>
              <a:spcAft>
                <a:spcPts val="600"/>
              </a:spcAft>
              <a:buNone/>
            </a:pPr>
            <a:r>
              <a:rPr lang="en-US" dirty="0"/>
              <a:t>* Great Donation Turnout</a:t>
            </a:r>
          </a:p>
          <a:p>
            <a:pPr marL="0" indent="0">
              <a:spcBef>
                <a:spcPts val="0"/>
              </a:spcBef>
              <a:spcAft>
                <a:spcPts val="600"/>
              </a:spcAft>
              <a:buNone/>
            </a:pPr>
            <a:endParaRPr lang="en-US"/>
          </a:p>
          <a:p>
            <a:pPr marL="0" indent="0">
              <a:spcBef>
                <a:spcPts val="0"/>
              </a:spcBef>
              <a:spcAft>
                <a:spcPts val="600"/>
              </a:spcAft>
              <a:buNone/>
            </a:pPr>
            <a:r>
              <a:rPr lang="en-US" dirty="0"/>
              <a:t>* $191 - deposited</a:t>
            </a:r>
          </a:p>
          <a:p>
            <a:pPr marL="0" indent="0">
              <a:spcBef>
                <a:spcPts val="0"/>
              </a:spcBef>
              <a:spcAft>
                <a:spcPts val="600"/>
              </a:spcAft>
              <a:buNone/>
            </a:pPr>
            <a:endParaRPr lang="en-US">
              <a:ea typeface="+mn-lt"/>
              <a:cs typeface="+mn-lt"/>
            </a:endParaRPr>
          </a:p>
          <a:p>
            <a:pPr marL="0" indent="0">
              <a:spcBef>
                <a:spcPts val="0"/>
              </a:spcBef>
              <a:spcAft>
                <a:spcPts val="600"/>
              </a:spcAft>
              <a:buNone/>
            </a:pPr>
            <a:endParaRPr lang="en-US" dirty="0">
              <a:cs typeface="Calibri" panose="020F0502020204030204"/>
            </a:endParaRPr>
          </a:p>
          <a:p>
            <a:pPr marL="0" indent="0">
              <a:spcBef>
                <a:spcPts val="0"/>
              </a:spcBef>
              <a:spcAft>
                <a:spcPts val="600"/>
              </a:spcAft>
              <a:buNone/>
            </a:pPr>
            <a:endParaRPr lang="en-US">
              <a:cs typeface="Calibri" panose="020F0502020204030204"/>
            </a:endParaRPr>
          </a:p>
          <a:p>
            <a:pPr marL="0" indent="0">
              <a:spcBef>
                <a:spcPts val="0"/>
              </a:spcBef>
              <a:spcAft>
                <a:spcPts val="600"/>
              </a:spcAft>
              <a:buNone/>
            </a:pPr>
            <a:endParaRPr lang="en-US">
              <a:highlight>
                <a:srgbClr val="FFFF00"/>
              </a:highlight>
              <a:cs typeface="Calibri" panose="020F0502020204030204"/>
            </a:endParaRPr>
          </a:p>
        </p:txBody>
      </p:sp>
      <p:sp>
        <p:nvSpPr>
          <p:cNvPr id="20" name="Oval 1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32179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A50A73-7F2E-4FA8-92E2-715CE9585CC6}"/>
              </a:ext>
            </a:extLst>
          </p:cNvPr>
          <p:cNvSpPr>
            <a:spLocks noGrp="1"/>
          </p:cNvSpPr>
          <p:nvPr>
            <p:ph type="title"/>
          </p:nvPr>
        </p:nvSpPr>
        <p:spPr>
          <a:xfrm>
            <a:off x="802386" y="484632"/>
            <a:ext cx="7543800" cy="1609344"/>
          </a:xfrm>
        </p:spPr>
        <p:txBody>
          <a:bodyPr>
            <a:normAutofit/>
          </a:bodyPr>
          <a:lstStyle/>
          <a:p>
            <a:r>
              <a:rPr lang="en-US" dirty="0">
                <a:ea typeface="+mj-lt"/>
                <a:cs typeface="+mj-lt"/>
              </a:rPr>
              <a:t>Upcoming Car Wash? Saturday 4/16</a:t>
            </a:r>
            <a:endParaRPr lang="en-US" dirty="0" err="1">
              <a:cs typeface="Calibri Light"/>
            </a:endParaRPr>
          </a:p>
        </p:txBody>
      </p:sp>
      <p:sp>
        <p:nvSpPr>
          <p:cNvPr id="3" name="Content Placeholder 2">
            <a:extLst>
              <a:ext uri="{FF2B5EF4-FFF2-40B4-BE49-F238E27FC236}">
                <a16:creationId xmlns:a16="http://schemas.microsoft.com/office/drawing/2014/main" id="{9971AE7F-F1F1-4989-9E51-E49FF1623F73}"/>
              </a:ext>
            </a:extLst>
          </p:cNvPr>
          <p:cNvSpPr>
            <a:spLocks noGrp="1"/>
          </p:cNvSpPr>
          <p:nvPr>
            <p:ph idx="1"/>
          </p:nvPr>
        </p:nvSpPr>
        <p:spPr>
          <a:xfrm>
            <a:off x="4872162" y="2320412"/>
            <a:ext cx="3474023" cy="3851787"/>
          </a:xfrm>
        </p:spPr>
        <p:txBody>
          <a:bodyPr vert="horz" lIns="91440" tIns="45720" rIns="91440" bIns="45720" rtlCol="0" anchor="ctr">
            <a:normAutofit/>
          </a:bodyPr>
          <a:lstStyle/>
          <a:p>
            <a:pPr marL="0" indent="0">
              <a:spcBef>
                <a:spcPts val="0"/>
              </a:spcBef>
              <a:spcAft>
                <a:spcPts val="600"/>
              </a:spcAft>
              <a:buNone/>
            </a:pPr>
            <a:endParaRPr lang="en-US"/>
          </a:p>
          <a:p>
            <a:pPr marL="0" indent="0">
              <a:spcBef>
                <a:spcPts val="0"/>
              </a:spcBef>
              <a:spcAft>
                <a:spcPts val="600"/>
              </a:spcAft>
              <a:buNone/>
            </a:pPr>
            <a:endParaRPr lang="en-US"/>
          </a:p>
          <a:p>
            <a:pPr marL="0" indent="0">
              <a:spcBef>
                <a:spcPts val="0"/>
              </a:spcBef>
              <a:spcAft>
                <a:spcPts val="600"/>
              </a:spcAft>
              <a:buNone/>
            </a:pPr>
            <a:endParaRPr lang="en-US" dirty="0"/>
          </a:p>
          <a:p>
            <a:pPr marL="0" indent="0">
              <a:spcBef>
                <a:spcPts val="0"/>
              </a:spcBef>
              <a:spcAft>
                <a:spcPts val="600"/>
              </a:spcAft>
              <a:buNone/>
            </a:pPr>
            <a:endParaRPr lang="en-US">
              <a:ea typeface="+mn-lt"/>
              <a:cs typeface="+mn-lt"/>
            </a:endParaRPr>
          </a:p>
          <a:p>
            <a:pPr marL="0" indent="0">
              <a:spcBef>
                <a:spcPts val="0"/>
              </a:spcBef>
              <a:spcAft>
                <a:spcPts val="600"/>
              </a:spcAft>
              <a:buNone/>
            </a:pPr>
            <a:endParaRPr lang="en-US" dirty="0">
              <a:cs typeface="Calibri" panose="020F0502020204030204"/>
            </a:endParaRPr>
          </a:p>
          <a:p>
            <a:pPr marL="0" indent="0">
              <a:spcBef>
                <a:spcPts val="0"/>
              </a:spcBef>
              <a:spcAft>
                <a:spcPts val="600"/>
              </a:spcAft>
              <a:buNone/>
            </a:pPr>
            <a:endParaRPr lang="en-US">
              <a:cs typeface="Calibri" panose="020F0502020204030204"/>
            </a:endParaRPr>
          </a:p>
          <a:p>
            <a:pPr marL="0" indent="0">
              <a:spcBef>
                <a:spcPts val="0"/>
              </a:spcBef>
              <a:spcAft>
                <a:spcPts val="600"/>
              </a:spcAft>
              <a:buNone/>
            </a:pPr>
            <a:endParaRPr lang="en-US">
              <a:highlight>
                <a:srgbClr val="FFFF00"/>
              </a:highlight>
              <a:cs typeface="Calibri" panose="020F0502020204030204"/>
            </a:endParaRPr>
          </a:p>
        </p:txBody>
      </p:sp>
      <p:sp>
        <p:nvSpPr>
          <p:cNvPr id="20" name="Oval 1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4" name="Picture 5" descr="A picture containing logo&#10;&#10;Description automatically generated">
            <a:extLst>
              <a:ext uri="{FF2B5EF4-FFF2-40B4-BE49-F238E27FC236}">
                <a16:creationId xmlns:a16="http://schemas.microsoft.com/office/drawing/2014/main" id="{7C3BD53E-E6C7-91C8-1C18-FD88AFF64D8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04231" y="2779409"/>
            <a:ext cx="3771440" cy="3621904"/>
          </a:xfrm>
          <a:prstGeom prst="rect">
            <a:avLst/>
          </a:prstGeom>
        </p:spPr>
      </p:pic>
      <p:sp>
        <p:nvSpPr>
          <p:cNvPr id="6" name="TextBox 5">
            <a:extLst>
              <a:ext uri="{FF2B5EF4-FFF2-40B4-BE49-F238E27FC236}">
                <a16:creationId xmlns:a16="http://schemas.microsoft.com/office/drawing/2014/main" id="{E5FA1D61-A6E5-B71B-4E5B-CB5B3195311F}"/>
              </a:ext>
            </a:extLst>
          </p:cNvPr>
          <p:cNvSpPr txBox="1"/>
          <p:nvPr/>
        </p:nvSpPr>
        <p:spPr>
          <a:xfrm>
            <a:off x="804231" y="5418406"/>
            <a:ext cx="2743200" cy="317500"/>
          </a:xfrm>
          <a:prstGeom prst="rect">
            <a:avLst/>
          </a:prstGeom>
        </p:spPr>
        <p:txBody>
          <a:bodyPr lIns="91440" tIns="45720" rIns="91440" bIns="45720" anchor="t">
            <a:normAutofit fontScale="92500" lnSpcReduction="20000"/>
          </a:bodyPr>
          <a:lstStyle/>
          <a:p>
            <a:endParaRPr lang="en-US" dirty="0"/>
          </a:p>
        </p:txBody>
      </p:sp>
      <p:sp>
        <p:nvSpPr>
          <p:cNvPr id="8" name="TextBox 7">
            <a:extLst>
              <a:ext uri="{FF2B5EF4-FFF2-40B4-BE49-F238E27FC236}">
                <a16:creationId xmlns:a16="http://schemas.microsoft.com/office/drawing/2014/main" id="{0C8623E8-E68B-E477-C34F-0B19F979B47C}"/>
              </a:ext>
            </a:extLst>
          </p:cNvPr>
          <p:cNvSpPr txBox="1"/>
          <p:nvPr/>
        </p:nvSpPr>
        <p:spPr>
          <a:xfrm>
            <a:off x="5018182" y="2594471"/>
            <a:ext cx="274319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Rain is in the forecast for Saturday.  Car washes don't work in the rain :(  </a:t>
            </a:r>
          </a:p>
          <a:p>
            <a:endParaRPr lang="en-US" dirty="0"/>
          </a:p>
          <a:p>
            <a:r>
              <a:rPr lang="en-US" dirty="0"/>
              <a:t>We will need to cancel this year's carwash.</a:t>
            </a:r>
          </a:p>
        </p:txBody>
      </p:sp>
    </p:spTree>
    <p:extLst>
      <p:ext uri="{BB962C8B-B14F-4D97-AF65-F5344CB8AC3E}">
        <p14:creationId xmlns:p14="http://schemas.microsoft.com/office/powerpoint/2010/main" val="2176867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A50A73-7F2E-4FA8-92E2-715CE9585CC6}"/>
              </a:ext>
            </a:extLst>
          </p:cNvPr>
          <p:cNvSpPr>
            <a:spLocks noGrp="1"/>
          </p:cNvSpPr>
          <p:nvPr>
            <p:ph type="title"/>
          </p:nvPr>
        </p:nvSpPr>
        <p:spPr>
          <a:xfrm>
            <a:off x="802386" y="484632"/>
            <a:ext cx="7543800" cy="1609344"/>
          </a:xfrm>
        </p:spPr>
        <p:txBody>
          <a:bodyPr>
            <a:normAutofit/>
          </a:bodyPr>
          <a:lstStyle/>
          <a:p>
            <a:r>
              <a:rPr lang="en-US" dirty="0">
                <a:ea typeface="+mj-lt"/>
                <a:cs typeface="+mj-lt"/>
              </a:rPr>
              <a:t>Awards Night/Induction</a:t>
            </a:r>
            <a:endParaRPr lang="en-US" dirty="0" err="1">
              <a:cs typeface="Calibri Light"/>
            </a:endParaRPr>
          </a:p>
        </p:txBody>
      </p:sp>
      <p:sp>
        <p:nvSpPr>
          <p:cNvPr id="3" name="Content Placeholder 2">
            <a:extLst>
              <a:ext uri="{FF2B5EF4-FFF2-40B4-BE49-F238E27FC236}">
                <a16:creationId xmlns:a16="http://schemas.microsoft.com/office/drawing/2014/main" id="{9971AE7F-F1F1-4989-9E51-E49FF1623F73}"/>
              </a:ext>
            </a:extLst>
          </p:cNvPr>
          <p:cNvSpPr>
            <a:spLocks noGrp="1"/>
          </p:cNvSpPr>
          <p:nvPr>
            <p:ph idx="1"/>
          </p:nvPr>
        </p:nvSpPr>
        <p:spPr>
          <a:xfrm>
            <a:off x="1328403" y="2320412"/>
            <a:ext cx="7026962" cy="3851787"/>
          </a:xfrm>
        </p:spPr>
        <p:txBody>
          <a:bodyPr vert="horz" lIns="91440" tIns="45720" rIns="91440" bIns="45720" rtlCol="0" anchor="ctr">
            <a:normAutofit/>
          </a:bodyPr>
          <a:lstStyle/>
          <a:p>
            <a:pPr marL="0" indent="0">
              <a:spcBef>
                <a:spcPts val="0"/>
              </a:spcBef>
              <a:spcAft>
                <a:spcPts val="600"/>
              </a:spcAft>
              <a:buNone/>
            </a:pPr>
            <a:endParaRPr lang="en-US"/>
          </a:p>
          <a:p>
            <a:pPr marL="0" indent="0">
              <a:spcBef>
                <a:spcPts val="0"/>
              </a:spcBef>
              <a:spcAft>
                <a:spcPts val="600"/>
              </a:spcAft>
              <a:buNone/>
            </a:pPr>
            <a:endParaRPr lang="en-US"/>
          </a:p>
          <a:p>
            <a:pPr marL="0" indent="0">
              <a:spcBef>
                <a:spcPts val="0"/>
              </a:spcBef>
              <a:spcAft>
                <a:spcPts val="600"/>
              </a:spcAft>
              <a:buNone/>
            </a:pPr>
            <a:endParaRPr lang="en-US">
              <a:cs typeface="Calibri" panose="020F0502020204030204"/>
            </a:endParaRPr>
          </a:p>
          <a:p>
            <a:pPr marL="0" indent="0">
              <a:spcBef>
                <a:spcPts val="0"/>
              </a:spcBef>
              <a:spcAft>
                <a:spcPts val="600"/>
              </a:spcAft>
              <a:buNone/>
            </a:pPr>
            <a:endParaRPr lang="en-US">
              <a:cs typeface="Calibri" panose="020F0502020204030204"/>
            </a:endParaRPr>
          </a:p>
          <a:p>
            <a:pPr marL="0" indent="0">
              <a:spcBef>
                <a:spcPts val="0"/>
              </a:spcBef>
              <a:spcAft>
                <a:spcPts val="600"/>
              </a:spcAft>
              <a:buNone/>
            </a:pPr>
            <a:endParaRPr lang="en-US">
              <a:highlight>
                <a:srgbClr val="FFFF00"/>
              </a:highlight>
              <a:cs typeface="Calibri" panose="020F0502020204030204"/>
            </a:endParaRPr>
          </a:p>
        </p:txBody>
      </p:sp>
      <p:sp>
        <p:nvSpPr>
          <p:cNvPr id="20" name="Oval 1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BCD3E85F-91BE-4AD5-877D-9BFA881DBF45}"/>
              </a:ext>
            </a:extLst>
          </p:cNvPr>
          <p:cNvSpPr txBox="1"/>
          <p:nvPr/>
        </p:nvSpPr>
        <p:spPr>
          <a:xfrm>
            <a:off x="1098014" y="2566929"/>
            <a:ext cx="763652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Wednesday May 11th:</a:t>
            </a:r>
            <a:r>
              <a:rPr lang="en-US" sz="2800" dirty="0"/>
              <a:t> NHS and CSF will be having our awards night and NHS induction.  This is an opportunity for us to celebrate our accomplishments and receive our graduation stoles.  Additionally new members will be inducted to become part of the NHS Chapter at Freedom High School.  Details to come.</a:t>
            </a:r>
          </a:p>
        </p:txBody>
      </p:sp>
      <p:sp>
        <p:nvSpPr>
          <p:cNvPr id="6" name="TextBox 5">
            <a:extLst>
              <a:ext uri="{FF2B5EF4-FFF2-40B4-BE49-F238E27FC236}">
                <a16:creationId xmlns:a16="http://schemas.microsoft.com/office/drawing/2014/main" id="{0B2328A0-34CD-440B-A16C-02AF745CF105}"/>
              </a:ext>
            </a:extLst>
          </p:cNvPr>
          <p:cNvSpPr txBox="1"/>
          <p:nvPr/>
        </p:nvSpPr>
        <p:spPr>
          <a:xfrm>
            <a:off x="406075" y="6075401"/>
            <a:ext cx="2676525" cy="317500"/>
          </a:xfrm>
          <a:prstGeom prst="rect">
            <a:avLst/>
          </a:prstGeom>
        </p:spPr>
        <p:txBody>
          <a:bodyPr lIns="91440" tIns="45720" rIns="91440" bIns="45720" anchor="t">
            <a:normAutofit fontScale="92500" lnSpcReduction="20000"/>
          </a:bodyPr>
          <a:lstStyle/>
          <a:p>
            <a:endParaRPr lang="en-US" dirty="0"/>
          </a:p>
        </p:txBody>
      </p:sp>
      <p:sp>
        <p:nvSpPr>
          <p:cNvPr id="9" name="TextBox 8">
            <a:extLst>
              <a:ext uri="{FF2B5EF4-FFF2-40B4-BE49-F238E27FC236}">
                <a16:creationId xmlns:a16="http://schemas.microsoft.com/office/drawing/2014/main" id="{364EAFA6-09F5-46BB-BB19-6D819A5DB507}"/>
              </a:ext>
            </a:extLst>
          </p:cNvPr>
          <p:cNvSpPr txBox="1"/>
          <p:nvPr/>
        </p:nvSpPr>
        <p:spPr>
          <a:xfrm>
            <a:off x="5697557" y="6087183"/>
            <a:ext cx="2743200" cy="317500"/>
          </a:xfrm>
          <a:prstGeom prst="rect">
            <a:avLst/>
          </a:prstGeom>
        </p:spPr>
        <p:txBody>
          <a:bodyPr lIns="91440" tIns="45720" rIns="91440" bIns="45720" anchor="t">
            <a:normAutofit fontScale="92500" lnSpcReduction="20000"/>
          </a:bodyPr>
          <a:lstStyle/>
          <a:p>
            <a:endParaRPr lang="en-US" dirty="0"/>
          </a:p>
        </p:txBody>
      </p:sp>
    </p:spTree>
    <p:extLst>
      <p:ext uri="{BB962C8B-B14F-4D97-AF65-F5344CB8AC3E}">
        <p14:creationId xmlns:p14="http://schemas.microsoft.com/office/powerpoint/2010/main" val="418590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A50A73-7F2E-4FA8-92E2-715CE9585CC6}"/>
              </a:ext>
            </a:extLst>
          </p:cNvPr>
          <p:cNvSpPr>
            <a:spLocks noGrp="1"/>
          </p:cNvSpPr>
          <p:nvPr>
            <p:ph type="title"/>
          </p:nvPr>
        </p:nvSpPr>
        <p:spPr>
          <a:xfrm>
            <a:off x="802386" y="484632"/>
            <a:ext cx="7543800" cy="1609344"/>
          </a:xfrm>
        </p:spPr>
        <p:txBody>
          <a:bodyPr>
            <a:normAutofit/>
          </a:bodyPr>
          <a:lstStyle/>
          <a:p>
            <a:r>
              <a:rPr lang="en-US" dirty="0">
                <a:ea typeface="+mj-lt"/>
                <a:cs typeface="+mj-lt"/>
              </a:rPr>
              <a:t>Scholarship Update</a:t>
            </a:r>
            <a:endParaRPr lang="en-US" dirty="0" err="1">
              <a:cs typeface="Calibri Light"/>
            </a:endParaRPr>
          </a:p>
        </p:txBody>
      </p:sp>
      <p:sp>
        <p:nvSpPr>
          <p:cNvPr id="3" name="Content Placeholder 2">
            <a:extLst>
              <a:ext uri="{FF2B5EF4-FFF2-40B4-BE49-F238E27FC236}">
                <a16:creationId xmlns:a16="http://schemas.microsoft.com/office/drawing/2014/main" id="{9971AE7F-F1F1-4989-9E51-E49FF1623F73}"/>
              </a:ext>
            </a:extLst>
          </p:cNvPr>
          <p:cNvSpPr>
            <a:spLocks noGrp="1"/>
          </p:cNvSpPr>
          <p:nvPr>
            <p:ph idx="1"/>
          </p:nvPr>
        </p:nvSpPr>
        <p:spPr>
          <a:xfrm>
            <a:off x="1328403" y="2320412"/>
            <a:ext cx="7026962" cy="3851787"/>
          </a:xfrm>
        </p:spPr>
        <p:txBody>
          <a:bodyPr vert="horz" lIns="91440" tIns="45720" rIns="91440" bIns="45720" rtlCol="0" anchor="ctr">
            <a:normAutofit/>
          </a:bodyPr>
          <a:lstStyle/>
          <a:p>
            <a:pPr marL="0" indent="0">
              <a:spcBef>
                <a:spcPts val="0"/>
              </a:spcBef>
              <a:spcAft>
                <a:spcPts val="600"/>
              </a:spcAft>
              <a:buNone/>
            </a:pPr>
            <a:endParaRPr lang="en-US"/>
          </a:p>
          <a:p>
            <a:pPr marL="0" indent="0">
              <a:spcBef>
                <a:spcPts val="0"/>
              </a:spcBef>
              <a:spcAft>
                <a:spcPts val="600"/>
              </a:spcAft>
              <a:buNone/>
            </a:pPr>
            <a:endParaRPr lang="en-US"/>
          </a:p>
          <a:p>
            <a:pPr marL="0" indent="0">
              <a:spcBef>
                <a:spcPts val="0"/>
              </a:spcBef>
              <a:spcAft>
                <a:spcPts val="600"/>
              </a:spcAft>
              <a:buNone/>
            </a:pPr>
            <a:endParaRPr lang="en-US">
              <a:cs typeface="Calibri" panose="020F0502020204030204"/>
            </a:endParaRPr>
          </a:p>
          <a:p>
            <a:pPr marL="0" indent="0">
              <a:spcBef>
                <a:spcPts val="0"/>
              </a:spcBef>
              <a:spcAft>
                <a:spcPts val="600"/>
              </a:spcAft>
              <a:buNone/>
            </a:pPr>
            <a:endParaRPr lang="en-US">
              <a:cs typeface="Calibri" panose="020F0502020204030204"/>
            </a:endParaRPr>
          </a:p>
          <a:p>
            <a:pPr marL="0" indent="0">
              <a:spcBef>
                <a:spcPts val="0"/>
              </a:spcBef>
              <a:spcAft>
                <a:spcPts val="600"/>
              </a:spcAft>
              <a:buNone/>
            </a:pPr>
            <a:endParaRPr lang="en-US">
              <a:highlight>
                <a:srgbClr val="FFFF00"/>
              </a:highlight>
              <a:cs typeface="Calibri" panose="020F0502020204030204"/>
            </a:endParaRPr>
          </a:p>
        </p:txBody>
      </p:sp>
      <p:sp>
        <p:nvSpPr>
          <p:cNvPr id="20" name="Oval 1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BCD3E85F-91BE-4AD5-877D-9BFA881DBF45}"/>
              </a:ext>
            </a:extLst>
          </p:cNvPr>
          <p:cNvSpPr txBox="1"/>
          <p:nvPr/>
        </p:nvSpPr>
        <p:spPr>
          <a:xfrm>
            <a:off x="1098014" y="2566929"/>
            <a:ext cx="7636523"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Class of 2022:  NHS scholarships  will be awarded for members who submitted applications to the career center in the fall and checked the box that they were interested in the NHS scholarship.</a:t>
            </a:r>
          </a:p>
          <a:p>
            <a:endParaRPr lang="en-US" sz="2800" dirty="0"/>
          </a:p>
          <a:p>
            <a:r>
              <a:rPr lang="en-US" sz="2800" dirty="0"/>
              <a:t>22 applications received</a:t>
            </a:r>
            <a:endParaRPr lang="en-US" dirty="0"/>
          </a:p>
        </p:txBody>
      </p:sp>
      <p:sp>
        <p:nvSpPr>
          <p:cNvPr id="6" name="TextBox 5">
            <a:extLst>
              <a:ext uri="{FF2B5EF4-FFF2-40B4-BE49-F238E27FC236}">
                <a16:creationId xmlns:a16="http://schemas.microsoft.com/office/drawing/2014/main" id="{0B2328A0-34CD-440B-A16C-02AF745CF105}"/>
              </a:ext>
            </a:extLst>
          </p:cNvPr>
          <p:cNvSpPr txBox="1"/>
          <p:nvPr/>
        </p:nvSpPr>
        <p:spPr>
          <a:xfrm>
            <a:off x="406075" y="6075401"/>
            <a:ext cx="2676525" cy="317500"/>
          </a:xfrm>
          <a:prstGeom prst="rect">
            <a:avLst/>
          </a:prstGeom>
        </p:spPr>
        <p:txBody>
          <a:bodyPr lIns="91440" tIns="45720" rIns="91440" bIns="45720" anchor="t">
            <a:normAutofit fontScale="92500" lnSpcReduction="20000"/>
          </a:bodyPr>
          <a:lstStyle/>
          <a:p>
            <a:endParaRPr lang="en-US" dirty="0"/>
          </a:p>
        </p:txBody>
      </p:sp>
      <p:pic>
        <p:nvPicPr>
          <p:cNvPr id="8" name="Picture 8" descr="Logo&#10;&#10;Description automatically generated">
            <a:extLst>
              <a:ext uri="{FF2B5EF4-FFF2-40B4-BE49-F238E27FC236}">
                <a16:creationId xmlns:a16="http://schemas.microsoft.com/office/drawing/2014/main" id="{11C5F19A-B983-4A09-B815-375A17AE685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651653" y="200910"/>
            <a:ext cx="2743200" cy="1884180"/>
          </a:xfrm>
          <a:prstGeom prst="rect">
            <a:avLst/>
          </a:prstGeom>
        </p:spPr>
      </p:pic>
      <p:sp>
        <p:nvSpPr>
          <p:cNvPr id="9" name="TextBox 8">
            <a:extLst>
              <a:ext uri="{FF2B5EF4-FFF2-40B4-BE49-F238E27FC236}">
                <a16:creationId xmlns:a16="http://schemas.microsoft.com/office/drawing/2014/main" id="{364EAFA6-09F5-46BB-BB19-6D819A5DB507}"/>
              </a:ext>
            </a:extLst>
          </p:cNvPr>
          <p:cNvSpPr txBox="1"/>
          <p:nvPr/>
        </p:nvSpPr>
        <p:spPr>
          <a:xfrm>
            <a:off x="5697557" y="6087183"/>
            <a:ext cx="2743200" cy="317500"/>
          </a:xfrm>
          <a:prstGeom prst="rect">
            <a:avLst/>
          </a:prstGeom>
        </p:spPr>
        <p:txBody>
          <a:bodyPr lIns="91440" tIns="45720" rIns="91440" bIns="45720" anchor="t">
            <a:normAutofit fontScale="92500" lnSpcReduction="20000"/>
          </a:bodyPr>
          <a:lstStyle/>
          <a:p>
            <a:endParaRPr lang="en-US" dirty="0"/>
          </a:p>
        </p:txBody>
      </p:sp>
    </p:spTree>
    <p:extLst>
      <p:ext uri="{BB962C8B-B14F-4D97-AF65-F5344CB8AC3E}">
        <p14:creationId xmlns:p14="http://schemas.microsoft.com/office/powerpoint/2010/main" val="148923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A50A73-7F2E-4FA8-92E2-715CE9585CC6}"/>
              </a:ext>
            </a:extLst>
          </p:cNvPr>
          <p:cNvSpPr>
            <a:spLocks noGrp="1"/>
          </p:cNvSpPr>
          <p:nvPr>
            <p:ph type="title"/>
          </p:nvPr>
        </p:nvSpPr>
        <p:spPr>
          <a:xfrm>
            <a:off x="802386" y="484632"/>
            <a:ext cx="7543800" cy="1609344"/>
          </a:xfrm>
        </p:spPr>
        <p:txBody>
          <a:bodyPr>
            <a:normAutofit/>
          </a:bodyPr>
          <a:lstStyle/>
          <a:p>
            <a:r>
              <a:rPr lang="en-US" dirty="0">
                <a:ea typeface="+mj-lt"/>
                <a:cs typeface="+mj-lt"/>
              </a:rPr>
              <a:t>Spring Recruitment 4/15-4/25</a:t>
            </a:r>
            <a:endParaRPr lang="en-US" dirty="0" err="1">
              <a:cs typeface="Calibri Light"/>
            </a:endParaRPr>
          </a:p>
        </p:txBody>
      </p:sp>
      <p:sp>
        <p:nvSpPr>
          <p:cNvPr id="3" name="Content Placeholder 2">
            <a:extLst>
              <a:ext uri="{FF2B5EF4-FFF2-40B4-BE49-F238E27FC236}">
                <a16:creationId xmlns:a16="http://schemas.microsoft.com/office/drawing/2014/main" id="{9971AE7F-F1F1-4989-9E51-E49FF1623F73}"/>
              </a:ext>
            </a:extLst>
          </p:cNvPr>
          <p:cNvSpPr>
            <a:spLocks noGrp="1"/>
          </p:cNvSpPr>
          <p:nvPr>
            <p:ph idx="1"/>
          </p:nvPr>
        </p:nvSpPr>
        <p:spPr>
          <a:xfrm>
            <a:off x="4872162" y="2320412"/>
            <a:ext cx="3474023" cy="3851787"/>
          </a:xfrm>
        </p:spPr>
        <p:txBody>
          <a:bodyPr vert="horz" lIns="91440" tIns="45720" rIns="91440" bIns="45720" rtlCol="0" anchor="ctr">
            <a:normAutofit/>
          </a:bodyPr>
          <a:lstStyle/>
          <a:p>
            <a:pPr marL="0" indent="0">
              <a:spcBef>
                <a:spcPts val="0"/>
              </a:spcBef>
              <a:spcAft>
                <a:spcPts val="600"/>
              </a:spcAft>
              <a:buNone/>
            </a:pPr>
            <a:endParaRPr lang="en-US"/>
          </a:p>
          <a:p>
            <a:pPr marL="0" indent="0">
              <a:spcBef>
                <a:spcPts val="0"/>
              </a:spcBef>
              <a:spcAft>
                <a:spcPts val="600"/>
              </a:spcAft>
              <a:buNone/>
            </a:pPr>
            <a:endParaRPr lang="en-US"/>
          </a:p>
          <a:p>
            <a:pPr marL="0" indent="0">
              <a:spcBef>
                <a:spcPts val="0"/>
              </a:spcBef>
              <a:spcAft>
                <a:spcPts val="600"/>
              </a:spcAft>
              <a:buNone/>
            </a:pPr>
            <a:endParaRPr lang="en-US">
              <a:cs typeface="Calibri" panose="020F0502020204030204"/>
            </a:endParaRPr>
          </a:p>
          <a:p>
            <a:pPr marL="0" indent="0">
              <a:spcBef>
                <a:spcPts val="0"/>
              </a:spcBef>
              <a:spcAft>
                <a:spcPts val="600"/>
              </a:spcAft>
              <a:buNone/>
            </a:pPr>
            <a:endParaRPr lang="en-US">
              <a:cs typeface="Calibri" panose="020F0502020204030204"/>
            </a:endParaRPr>
          </a:p>
          <a:p>
            <a:pPr marL="0" indent="0">
              <a:spcBef>
                <a:spcPts val="0"/>
              </a:spcBef>
              <a:spcAft>
                <a:spcPts val="600"/>
              </a:spcAft>
              <a:buNone/>
            </a:pPr>
            <a:endParaRPr lang="en-US">
              <a:highlight>
                <a:srgbClr val="FFFF00"/>
              </a:highlight>
              <a:cs typeface="Calibri" panose="020F0502020204030204"/>
            </a:endParaRPr>
          </a:p>
        </p:txBody>
      </p:sp>
      <p:sp>
        <p:nvSpPr>
          <p:cNvPr id="20" name="Oval 1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0CF62007-5E22-44DD-A1E4-E411A11A4485}"/>
              </a:ext>
            </a:extLst>
          </p:cNvPr>
          <p:cNvSpPr txBox="1"/>
          <p:nvPr/>
        </p:nvSpPr>
        <p:spPr>
          <a:xfrm>
            <a:off x="932761" y="2089532"/>
            <a:ext cx="710404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t>Our recruitment campaign will begin on Friday 4/15. </a:t>
            </a:r>
            <a:r>
              <a:rPr lang="en-US" sz="3600" b="1" dirty="0"/>
              <a:t>Remember</a:t>
            </a:r>
            <a:r>
              <a:rPr lang="en-US" sz="3600" dirty="0"/>
              <a:t>, for NHS, you only need to apply and be accepted </a:t>
            </a:r>
            <a:r>
              <a:rPr lang="en-US" sz="3600" b="1" dirty="0"/>
              <a:t>one-time</a:t>
            </a:r>
            <a:r>
              <a:rPr lang="en-US" sz="3600" dirty="0"/>
              <a:t> during high school.  This campaign will be designed for current sophomores.</a:t>
            </a:r>
          </a:p>
        </p:txBody>
      </p:sp>
    </p:spTree>
    <p:extLst>
      <p:ext uri="{BB962C8B-B14F-4D97-AF65-F5344CB8AC3E}">
        <p14:creationId xmlns:p14="http://schemas.microsoft.com/office/powerpoint/2010/main" val="288967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64119"/>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01952"/>
            <a:ext cx="7667244"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2038655"/>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0A50A73-7F2E-4FA8-92E2-715CE9585CC6}"/>
              </a:ext>
            </a:extLst>
          </p:cNvPr>
          <p:cNvSpPr>
            <a:spLocks noGrp="1"/>
          </p:cNvSpPr>
          <p:nvPr>
            <p:ph type="title"/>
          </p:nvPr>
        </p:nvSpPr>
        <p:spPr>
          <a:xfrm>
            <a:off x="802386" y="484632"/>
            <a:ext cx="7543800" cy="1609344"/>
          </a:xfrm>
        </p:spPr>
        <p:txBody>
          <a:bodyPr>
            <a:normAutofit/>
          </a:bodyPr>
          <a:lstStyle/>
          <a:p>
            <a:r>
              <a:rPr lang="en-US" dirty="0">
                <a:ea typeface="+mj-lt"/>
                <a:cs typeface="+mj-lt"/>
              </a:rPr>
              <a:t>2022-2023 Officer positions </a:t>
            </a:r>
            <a:endParaRPr lang="en-US" dirty="0" err="1">
              <a:cs typeface="Calibri Light"/>
            </a:endParaRPr>
          </a:p>
        </p:txBody>
      </p:sp>
      <p:sp>
        <p:nvSpPr>
          <p:cNvPr id="3" name="Content Placeholder 2">
            <a:extLst>
              <a:ext uri="{FF2B5EF4-FFF2-40B4-BE49-F238E27FC236}">
                <a16:creationId xmlns:a16="http://schemas.microsoft.com/office/drawing/2014/main" id="{9971AE7F-F1F1-4989-9E51-E49FF1623F73}"/>
              </a:ext>
            </a:extLst>
          </p:cNvPr>
          <p:cNvSpPr>
            <a:spLocks noGrp="1"/>
          </p:cNvSpPr>
          <p:nvPr>
            <p:ph idx="1"/>
          </p:nvPr>
        </p:nvSpPr>
        <p:spPr>
          <a:xfrm>
            <a:off x="4872162" y="2320412"/>
            <a:ext cx="3474023" cy="3851787"/>
          </a:xfrm>
        </p:spPr>
        <p:txBody>
          <a:bodyPr vert="horz" lIns="91440" tIns="45720" rIns="91440" bIns="45720" rtlCol="0" anchor="ctr">
            <a:normAutofit/>
          </a:bodyPr>
          <a:lstStyle/>
          <a:p>
            <a:pPr marL="0" indent="0">
              <a:spcBef>
                <a:spcPts val="0"/>
              </a:spcBef>
              <a:spcAft>
                <a:spcPts val="600"/>
              </a:spcAft>
              <a:buNone/>
            </a:pPr>
            <a:endParaRPr lang="en-US"/>
          </a:p>
          <a:p>
            <a:pPr marL="0" indent="0">
              <a:spcBef>
                <a:spcPts val="0"/>
              </a:spcBef>
              <a:spcAft>
                <a:spcPts val="600"/>
              </a:spcAft>
              <a:buNone/>
            </a:pPr>
            <a:endParaRPr lang="en-US"/>
          </a:p>
          <a:p>
            <a:pPr marL="0" indent="0">
              <a:spcBef>
                <a:spcPts val="0"/>
              </a:spcBef>
              <a:spcAft>
                <a:spcPts val="600"/>
              </a:spcAft>
              <a:buNone/>
            </a:pPr>
            <a:endParaRPr lang="en-US">
              <a:cs typeface="Calibri" panose="020F0502020204030204"/>
            </a:endParaRPr>
          </a:p>
          <a:p>
            <a:pPr marL="0" indent="0">
              <a:spcBef>
                <a:spcPts val="0"/>
              </a:spcBef>
              <a:spcAft>
                <a:spcPts val="600"/>
              </a:spcAft>
              <a:buNone/>
            </a:pPr>
            <a:endParaRPr lang="en-US">
              <a:cs typeface="Calibri" panose="020F0502020204030204"/>
            </a:endParaRPr>
          </a:p>
          <a:p>
            <a:pPr marL="0" indent="0">
              <a:spcBef>
                <a:spcPts val="0"/>
              </a:spcBef>
              <a:spcAft>
                <a:spcPts val="600"/>
              </a:spcAft>
              <a:buNone/>
            </a:pPr>
            <a:endParaRPr lang="en-US">
              <a:highlight>
                <a:srgbClr val="FFFF00"/>
              </a:highlight>
              <a:cs typeface="Calibri" panose="020F0502020204030204"/>
            </a:endParaRPr>
          </a:p>
        </p:txBody>
      </p:sp>
      <p:sp>
        <p:nvSpPr>
          <p:cNvPr id="20" name="Oval 19">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1293" y="6229681"/>
            <a:ext cx="3429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3188" y="6258874"/>
            <a:ext cx="299110"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0CF62007-5E22-44DD-A1E4-E411A11A4485}"/>
              </a:ext>
            </a:extLst>
          </p:cNvPr>
          <p:cNvSpPr txBox="1"/>
          <p:nvPr/>
        </p:nvSpPr>
        <p:spPr>
          <a:xfrm>
            <a:off x="932761" y="2089532"/>
            <a:ext cx="710404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Juniors:</a:t>
            </a:r>
            <a:r>
              <a:rPr lang="en-US" sz="3200" dirty="0"/>
              <a:t>  Check your email (both school and personal) you have been sent information about executive board opportunities with NHS during the 2022-2023 school year.  This is an amazing way to build your college application resume and gain valuable leadership skills.</a:t>
            </a:r>
          </a:p>
          <a:p>
            <a:pPr algn="ctr"/>
            <a:r>
              <a:rPr lang="en-US" sz="3200" dirty="0"/>
              <a:t>Deadline is 4/20/2022</a:t>
            </a:r>
          </a:p>
        </p:txBody>
      </p:sp>
    </p:spTree>
    <p:extLst>
      <p:ext uri="{BB962C8B-B14F-4D97-AF65-F5344CB8AC3E}">
        <p14:creationId xmlns:p14="http://schemas.microsoft.com/office/powerpoint/2010/main" val="2903761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50A73-7F2E-4FA8-92E2-715CE9585CC6}"/>
              </a:ext>
            </a:extLst>
          </p:cNvPr>
          <p:cNvSpPr>
            <a:spLocks noGrp="1"/>
          </p:cNvSpPr>
          <p:nvPr>
            <p:ph type="title"/>
          </p:nvPr>
        </p:nvSpPr>
        <p:spPr>
          <a:xfrm>
            <a:off x="4940658" y="1382165"/>
            <a:ext cx="3651884" cy="1517984"/>
          </a:xfrm>
        </p:spPr>
        <p:txBody>
          <a:bodyPr>
            <a:normAutofit/>
          </a:bodyPr>
          <a:lstStyle/>
          <a:p>
            <a:pPr algn="ctr"/>
            <a:r>
              <a:rPr lang="en-US">
                <a:solidFill>
                  <a:srgbClr val="000000"/>
                </a:solidFill>
                <a:ea typeface="+mj-lt"/>
                <a:cs typeface="+mj-lt"/>
              </a:rPr>
              <a:t>Treasurers Report</a:t>
            </a:r>
            <a:endParaRPr lang="en-US">
              <a:solidFill>
                <a:srgbClr val="000000"/>
              </a:solidFill>
              <a:cs typeface="Calibri Light"/>
            </a:endParaRPr>
          </a:p>
        </p:txBody>
      </p:sp>
      <p:pic>
        <p:nvPicPr>
          <p:cNvPr id="4" name="Picture 5" descr="A picture containing text&#10;&#10;Description automatically generated">
            <a:extLst>
              <a:ext uri="{FF2B5EF4-FFF2-40B4-BE49-F238E27FC236}">
                <a16:creationId xmlns:a16="http://schemas.microsoft.com/office/drawing/2014/main" id="{5093741C-943B-4C3D-97EB-15A8988F73A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745" r="22972" b="2"/>
          <a:stretch/>
        </p:blipFill>
        <p:spPr>
          <a:xfrm>
            <a:off x="-7399" y="401980"/>
            <a:ext cx="4586799"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29" name="Freeform: Shape 28">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 y="401980"/>
            <a:ext cx="4586799"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3" name="Content Placeholder 2">
            <a:extLst>
              <a:ext uri="{FF2B5EF4-FFF2-40B4-BE49-F238E27FC236}">
                <a16:creationId xmlns:a16="http://schemas.microsoft.com/office/drawing/2014/main" id="{9971AE7F-F1F1-4989-9E51-E49FF1623F73}"/>
              </a:ext>
            </a:extLst>
          </p:cNvPr>
          <p:cNvSpPr>
            <a:spLocks noGrp="1"/>
          </p:cNvSpPr>
          <p:nvPr>
            <p:ph idx="1"/>
          </p:nvPr>
        </p:nvSpPr>
        <p:spPr>
          <a:xfrm>
            <a:off x="4940658" y="3007389"/>
            <a:ext cx="3651885" cy="3065865"/>
          </a:xfrm>
        </p:spPr>
        <p:txBody>
          <a:bodyPr vert="horz" lIns="91440" tIns="45720" rIns="91440" bIns="45720" rtlCol="0" anchor="t">
            <a:normAutofit/>
          </a:bodyPr>
          <a:lstStyle/>
          <a:p>
            <a:pPr marL="0" indent="0">
              <a:spcBef>
                <a:spcPts val="0"/>
              </a:spcBef>
              <a:spcAft>
                <a:spcPts val="600"/>
              </a:spcAft>
              <a:buNone/>
            </a:pPr>
            <a:r>
              <a:rPr lang="en-US" sz="1600" dirty="0">
                <a:solidFill>
                  <a:srgbClr val="000000"/>
                </a:solidFill>
              </a:rPr>
              <a:t>Current Balance $</a:t>
            </a:r>
            <a:r>
              <a:rPr lang="en-US" sz="1600" dirty="0">
                <a:ea typeface="+mn-lt"/>
                <a:cs typeface="+mn-lt"/>
              </a:rPr>
              <a:t>1,925.78</a:t>
            </a:r>
          </a:p>
          <a:p>
            <a:pPr marL="0" indent="0">
              <a:spcBef>
                <a:spcPts val="0"/>
              </a:spcBef>
              <a:spcAft>
                <a:spcPts val="600"/>
              </a:spcAft>
              <a:buNone/>
            </a:pPr>
            <a:r>
              <a:rPr lang="en-US" sz="1600" dirty="0">
                <a:ea typeface="+mn-lt"/>
                <a:cs typeface="+mn-lt"/>
              </a:rPr>
              <a:t>as of 4/11/22</a:t>
            </a:r>
            <a:endParaRPr lang="en-US" sz="1600" dirty="0">
              <a:solidFill>
                <a:srgbClr val="000000"/>
              </a:solidFill>
            </a:endParaRPr>
          </a:p>
          <a:p>
            <a:pPr marL="0" indent="0">
              <a:spcBef>
                <a:spcPts val="0"/>
              </a:spcBef>
              <a:spcAft>
                <a:spcPts val="600"/>
              </a:spcAft>
              <a:buNone/>
            </a:pPr>
            <a:endParaRPr lang="en-US" sz="1600">
              <a:solidFill>
                <a:srgbClr val="000000"/>
              </a:solidFill>
            </a:endParaRPr>
          </a:p>
          <a:p>
            <a:pPr marL="0" indent="0">
              <a:spcBef>
                <a:spcPts val="0"/>
              </a:spcBef>
              <a:spcAft>
                <a:spcPts val="600"/>
              </a:spcAft>
              <a:buNone/>
            </a:pPr>
            <a:r>
              <a:rPr lang="en-US" sz="1600" dirty="0">
                <a:solidFill>
                  <a:srgbClr val="000000"/>
                </a:solidFill>
                <a:cs typeface="Calibri" panose="020F0502020204030204"/>
              </a:rPr>
              <a:t>Reminder NHS is still accepting  yearly donations, see point tracker for details</a:t>
            </a:r>
          </a:p>
          <a:p>
            <a:pPr marL="0" indent="0">
              <a:spcBef>
                <a:spcPts val="0"/>
              </a:spcBef>
              <a:spcAft>
                <a:spcPts val="600"/>
              </a:spcAft>
              <a:buNone/>
            </a:pPr>
            <a:r>
              <a:rPr lang="en-US" sz="1600" dirty="0">
                <a:solidFill>
                  <a:srgbClr val="000000"/>
                </a:solidFill>
                <a:cs typeface="Calibri" panose="020F0502020204030204"/>
              </a:rPr>
              <a:t>We have our PO for the certificates from NHS, they are on backorder, we hope to have them before 5/11</a:t>
            </a:r>
          </a:p>
          <a:p>
            <a:pPr marL="0" indent="0">
              <a:spcBef>
                <a:spcPts val="0"/>
              </a:spcBef>
              <a:spcAft>
                <a:spcPts val="600"/>
              </a:spcAft>
              <a:buNone/>
            </a:pPr>
            <a:endParaRPr lang="en-US" sz="1600">
              <a:solidFill>
                <a:srgbClr val="000000"/>
              </a:solidFill>
              <a:cs typeface="Calibri" panose="020F0502020204030204"/>
            </a:endParaRPr>
          </a:p>
          <a:p>
            <a:pPr marL="0" indent="0">
              <a:spcBef>
                <a:spcPts val="0"/>
              </a:spcBef>
              <a:spcAft>
                <a:spcPts val="600"/>
              </a:spcAft>
              <a:buNone/>
            </a:pPr>
            <a:endParaRPr lang="en-US" sz="1600">
              <a:solidFill>
                <a:srgbClr val="000000"/>
              </a:solidFill>
              <a:highlight>
                <a:srgbClr val="FFFF00"/>
              </a:highlight>
              <a:cs typeface="Calibri" panose="020F0502020204030204"/>
            </a:endParaRPr>
          </a:p>
        </p:txBody>
      </p:sp>
      <p:grpSp>
        <p:nvGrpSpPr>
          <p:cNvPr id="31" name="Group 30">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32" name="Oval 31">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3" name="Oval 32">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TextBox 5">
            <a:extLst>
              <a:ext uri="{FF2B5EF4-FFF2-40B4-BE49-F238E27FC236}">
                <a16:creationId xmlns:a16="http://schemas.microsoft.com/office/drawing/2014/main" id="{F03BB3DB-BEB5-4AC8-AA8B-ABCAC59579CB}"/>
              </a:ext>
            </a:extLst>
          </p:cNvPr>
          <p:cNvSpPr txBox="1"/>
          <p:nvPr/>
        </p:nvSpPr>
        <p:spPr>
          <a:xfrm>
            <a:off x="6513152" y="6657945"/>
            <a:ext cx="263084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847551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0cdd138-1ceb-4390-aef2-59a336f59ac9">
      <UserInfo>
        <DisplayName>Allison Felix</DisplayName>
        <AccountId>20</AccountId>
        <AccountType/>
      </UserInfo>
      <UserInfo>
        <DisplayName>Sheila Angelo</DisplayName>
        <AccountId>22</AccountId>
        <AccountType/>
      </UserInfo>
      <UserInfo>
        <DisplayName>Rachael Woodcock</DisplayName>
        <AccountId>23</AccountId>
        <AccountType/>
      </UserInfo>
      <UserInfo>
        <DisplayName>Alice Cartwright</DisplayName>
        <AccountId>24</AccountId>
        <AccountType/>
      </UserInfo>
      <UserInfo>
        <DisplayName>Michael Miller</DisplayName>
        <AccountId>31</AccountId>
        <AccountType/>
      </UserInfo>
      <UserInfo>
        <DisplayName>Sevanah Melgoza</DisplayName>
        <AccountId>47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26D81CA75C33468D1ADB1BEACF1C6C" ma:contentTypeVersion="6" ma:contentTypeDescription="Create a new document." ma:contentTypeScope="" ma:versionID="74ae88bea069a8e089e424a5aca4fed6">
  <xsd:schema xmlns:xsd="http://www.w3.org/2001/XMLSchema" xmlns:xs="http://www.w3.org/2001/XMLSchema" xmlns:p="http://schemas.microsoft.com/office/2006/metadata/properties" xmlns:ns2="00cdd138-1ceb-4390-aef2-59a336f59ac9" xmlns:ns3="e53f31a3-3e5d-4840-87e7-edab174877dd" targetNamespace="http://schemas.microsoft.com/office/2006/metadata/properties" ma:root="true" ma:fieldsID="59b1a527913a2d3fa037f3364cccaf06" ns2:_="" ns3:_="">
    <xsd:import namespace="00cdd138-1ceb-4390-aef2-59a336f59ac9"/>
    <xsd:import namespace="e53f31a3-3e5d-4840-87e7-edab174877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dd138-1ceb-4390-aef2-59a336f59a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3f31a3-3e5d-4840-87e7-edab174877d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BECB29-29A6-417D-9052-54D8DCBD6049}">
  <ds:schemaRefs>
    <ds:schemaRef ds:uri="http://schemas.microsoft.com/sharepoint/v3/contenttype/forms"/>
  </ds:schemaRefs>
</ds:datastoreItem>
</file>

<file path=customXml/itemProps2.xml><?xml version="1.0" encoding="utf-8"?>
<ds:datastoreItem xmlns:ds="http://schemas.openxmlformats.org/officeDocument/2006/customXml" ds:itemID="{A4291895-25C0-4CB8-9766-2BAA2B66D1F4}">
  <ds:schemaRefs>
    <ds:schemaRef ds:uri="00cdd138-1ceb-4390-aef2-59a336f59ac9"/>
    <ds:schemaRef ds:uri="http://schemas.microsoft.com/office/2006/metadata/properties"/>
    <ds:schemaRef ds:uri="http://schemas.microsoft.com/office/infopath/2007/PartnerControls"/>
    <ds:schemaRef ds:uri="http://www.w3.org/2000/xmlns/"/>
  </ds:schemaRefs>
</ds:datastoreItem>
</file>

<file path=customXml/itemProps3.xml><?xml version="1.0" encoding="utf-8"?>
<ds:datastoreItem xmlns:ds="http://schemas.openxmlformats.org/officeDocument/2006/customXml" ds:itemID="{018AD5C5-1E81-4DA6-8338-A3822318B013}">
  <ds:schemaRefs>
    <ds:schemaRef ds:uri="00cdd138-1ceb-4390-aef2-59a336f59ac9"/>
    <ds:schemaRef ds:uri="e53f31a3-3e5d-4840-87e7-edab174877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Wood Type</vt:lpstr>
      <vt:lpstr>NATIONAL HONOR SOCIETY </vt:lpstr>
      <vt:lpstr>Agenda 4/13/2022</vt:lpstr>
      <vt:lpstr>Food sales Week 2/28 Recap</vt:lpstr>
      <vt:lpstr>Upcoming Car Wash? Saturday 4/16</vt:lpstr>
      <vt:lpstr>Awards Night/Induction</vt:lpstr>
      <vt:lpstr>Scholarship Update</vt:lpstr>
      <vt:lpstr>Spring Recruitment 4/15-4/25</vt:lpstr>
      <vt:lpstr>2022-2023 Officer positions </vt:lpstr>
      <vt:lpstr>Treasurers Report</vt:lpstr>
      <vt:lpstr>Seal of Civic Engagement</vt:lpstr>
      <vt:lpstr>CSF Items </vt:lpstr>
      <vt:lpstr>Upcoming Dates </vt:lpstr>
      <vt:lpstr>Club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HONOR SOCIETY </dc:title>
  <dc:creator>Allison Felix</dc:creator>
  <cp:revision>295</cp:revision>
  <dcterms:created xsi:type="dcterms:W3CDTF">2021-08-11T18:50:27Z</dcterms:created>
  <dcterms:modified xsi:type="dcterms:W3CDTF">2022-04-13T19:14:50Z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0x010100EA26D81CA75C33468D1ADB1BEACF1C6C</vt:lpwstr>
  </property>
</Properties>
</file>