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8"/>
  </p:notesMasterIdLst>
  <p:sldIdLst>
    <p:sldId id="256" r:id="rId5"/>
    <p:sldId id="263" r:id="rId6"/>
    <p:sldId id="274" r:id="rId7"/>
    <p:sldId id="276" r:id="rId8"/>
    <p:sldId id="275" r:id="rId9"/>
    <p:sldId id="279" r:id="rId10"/>
    <p:sldId id="278" r:id="rId11"/>
    <p:sldId id="273" r:id="rId12"/>
    <p:sldId id="277" r:id="rId13"/>
    <p:sldId id="260" r:id="rId14"/>
    <p:sldId id="271" r:id="rId15"/>
    <p:sldId id="280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F46CA-23D4-8EED-BFB0-63472DCAFC5E}" v="189" dt="2022-03-08T17:09:41.496"/>
    <p1510:client id="{04457E36-E35B-3DFA-D0B4-52F25A0443E8}" v="932" dt="2022-05-09T16:24:03.906"/>
    <p1510:client id="{40C50715-BF3C-34DB-A104-85B872EC303D}" v="236" dt="2022-03-09T17:14:02.991"/>
    <p1510:client id="{567ACA2B-6104-C3E7-488B-5EBC902BB97C}" v="115" dt="2022-03-09T20:09:38.065"/>
    <p1510:client id="{6EDDDBA5-9721-477F-B65B-5A6032DBE45F}" v="194" dt="2022-04-13T15:59:35.814"/>
    <p1510:client id="{766CCEAB-AA5B-52B6-770E-4D746CDC98FC}" v="507" dt="2022-04-12T16:12:03.688"/>
    <p1510:client id="{77F597DD-BB52-583E-5E04-1FCE6F303C0A}" v="6" dt="2022-05-09T17:55:44.723"/>
    <p1510:client id="{851B3ED5-2A23-36FE-DB51-799669E2A298}" v="290" dt="2022-04-11T23:30:37.051"/>
    <p1510:client id="{8E2AE183-E3BB-27E9-89DB-B9DB2B08D98D}" v="889" dt="2022-04-11T23:00:17.189"/>
    <p1510:client id="{8E4E260F-EE56-055F-81B4-C5989928A1B7}" v="401" dt="2022-02-08T23:24:01.586"/>
    <p1510:client id="{99184054-0AD1-2B72-31E1-09F3E709B314}" v="90" dt="2022-03-08T18:32:38.262"/>
    <p1510:client id="{D7FEE796-DCA0-ADFA-AF97-AAF3937C9A21}" v="95" dt="2022-04-13T19:14:44.508"/>
    <p1510:client id="{DC320913-CA7C-48F7-F2B6-BE38AB37AA93}" v="86" dt="2022-02-08T15:50:48.456"/>
    <p1510:client id="{F5485A65-4E0F-295B-B167-DF9271198CB1}" v="30" dt="2022-05-09T17:56:18.507"/>
    <p1510:client id="{FACC3555-133E-20F4-412D-5513D98FC4F5}" v="57" dt="2022-05-09T17:42:11.138"/>
    <p1510:client id="{FFD0D447-D989-30E4-F0BA-7E7339DFC67D}" v="54" dt="2022-03-09T18:03:36.4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AA1D1-F1BA-4A8A-887D-F9E41F0ADD1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87C90D-AA43-42AD-B07E-94EE5CD86634}">
      <dgm:prSet/>
      <dgm:spPr/>
      <dgm:t>
        <a:bodyPr/>
        <a:lstStyle/>
        <a:p>
          <a:r>
            <a:rPr lang="en-US"/>
            <a:t>President- Estella Wittstruck</a:t>
          </a:r>
        </a:p>
      </dgm:t>
    </dgm:pt>
    <dgm:pt modelId="{904C5B06-C75E-4E6F-9076-C951356EE3FE}" type="parTrans" cxnId="{0AAE489B-147A-4E2C-8EA1-99D6D4D9D49E}">
      <dgm:prSet/>
      <dgm:spPr/>
      <dgm:t>
        <a:bodyPr/>
        <a:lstStyle/>
        <a:p>
          <a:endParaRPr lang="en-US"/>
        </a:p>
      </dgm:t>
    </dgm:pt>
    <dgm:pt modelId="{55B697F2-0E35-403B-9D19-D385D67638E2}" type="sibTrans" cxnId="{0AAE489B-147A-4E2C-8EA1-99D6D4D9D49E}">
      <dgm:prSet/>
      <dgm:spPr/>
      <dgm:t>
        <a:bodyPr/>
        <a:lstStyle/>
        <a:p>
          <a:endParaRPr lang="en-US"/>
        </a:p>
      </dgm:t>
    </dgm:pt>
    <dgm:pt modelId="{953D851F-7E46-4937-9C18-81A3BC3B73C2}">
      <dgm:prSet/>
      <dgm:spPr/>
      <dgm:t>
        <a:bodyPr/>
        <a:lstStyle/>
        <a:p>
          <a:r>
            <a:rPr lang="en-US"/>
            <a:t>VP- Leticia Gonzalez (Outreach)</a:t>
          </a:r>
        </a:p>
      </dgm:t>
    </dgm:pt>
    <dgm:pt modelId="{86342AE1-35B7-4F06-BEAB-290D5D931CD6}" type="parTrans" cxnId="{2A65270B-2A70-4430-8BCF-4F657B240644}">
      <dgm:prSet/>
      <dgm:spPr/>
      <dgm:t>
        <a:bodyPr/>
        <a:lstStyle/>
        <a:p>
          <a:endParaRPr lang="en-US"/>
        </a:p>
      </dgm:t>
    </dgm:pt>
    <dgm:pt modelId="{C453D810-DBBC-43C5-B891-5734A79B6F49}" type="sibTrans" cxnId="{2A65270B-2A70-4430-8BCF-4F657B240644}">
      <dgm:prSet/>
      <dgm:spPr/>
      <dgm:t>
        <a:bodyPr/>
        <a:lstStyle/>
        <a:p>
          <a:endParaRPr lang="en-US"/>
        </a:p>
      </dgm:t>
    </dgm:pt>
    <dgm:pt modelId="{E5D30EFA-5DCC-43AF-AC20-372A43321171}">
      <dgm:prSet/>
      <dgm:spPr/>
      <dgm:t>
        <a:bodyPr/>
        <a:lstStyle/>
        <a:p>
          <a:r>
            <a:rPr lang="en-US"/>
            <a:t>VP- Marissa Scudero (Executive)</a:t>
          </a:r>
        </a:p>
      </dgm:t>
    </dgm:pt>
    <dgm:pt modelId="{C46C1A29-0999-440C-8F87-DF8025AF0BFD}" type="parTrans" cxnId="{3F9D3CB3-D462-44E6-B981-682EB0888807}">
      <dgm:prSet/>
      <dgm:spPr/>
      <dgm:t>
        <a:bodyPr/>
        <a:lstStyle/>
        <a:p>
          <a:endParaRPr lang="en-US"/>
        </a:p>
      </dgm:t>
    </dgm:pt>
    <dgm:pt modelId="{3900DE6A-5C71-4CFF-ACE6-490A2E79A4E4}" type="sibTrans" cxnId="{3F9D3CB3-D462-44E6-B981-682EB0888807}">
      <dgm:prSet/>
      <dgm:spPr/>
      <dgm:t>
        <a:bodyPr/>
        <a:lstStyle/>
        <a:p>
          <a:endParaRPr lang="en-US"/>
        </a:p>
      </dgm:t>
    </dgm:pt>
    <dgm:pt modelId="{CE78C1B3-5530-4035-B157-02AA929F00F5}">
      <dgm:prSet/>
      <dgm:spPr/>
      <dgm:t>
        <a:bodyPr/>
        <a:lstStyle/>
        <a:p>
          <a:r>
            <a:rPr lang="en-US"/>
            <a:t>Treasurer- Alyssa Fisher</a:t>
          </a:r>
        </a:p>
      </dgm:t>
    </dgm:pt>
    <dgm:pt modelId="{B7E5B836-50E7-4D78-BD89-4AE7247CE549}" type="parTrans" cxnId="{490CB40D-A55B-4FDF-BF66-52364E092195}">
      <dgm:prSet/>
      <dgm:spPr/>
      <dgm:t>
        <a:bodyPr/>
        <a:lstStyle/>
        <a:p>
          <a:endParaRPr lang="en-US"/>
        </a:p>
      </dgm:t>
    </dgm:pt>
    <dgm:pt modelId="{21ED22EE-95FA-40A6-BA3A-31D95DDA70A8}" type="sibTrans" cxnId="{490CB40D-A55B-4FDF-BF66-52364E092195}">
      <dgm:prSet/>
      <dgm:spPr/>
      <dgm:t>
        <a:bodyPr/>
        <a:lstStyle/>
        <a:p>
          <a:endParaRPr lang="en-US"/>
        </a:p>
      </dgm:t>
    </dgm:pt>
    <dgm:pt modelId="{C77942D0-4C58-48C1-B5F5-018875BBE9F9}">
      <dgm:prSet/>
      <dgm:spPr/>
      <dgm:t>
        <a:bodyPr/>
        <a:lstStyle/>
        <a:p>
          <a:r>
            <a:rPr lang="en-US"/>
            <a:t>Treasurer- Constance Radar</a:t>
          </a:r>
        </a:p>
      </dgm:t>
    </dgm:pt>
    <dgm:pt modelId="{8F45F103-0056-4087-B8D3-C7364665383A}" type="parTrans" cxnId="{12294240-0105-4BD2-966B-56A4640E5843}">
      <dgm:prSet/>
      <dgm:spPr/>
      <dgm:t>
        <a:bodyPr/>
        <a:lstStyle/>
        <a:p>
          <a:endParaRPr lang="en-US"/>
        </a:p>
      </dgm:t>
    </dgm:pt>
    <dgm:pt modelId="{88DDBBC3-0DFF-45FB-A9D0-166784DF0DAB}" type="sibTrans" cxnId="{12294240-0105-4BD2-966B-56A4640E5843}">
      <dgm:prSet/>
      <dgm:spPr/>
      <dgm:t>
        <a:bodyPr/>
        <a:lstStyle/>
        <a:p>
          <a:endParaRPr lang="en-US"/>
        </a:p>
      </dgm:t>
    </dgm:pt>
    <dgm:pt modelId="{F69CF790-5F5D-4E86-9589-44A2F53639AC}">
      <dgm:prSet/>
      <dgm:spPr/>
      <dgm:t>
        <a:bodyPr/>
        <a:lstStyle/>
        <a:p>
          <a:r>
            <a:rPr lang="en-US"/>
            <a:t>Secretary- Ava Cotroneo</a:t>
          </a:r>
        </a:p>
      </dgm:t>
    </dgm:pt>
    <dgm:pt modelId="{BBE82273-968A-458D-8422-F1886EE1BBAE}" type="parTrans" cxnId="{35A66472-D62A-48A2-AF54-3CFEF07E6C14}">
      <dgm:prSet/>
      <dgm:spPr/>
      <dgm:t>
        <a:bodyPr/>
        <a:lstStyle/>
        <a:p>
          <a:endParaRPr lang="en-US"/>
        </a:p>
      </dgm:t>
    </dgm:pt>
    <dgm:pt modelId="{E46E4C38-1D57-4A9C-AF37-D9C13B387025}" type="sibTrans" cxnId="{35A66472-D62A-48A2-AF54-3CFEF07E6C14}">
      <dgm:prSet/>
      <dgm:spPr/>
      <dgm:t>
        <a:bodyPr/>
        <a:lstStyle/>
        <a:p>
          <a:endParaRPr lang="en-US"/>
        </a:p>
      </dgm:t>
    </dgm:pt>
    <dgm:pt modelId="{6BE7837F-231A-4420-A3EC-9D85C82786AB}">
      <dgm:prSet/>
      <dgm:spPr/>
      <dgm:t>
        <a:bodyPr/>
        <a:lstStyle/>
        <a:p>
          <a:r>
            <a:rPr lang="en-US"/>
            <a:t>Secretary- Penelope Ross</a:t>
          </a:r>
        </a:p>
      </dgm:t>
    </dgm:pt>
    <dgm:pt modelId="{423887EB-9AE8-4A80-B5F7-A9A83C34C632}" type="parTrans" cxnId="{1C4C9BCB-AF19-435A-9E0F-528F5379B633}">
      <dgm:prSet/>
      <dgm:spPr/>
      <dgm:t>
        <a:bodyPr/>
        <a:lstStyle/>
        <a:p>
          <a:endParaRPr lang="en-US"/>
        </a:p>
      </dgm:t>
    </dgm:pt>
    <dgm:pt modelId="{214FDD61-0211-48D0-8B31-F55B5AD0E783}" type="sibTrans" cxnId="{1C4C9BCB-AF19-435A-9E0F-528F5379B633}">
      <dgm:prSet/>
      <dgm:spPr/>
      <dgm:t>
        <a:bodyPr/>
        <a:lstStyle/>
        <a:p>
          <a:endParaRPr lang="en-US"/>
        </a:p>
      </dgm:t>
    </dgm:pt>
    <dgm:pt modelId="{D422FF70-B4B6-4401-BBAB-27B2D585756A}" type="pres">
      <dgm:prSet presAssocID="{339AA1D1-F1BA-4A8A-887D-F9E41F0ADD11}" presName="vert0" presStyleCnt="0">
        <dgm:presLayoutVars>
          <dgm:dir/>
          <dgm:animOne val="branch"/>
          <dgm:animLvl val="lvl"/>
        </dgm:presLayoutVars>
      </dgm:prSet>
      <dgm:spPr/>
    </dgm:pt>
    <dgm:pt modelId="{E0BA5640-7738-4E4E-8C8A-3911483B3537}" type="pres">
      <dgm:prSet presAssocID="{F787C90D-AA43-42AD-B07E-94EE5CD86634}" presName="thickLine" presStyleLbl="alignNode1" presStyleIdx="0" presStyleCnt="7"/>
      <dgm:spPr/>
    </dgm:pt>
    <dgm:pt modelId="{83CAE586-09AE-48B0-A3C3-557090EB55ED}" type="pres">
      <dgm:prSet presAssocID="{F787C90D-AA43-42AD-B07E-94EE5CD86634}" presName="horz1" presStyleCnt="0"/>
      <dgm:spPr/>
    </dgm:pt>
    <dgm:pt modelId="{EBAE30AA-5FDF-4F59-BB80-D3DE468866DB}" type="pres">
      <dgm:prSet presAssocID="{F787C90D-AA43-42AD-B07E-94EE5CD86634}" presName="tx1" presStyleLbl="revTx" presStyleIdx="0" presStyleCnt="7"/>
      <dgm:spPr/>
    </dgm:pt>
    <dgm:pt modelId="{DCA2B588-069E-4E0A-AF67-5769AF04E951}" type="pres">
      <dgm:prSet presAssocID="{F787C90D-AA43-42AD-B07E-94EE5CD86634}" presName="vert1" presStyleCnt="0"/>
      <dgm:spPr/>
    </dgm:pt>
    <dgm:pt modelId="{0573204A-BD92-4378-9435-515AAC2E8C00}" type="pres">
      <dgm:prSet presAssocID="{953D851F-7E46-4937-9C18-81A3BC3B73C2}" presName="thickLine" presStyleLbl="alignNode1" presStyleIdx="1" presStyleCnt="7"/>
      <dgm:spPr/>
    </dgm:pt>
    <dgm:pt modelId="{3BDF8EB5-D9DF-436D-9245-C9C1891830B1}" type="pres">
      <dgm:prSet presAssocID="{953D851F-7E46-4937-9C18-81A3BC3B73C2}" presName="horz1" presStyleCnt="0"/>
      <dgm:spPr/>
    </dgm:pt>
    <dgm:pt modelId="{9D65DAEB-CC70-43A7-87D9-514AD2933474}" type="pres">
      <dgm:prSet presAssocID="{953D851F-7E46-4937-9C18-81A3BC3B73C2}" presName="tx1" presStyleLbl="revTx" presStyleIdx="1" presStyleCnt="7"/>
      <dgm:spPr/>
    </dgm:pt>
    <dgm:pt modelId="{347196CE-1078-4737-B6EC-82FB6AA9DA2F}" type="pres">
      <dgm:prSet presAssocID="{953D851F-7E46-4937-9C18-81A3BC3B73C2}" presName="vert1" presStyleCnt="0"/>
      <dgm:spPr/>
    </dgm:pt>
    <dgm:pt modelId="{A12D38DE-A92B-4ADE-96D3-52795ADE5A79}" type="pres">
      <dgm:prSet presAssocID="{E5D30EFA-5DCC-43AF-AC20-372A43321171}" presName="thickLine" presStyleLbl="alignNode1" presStyleIdx="2" presStyleCnt="7"/>
      <dgm:spPr/>
    </dgm:pt>
    <dgm:pt modelId="{5EA74FFC-7EB1-4D56-92B7-CD8ED016E18A}" type="pres">
      <dgm:prSet presAssocID="{E5D30EFA-5DCC-43AF-AC20-372A43321171}" presName="horz1" presStyleCnt="0"/>
      <dgm:spPr/>
    </dgm:pt>
    <dgm:pt modelId="{66EFD459-0B7F-4EDB-A0E3-740FDA30DC12}" type="pres">
      <dgm:prSet presAssocID="{E5D30EFA-5DCC-43AF-AC20-372A43321171}" presName="tx1" presStyleLbl="revTx" presStyleIdx="2" presStyleCnt="7"/>
      <dgm:spPr/>
    </dgm:pt>
    <dgm:pt modelId="{488DCF17-BC14-422D-8614-7340C10C0EDF}" type="pres">
      <dgm:prSet presAssocID="{E5D30EFA-5DCC-43AF-AC20-372A43321171}" presName="vert1" presStyleCnt="0"/>
      <dgm:spPr/>
    </dgm:pt>
    <dgm:pt modelId="{53B5EDFD-3A4B-45EB-8569-8739D958C5D9}" type="pres">
      <dgm:prSet presAssocID="{CE78C1B3-5530-4035-B157-02AA929F00F5}" presName="thickLine" presStyleLbl="alignNode1" presStyleIdx="3" presStyleCnt="7"/>
      <dgm:spPr/>
    </dgm:pt>
    <dgm:pt modelId="{15CEB63D-3D4D-43AE-A867-B7A52334B4EB}" type="pres">
      <dgm:prSet presAssocID="{CE78C1B3-5530-4035-B157-02AA929F00F5}" presName="horz1" presStyleCnt="0"/>
      <dgm:spPr/>
    </dgm:pt>
    <dgm:pt modelId="{BC906902-60F9-437E-BAEA-D534D11C8801}" type="pres">
      <dgm:prSet presAssocID="{CE78C1B3-5530-4035-B157-02AA929F00F5}" presName="tx1" presStyleLbl="revTx" presStyleIdx="3" presStyleCnt="7"/>
      <dgm:spPr/>
    </dgm:pt>
    <dgm:pt modelId="{18480C3C-CFAA-4009-80EB-A8B4B79087BB}" type="pres">
      <dgm:prSet presAssocID="{CE78C1B3-5530-4035-B157-02AA929F00F5}" presName="vert1" presStyleCnt="0"/>
      <dgm:spPr/>
    </dgm:pt>
    <dgm:pt modelId="{E5815C2C-2E14-47B5-9732-F2C9ECC9DE7F}" type="pres">
      <dgm:prSet presAssocID="{C77942D0-4C58-48C1-B5F5-018875BBE9F9}" presName="thickLine" presStyleLbl="alignNode1" presStyleIdx="4" presStyleCnt="7"/>
      <dgm:spPr/>
    </dgm:pt>
    <dgm:pt modelId="{9DFDF2BD-AC80-41B9-AE17-B8ED4228E3C9}" type="pres">
      <dgm:prSet presAssocID="{C77942D0-4C58-48C1-B5F5-018875BBE9F9}" presName="horz1" presStyleCnt="0"/>
      <dgm:spPr/>
    </dgm:pt>
    <dgm:pt modelId="{04F45CFC-DFE8-482B-B61A-430459EE9F5E}" type="pres">
      <dgm:prSet presAssocID="{C77942D0-4C58-48C1-B5F5-018875BBE9F9}" presName="tx1" presStyleLbl="revTx" presStyleIdx="4" presStyleCnt="7"/>
      <dgm:spPr/>
    </dgm:pt>
    <dgm:pt modelId="{C31EF0A1-7FA0-4F58-97ED-CDA4DA4D5D57}" type="pres">
      <dgm:prSet presAssocID="{C77942D0-4C58-48C1-B5F5-018875BBE9F9}" presName="vert1" presStyleCnt="0"/>
      <dgm:spPr/>
    </dgm:pt>
    <dgm:pt modelId="{1D958913-55AF-463E-9868-7F6E1E78CBBB}" type="pres">
      <dgm:prSet presAssocID="{F69CF790-5F5D-4E86-9589-44A2F53639AC}" presName="thickLine" presStyleLbl="alignNode1" presStyleIdx="5" presStyleCnt="7"/>
      <dgm:spPr/>
    </dgm:pt>
    <dgm:pt modelId="{99197AD7-A3A3-487F-8ACE-CEE0B4AA25B0}" type="pres">
      <dgm:prSet presAssocID="{F69CF790-5F5D-4E86-9589-44A2F53639AC}" presName="horz1" presStyleCnt="0"/>
      <dgm:spPr/>
    </dgm:pt>
    <dgm:pt modelId="{29F8EABA-6ED8-40BF-818F-2DE972E70F4A}" type="pres">
      <dgm:prSet presAssocID="{F69CF790-5F5D-4E86-9589-44A2F53639AC}" presName="tx1" presStyleLbl="revTx" presStyleIdx="5" presStyleCnt="7"/>
      <dgm:spPr/>
    </dgm:pt>
    <dgm:pt modelId="{FFB32D8D-47AA-4869-A08A-BE25261E8780}" type="pres">
      <dgm:prSet presAssocID="{F69CF790-5F5D-4E86-9589-44A2F53639AC}" presName="vert1" presStyleCnt="0"/>
      <dgm:spPr/>
    </dgm:pt>
    <dgm:pt modelId="{0AD37443-0738-4674-A678-52135EE09D7E}" type="pres">
      <dgm:prSet presAssocID="{6BE7837F-231A-4420-A3EC-9D85C82786AB}" presName="thickLine" presStyleLbl="alignNode1" presStyleIdx="6" presStyleCnt="7"/>
      <dgm:spPr/>
    </dgm:pt>
    <dgm:pt modelId="{232F5B6A-782B-4987-9FD3-6B0ED8345773}" type="pres">
      <dgm:prSet presAssocID="{6BE7837F-231A-4420-A3EC-9D85C82786AB}" presName="horz1" presStyleCnt="0"/>
      <dgm:spPr/>
    </dgm:pt>
    <dgm:pt modelId="{28A0CB97-6192-41DA-92E5-AA405172D72A}" type="pres">
      <dgm:prSet presAssocID="{6BE7837F-231A-4420-A3EC-9D85C82786AB}" presName="tx1" presStyleLbl="revTx" presStyleIdx="6" presStyleCnt="7"/>
      <dgm:spPr/>
    </dgm:pt>
    <dgm:pt modelId="{365D69AA-9B16-4B2D-95AF-0E72D3A95883}" type="pres">
      <dgm:prSet presAssocID="{6BE7837F-231A-4420-A3EC-9D85C82786AB}" presName="vert1" presStyleCnt="0"/>
      <dgm:spPr/>
    </dgm:pt>
  </dgm:ptLst>
  <dgm:cxnLst>
    <dgm:cxn modelId="{2A65270B-2A70-4430-8BCF-4F657B240644}" srcId="{339AA1D1-F1BA-4A8A-887D-F9E41F0ADD11}" destId="{953D851F-7E46-4937-9C18-81A3BC3B73C2}" srcOrd="1" destOrd="0" parTransId="{86342AE1-35B7-4F06-BEAB-290D5D931CD6}" sibTransId="{C453D810-DBBC-43C5-B891-5734A79B6F49}"/>
    <dgm:cxn modelId="{490CB40D-A55B-4FDF-BF66-52364E092195}" srcId="{339AA1D1-F1BA-4A8A-887D-F9E41F0ADD11}" destId="{CE78C1B3-5530-4035-B157-02AA929F00F5}" srcOrd="3" destOrd="0" parTransId="{B7E5B836-50E7-4D78-BD89-4AE7247CE549}" sibTransId="{21ED22EE-95FA-40A6-BA3A-31D95DDA70A8}"/>
    <dgm:cxn modelId="{12294240-0105-4BD2-966B-56A4640E5843}" srcId="{339AA1D1-F1BA-4A8A-887D-F9E41F0ADD11}" destId="{C77942D0-4C58-48C1-B5F5-018875BBE9F9}" srcOrd="4" destOrd="0" parTransId="{8F45F103-0056-4087-B8D3-C7364665383A}" sibTransId="{88DDBBC3-0DFF-45FB-A9D0-166784DF0DAB}"/>
    <dgm:cxn modelId="{138F8D45-E9EA-4E54-B33F-D170428113DC}" type="presOf" srcId="{E5D30EFA-5DCC-43AF-AC20-372A43321171}" destId="{66EFD459-0B7F-4EDB-A0E3-740FDA30DC12}" srcOrd="0" destOrd="0" presId="urn:microsoft.com/office/officeart/2008/layout/LinedList"/>
    <dgm:cxn modelId="{D9D9ED4C-1E20-43A3-8668-BD632B2F3F8B}" type="presOf" srcId="{6BE7837F-231A-4420-A3EC-9D85C82786AB}" destId="{28A0CB97-6192-41DA-92E5-AA405172D72A}" srcOrd="0" destOrd="0" presId="urn:microsoft.com/office/officeart/2008/layout/LinedList"/>
    <dgm:cxn modelId="{35A66472-D62A-48A2-AF54-3CFEF07E6C14}" srcId="{339AA1D1-F1BA-4A8A-887D-F9E41F0ADD11}" destId="{F69CF790-5F5D-4E86-9589-44A2F53639AC}" srcOrd="5" destOrd="0" parTransId="{BBE82273-968A-458D-8422-F1886EE1BBAE}" sibTransId="{E46E4C38-1D57-4A9C-AF37-D9C13B387025}"/>
    <dgm:cxn modelId="{D2B88079-8ED9-48E6-A21A-B63127098FC8}" type="presOf" srcId="{C77942D0-4C58-48C1-B5F5-018875BBE9F9}" destId="{04F45CFC-DFE8-482B-B61A-430459EE9F5E}" srcOrd="0" destOrd="0" presId="urn:microsoft.com/office/officeart/2008/layout/LinedList"/>
    <dgm:cxn modelId="{CB44AB81-AAD5-4B72-987E-E9C7650385A3}" type="presOf" srcId="{339AA1D1-F1BA-4A8A-887D-F9E41F0ADD11}" destId="{D422FF70-B4B6-4401-BBAB-27B2D585756A}" srcOrd="0" destOrd="0" presId="urn:microsoft.com/office/officeart/2008/layout/LinedList"/>
    <dgm:cxn modelId="{0AAE489B-147A-4E2C-8EA1-99D6D4D9D49E}" srcId="{339AA1D1-F1BA-4A8A-887D-F9E41F0ADD11}" destId="{F787C90D-AA43-42AD-B07E-94EE5CD86634}" srcOrd="0" destOrd="0" parTransId="{904C5B06-C75E-4E6F-9076-C951356EE3FE}" sibTransId="{55B697F2-0E35-403B-9D19-D385D67638E2}"/>
    <dgm:cxn modelId="{3F9D3CB3-D462-44E6-B981-682EB0888807}" srcId="{339AA1D1-F1BA-4A8A-887D-F9E41F0ADD11}" destId="{E5D30EFA-5DCC-43AF-AC20-372A43321171}" srcOrd="2" destOrd="0" parTransId="{C46C1A29-0999-440C-8F87-DF8025AF0BFD}" sibTransId="{3900DE6A-5C71-4CFF-ACE6-490A2E79A4E4}"/>
    <dgm:cxn modelId="{E0EFE7BF-B1D4-4BE8-BF23-2AFA340CAE53}" type="presOf" srcId="{953D851F-7E46-4937-9C18-81A3BC3B73C2}" destId="{9D65DAEB-CC70-43A7-87D9-514AD2933474}" srcOrd="0" destOrd="0" presId="urn:microsoft.com/office/officeart/2008/layout/LinedList"/>
    <dgm:cxn modelId="{1C4C9BCB-AF19-435A-9E0F-528F5379B633}" srcId="{339AA1D1-F1BA-4A8A-887D-F9E41F0ADD11}" destId="{6BE7837F-231A-4420-A3EC-9D85C82786AB}" srcOrd="6" destOrd="0" parTransId="{423887EB-9AE8-4A80-B5F7-A9A83C34C632}" sibTransId="{214FDD61-0211-48D0-8B31-F55B5AD0E783}"/>
    <dgm:cxn modelId="{766BE6D8-AD55-420B-A60D-4C4F2D8A6BA8}" type="presOf" srcId="{F69CF790-5F5D-4E86-9589-44A2F53639AC}" destId="{29F8EABA-6ED8-40BF-818F-2DE972E70F4A}" srcOrd="0" destOrd="0" presId="urn:microsoft.com/office/officeart/2008/layout/LinedList"/>
    <dgm:cxn modelId="{B13937E3-A553-41D3-B1BC-6AF9B6BB1663}" type="presOf" srcId="{CE78C1B3-5530-4035-B157-02AA929F00F5}" destId="{BC906902-60F9-437E-BAEA-D534D11C8801}" srcOrd="0" destOrd="0" presId="urn:microsoft.com/office/officeart/2008/layout/LinedList"/>
    <dgm:cxn modelId="{736DA9E4-352E-4C28-AEF0-55A96622DFCC}" type="presOf" srcId="{F787C90D-AA43-42AD-B07E-94EE5CD86634}" destId="{EBAE30AA-5FDF-4F59-BB80-D3DE468866DB}" srcOrd="0" destOrd="0" presId="urn:microsoft.com/office/officeart/2008/layout/LinedList"/>
    <dgm:cxn modelId="{C277C19B-B266-49E9-8EF7-422886348114}" type="presParOf" srcId="{D422FF70-B4B6-4401-BBAB-27B2D585756A}" destId="{E0BA5640-7738-4E4E-8C8A-3911483B3537}" srcOrd="0" destOrd="0" presId="urn:microsoft.com/office/officeart/2008/layout/LinedList"/>
    <dgm:cxn modelId="{E93EB36F-757D-4A5B-A492-768BF0765D74}" type="presParOf" srcId="{D422FF70-B4B6-4401-BBAB-27B2D585756A}" destId="{83CAE586-09AE-48B0-A3C3-557090EB55ED}" srcOrd="1" destOrd="0" presId="urn:microsoft.com/office/officeart/2008/layout/LinedList"/>
    <dgm:cxn modelId="{599FA8BF-0245-40ED-9322-355841EAE6D1}" type="presParOf" srcId="{83CAE586-09AE-48B0-A3C3-557090EB55ED}" destId="{EBAE30AA-5FDF-4F59-BB80-D3DE468866DB}" srcOrd="0" destOrd="0" presId="urn:microsoft.com/office/officeart/2008/layout/LinedList"/>
    <dgm:cxn modelId="{12C0E29A-3CBC-4326-9877-280D43385C6E}" type="presParOf" srcId="{83CAE586-09AE-48B0-A3C3-557090EB55ED}" destId="{DCA2B588-069E-4E0A-AF67-5769AF04E951}" srcOrd="1" destOrd="0" presId="urn:microsoft.com/office/officeart/2008/layout/LinedList"/>
    <dgm:cxn modelId="{1C4523D4-8E56-4718-8BB3-75A94BFC17AE}" type="presParOf" srcId="{D422FF70-B4B6-4401-BBAB-27B2D585756A}" destId="{0573204A-BD92-4378-9435-515AAC2E8C00}" srcOrd="2" destOrd="0" presId="urn:microsoft.com/office/officeart/2008/layout/LinedList"/>
    <dgm:cxn modelId="{DA4F202F-476F-42FA-9610-F57DC260D31E}" type="presParOf" srcId="{D422FF70-B4B6-4401-BBAB-27B2D585756A}" destId="{3BDF8EB5-D9DF-436D-9245-C9C1891830B1}" srcOrd="3" destOrd="0" presId="urn:microsoft.com/office/officeart/2008/layout/LinedList"/>
    <dgm:cxn modelId="{6CE07505-E016-4EBE-8C2B-14F971ED9255}" type="presParOf" srcId="{3BDF8EB5-D9DF-436D-9245-C9C1891830B1}" destId="{9D65DAEB-CC70-43A7-87D9-514AD2933474}" srcOrd="0" destOrd="0" presId="urn:microsoft.com/office/officeart/2008/layout/LinedList"/>
    <dgm:cxn modelId="{B267D565-CF73-489E-B123-BD7756E29734}" type="presParOf" srcId="{3BDF8EB5-D9DF-436D-9245-C9C1891830B1}" destId="{347196CE-1078-4737-B6EC-82FB6AA9DA2F}" srcOrd="1" destOrd="0" presId="urn:microsoft.com/office/officeart/2008/layout/LinedList"/>
    <dgm:cxn modelId="{336CD26F-30DE-4C48-8FE7-1EE218A5DEBD}" type="presParOf" srcId="{D422FF70-B4B6-4401-BBAB-27B2D585756A}" destId="{A12D38DE-A92B-4ADE-96D3-52795ADE5A79}" srcOrd="4" destOrd="0" presId="urn:microsoft.com/office/officeart/2008/layout/LinedList"/>
    <dgm:cxn modelId="{EA1229BC-04F4-4593-918A-34983E5D924E}" type="presParOf" srcId="{D422FF70-B4B6-4401-BBAB-27B2D585756A}" destId="{5EA74FFC-7EB1-4D56-92B7-CD8ED016E18A}" srcOrd="5" destOrd="0" presId="urn:microsoft.com/office/officeart/2008/layout/LinedList"/>
    <dgm:cxn modelId="{BE0A964E-4E34-415B-859D-DF9A0AE5BCF4}" type="presParOf" srcId="{5EA74FFC-7EB1-4D56-92B7-CD8ED016E18A}" destId="{66EFD459-0B7F-4EDB-A0E3-740FDA30DC12}" srcOrd="0" destOrd="0" presId="urn:microsoft.com/office/officeart/2008/layout/LinedList"/>
    <dgm:cxn modelId="{7515A1E8-E2D0-494D-9832-F4922B478FA7}" type="presParOf" srcId="{5EA74FFC-7EB1-4D56-92B7-CD8ED016E18A}" destId="{488DCF17-BC14-422D-8614-7340C10C0EDF}" srcOrd="1" destOrd="0" presId="urn:microsoft.com/office/officeart/2008/layout/LinedList"/>
    <dgm:cxn modelId="{58A8BF93-E4EC-4A97-8E6E-FA538C956B5D}" type="presParOf" srcId="{D422FF70-B4B6-4401-BBAB-27B2D585756A}" destId="{53B5EDFD-3A4B-45EB-8569-8739D958C5D9}" srcOrd="6" destOrd="0" presId="urn:microsoft.com/office/officeart/2008/layout/LinedList"/>
    <dgm:cxn modelId="{BA9660E0-B68A-4633-A5C8-C9AFE2253015}" type="presParOf" srcId="{D422FF70-B4B6-4401-BBAB-27B2D585756A}" destId="{15CEB63D-3D4D-43AE-A867-B7A52334B4EB}" srcOrd="7" destOrd="0" presId="urn:microsoft.com/office/officeart/2008/layout/LinedList"/>
    <dgm:cxn modelId="{D8A6C499-8457-4E61-BE70-502414CFE279}" type="presParOf" srcId="{15CEB63D-3D4D-43AE-A867-B7A52334B4EB}" destId="{BC906902-60F9-437E-BAEA-D534D11C8801}" srcOrd="0" destOrd="0" presId="urn:microsoft.com/office/officeart/2008/layout/LinedList"/>
    <dgm:cxn modelId="{DB4CF9A7-EDDB-43F0-8597-9BCBBC15C04F}" type="presParOf" srcId="{15CEB63D-3D4D-43AE-A867-B7A52334B4EB}" destId="{18480C3C-CFAA-4009-80EB-A8B4B79087BB}" srcOrd="1" destOrd="0" presId="urn:microsoft.com/office/officeart/2008/layout/LinedList"/>
    <dgm:cxn modelId="{A6B573DB-7161-45FF-9E97-BBAE9DDB4B8A}" type="presParOf" srcId="{D422FF70-B4B6-4401-BBAB-27B2D585756A}" destId="{E5815C2C-2E14-47B5-9732-F2C9ECC9DE7F}" srcOrd="8" destOrd="0" presId="urn:microsoft.com/office/officeart/2008/layout/LinedList"/>
    <dgm:cxn modelId="{1A8E38FE-4C36-4093-A25E-EC34F2993BB0}" type="presParOf" srcId="{D422FF70-B4B6-4401-BBAB-27B2D585756A}" destId="{9DFDF2BD-AC80-41B9-AE17-B8ED4228E3C9}" srcOrd="9" destOrd="0" presId="urn:microsoft.com/office/officeart/2008/layout/LinedList"/>
    <dgm:cxn modelId="{19C94243-A5FE-4D44-B825-E1C8F7504961}" type="presParOf" srcId="{9DFDF2BD-AC80-41B9-AE17-B8ED4228E3C9}" destId="{04F45CFC-DFE8-482B-B61A-430459EE9F5E}" srcOrd="0" destOrd="0" presId="urn:microsoft.com/office/officeart/2008/layout/LinedList"/>
    <dgm:cxn modelId="{FD5125D3-7480-4698-A270-A7CF3C502813}" type="presParOf" srcId="{9DFDF2BD-AC80-41B9-AE17-B8ED4228E3C9}" destId="{C31EF0A1-7FA0-4F58-97ED-CDA4DA4D5D57}" srcOrd="1" destOrd="0" presId="urn:microsoft.com/office/officeart/2008/layout/LinedList"/>
    <dgm:cxn modelId="{CDC149ED-94B1-4E1A-A29D-6B201A47BD1A}" type="presParOf" srcId="{D422FF70-B4B6-4401-BBAB-27B2D585756A}" destId="{1D958913-55AF-463E-9868-7F6E1E78CBBB}" srcOrd="10" destOrd="0" presId="urn:microsoft.com/office/officeart/2008/layout/LinedList"/>
    <dgm:cxn modelId="{8901094B-2C4B-4E4B-A19C-E0D079B054AC}" type="presParOf" srcId="{D422FF70-B4B6-4401-BBAB-27B2D585756A}" destId="{99197AD7-A3A3-487F-8ACE-CEE0B4AA25B0}" srcOrd="11" destOrd="0" presId="urn:microsoft.com/office/officeart/2008/layout/LinedList"/>
    <dgm:cxn modelId="{40B0C732-62A7-48D2-B539-35D8DA6B72BE}" type="presParOf" srcId="{99197AD7-A3A3-487F-8ACE-CEE0B4AA25B0}" destId="{29F8EABA-6ED8-40BF-818F-2DE972E70F4A}" srcOrd="0" destOrd="0" presId="urn:microsoft.com/office/officeart/2008/layout/LinedList"/>
    <dgm:cxn modelId="{5DB8DE8E-33BE-4398-8654-607810D77D3E}" type="presParOf" srcId="{99197AD7-A3A3-487F-8ACE-CEE0B4AA25B0}" destId="{FFB32D8D-47AA-4869-A08A-BE25261E8780}" srcOrd="1" destOrd="0" presId="urn:microsoft.com/office/officeart/2008/layout/LinedList"/>
    <dgm:cxn modelId="{34B8A6D7-D07D-4304-9350-8FF907F41F42}" type="presParOf" srcId="{D422FF70-B4B6-4401-BBAB-27B2D585756A}" destId="{0AD37443-0738-4674-A678-52135EE09D7E}" srcOrd="12" destOrd="0" presId="urn:microsoft.com/office/officeart/2008/layout/LinedList"/>
    <dgm:cxn modelId="{F6AA17E6-815A-444C-B837-2534777CAAFF}" type="presParOf" srcId="{D422FF70-B4B6-4401-BBAB-27B2D585756A}" destId="{232F5B6A-782B-4987-9FD3-6B0ED8345773}" srcOrd="13" destOrd="0" presId="urn:microsoft.com/office/officeart/2008/layout/LinedList"/>
    <dgm:cxn modelId="{F2197398-DE16-4079-9CB9-EFE090C1DD1D}" type="presParOf" srcId="{232F5B6A-782B-4987-9FD3-6B0ED8345773}" destId="{28A0CB97-6192-41DA-92E5-AA405172D72A}" srcOrd="0" destOrd="0" presId="urn:microsoft.com/office/officeart/2008/layout/LinedList"/>
    <dgm:cxn modelId="{5C10F814-78B8-4C94-BD6D-D09FE183469D}" type="presParOf" srcId="{232F5B6A-782B-4987-9FD3-6B0ED8345773}" destId="{365D69AA-9B16-4B2D-95AF-0E72D3A958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9859C6-EDCA-4B85-B45E-42D8AF8ABC4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4_2" csCatId="accent4" phldr="1"/>
      <dgm:spPr/>
      <dgm:t>
        <a:bodyPr/>
        <a:lstStyle/>
        <a:p>
          <a:endParaRPr lang="en-US"/>
        </a:p>
      </dgm:t>
    </dgm:pt>
    <dgm:pt modelId="{736DAD64-8157-45E8-BFD4-11F97A3B2FE7}">
      <dgm:prSet/>
      <dgm:spPr/>
      <dgm:t>
        <a:bodyPr/>
        <a:lstStyle/>
        <a:p>
          <a:pPr>
            <a:defRPr cap="all"/>
          </a:pPr>
          <a:r>
            <a:rPr lang="en-US"/>
            <a:t> Awards Night May 11</a:t>
          </a:r>
          <a:r>
            <a:rPr lang="en-US" baseline="30000"/>
            <a:t>th</a:t>
          </a:r>
          <a:r>
            <a:rPr lang="en-US"/>
            <a:t> </a:t>
          </a:r>
        </a:p>
      </dgm:t>
    </dgm:pt>
    <dgm:pt modelId="{044E6F9A-E007-4FDA-877B-D681C276A0F2}" type="parTrans" cxnId="{44E937C9-5F4D-416E-B5FC-6B5C3F96DD1E}">
      <dgm:prSet/>
      <dgm:spPr/>
      <dgm:t>
        <a:bodyPr/>
        <a:lstStyle/>
        <a:p>
          <a:endParaRPr lang="en-US"/>
        </a:p>
      </dgm:t>
    </dgm:pt>
    <dgm:pt modelId="{C2FBBDCC-6154-4E40-8242-EB31A704E314}" type="sibTrans" cxnId="{44E937C9-5F4D-416E-B5FC-6B5C3F96DD1E}">
      <dgm:prSet/>
      <dgm:spPr/>
      <dgm:t>
        <a:bodyPr/>
        <a:lstStyle/>
        <a:p>
          <a:endParaRPr lang="en-US"/>
        </a:p>
      </dgm:t>
    </dgm:pt>
    <dgm:pt modelId="{D091B86F-8928-4F1E-AB2E-DDB312DE9B34}">
      <dgm:prSet/>
      <dgm:spPr/>
      <dgm:t>
        <a:bodyPr/>
        <a:lstStyle/>
        <a:p>
          <a:pPr rtl="0">
            <a:defRPr cap="all"/>
          </a:pPr>
          <a:r>
            <a:rPr lang="en-US"/>
            <a:t>Signing of the Chapter Book</a:t>
          </a:r>
          <a:r>
            <a:rPr lang="en-US">
              <a:latin typeface="Rockwell Condensed" panose="02060603050405020104"/>
            </a:rPr>
            <a:t> (more to come)</a:t>
          </a:r>
          <a:endParaRPr lang="en-US"/>
        </a:p>
      </dgm:t>
    </dgm:pt>
    <dgm:pt modelId="{674A7CAF-11A6-4AA5-B26D-BE9CE51ABC67}" type="parTrans" cxnId="{7C3E1D6C-CC70-413B-8648-1BE1D249FDB7}">
      <dgm:prSet/>
      <dgm:spPr/>
      <dgm:t>
        <a:bodyPr/>
        <a:lstStyle/>
        <a:p>
          <a:endParaRPr lang="en-US"/>
        </a:p>
      </dgm:t>
    </dgm:pt>
    <dgm:pt modelId="{EBA7AD65-7780-4B8F-B82F-740B7AC92661}" type="sibTrans" cxnId="{7C3E1D6C-CC70-413B-8648-1BE1D249FDB7}">
      <dgm:prSet/>
      <dgm:spPr/>
      <dgm:t>
        <a:bodyPr/>
        <a:lstStyle/>
        <a:p>
          <a:endParaRPr lang="en-US"/>
        </a:p>
      </dgm:t>
    </dgm:pt>
    <dgm:pt modelId="{1908AFCC-4081-4B27-9168-3B003586FE22}">
      <dgm:prSet/>
      <dgm:spPr/>
      <dgm:t>
        <a:bodyPr/>
        <a:lstStyle/>
        <a:p>
          <a:pPr>
            <a:defRPr cap="all"/>
          </a:pPr>
          <a:r>
            <a:rPr lang="en-US"/>
            <a:t>Graduation June 11th</a:t>
          </a:r>
        </a:p>
      </dgm:t>
    </dgm:pt>
    <dgm:pt modelId="{1C9B4938-3380-4CE1-ACF0-5DB8C21638E3}" type="parTrans" cxnId="{9114D999-8F8B-480C-95C4-34EB58EB122D}">
      <dgm:prSet/>
      <dgm:spPr/>
      <dgm:t>
        <a:bodyPr/>
        <a:lstStyle/>
        <a:p>
          <a:endParaRPr lang="en-US"/>
        </a:p>
      </dgm:t>
    </dgm:pt>
    <dgm:pt modelId="{883C0F8B-8312-4AE1-8175-EA0786105BDF}" type="sibTrans" cxnId="{9114D999-8F8B-480C-95C4-34EB58EB122D}">
      <dgm:prSet/>
      <dgm:spPr/>
      <dgm:t>
        <a:bodyPr/>
        <a:lstStyle/>
        <a:p>
          <a:endParaRPr lang="en-US"/>
        </a:p>
      </dgm:t>
    </dgm:pt>
    <dgm:pt modelId="{B80B5DFD-FB00-40D6-A9B5-84AC16921EF7}" type="pres">
      <dgm:prSet presAssocID="{029859C6-EDCA-4B85-B45E-42D8AF8ABC48}" presName="root" presStyleCnt="0">
        <dgm:presLayoutVars>
          <dgm:dir/>
          <dgm:resizeHandles val="exact"/>
        </dgm:presLayoutVars>
      </dgm:prSet>
      <dgm:spPr/>
    </dgm:pt>
    <dgm:pt modelId="{1C1D9F37-08EA-4BAC-BCA5-932205680F86}" type="pres">
      <dgm:prSet presAssocID="{736DAD64-8157-45E8-BFD4-11F97A3B2FE7}" presName="compNode" presStyleCnt="0"/>
      <dgm:spPr/>
    </dgm:pt>
    <dgm:pt modelId="{C47AA0D1-35FF-41A1-A93B-FDC1991B97D0}" type="pres">
      <dgm:prSet presAssocID="{736DAD64-8157-45E8-BFD4-11F97A3B2FE7}" presName="iconBgRect" presStyleLbl="bgShp" presStyleIdx="0" presStyleCnt="3"/>
      <dgm:spPr/>
    </dgm:pt>
    <dgm:pt modelId="{754D2D64-74FF-49F3-9F0B-A5D5ED224069}" type="pres">
      <dgm:prSet presAssocID="{736DAD64-8157-45E8-BFD4-11F97A3B2FE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oting star"/>
        </a:ext>
      </dgm:extLst>
    </dgm:pt>
    <dgm:pt modelId="{910CD81C-3F7F-427A-8FD8-78C01AD99E97}" type="pres">
      <dgm:prSet presAssocID="{736DAD64-8157-45E8-BFD4-11F97A3B2FE7}" presName="spaceRect" presStyleCnt="0"/>
      <dgm:spPr/>
    </dgm:pt>
    <dgm:pt modelId="{5C8E6793-BDE3-4D9D-AECA-3C598DEA2493}" type="pres">
      <dgm:prSet presAssocID="{736DAD64-8157-45E8-BFD4-11F97A3B2FE7}" presName="textRect" presStyleLbl="revTx" presStyleIdx="0" presStyleCnt="3">
        <dgm:presLayoutVars>
          <dgm:chMax val="1"/>
          <dgm:chPref val="1"/>
        </dgm:presLayoutVars>
      </dgm:prSet>
      <dgm:spPr/>
    </dgm:pt>
    <dgm:pt modelId="{169B8200-D528-45D8-A336-9B47B07D2C8B}" type="pres">
      <dgm:prSet presAssocID="{C2FBBDCC-6154-4E40-8242-EB31A704E314}" presName="sibTrans" presStyleCnt="0"/>
      <dgm:spPr/>
    </dgm:pt>
    <dgm:pt modelId="{5C3555D2-B445-42EB-8304-783CA0B55C21}" type="pres">
      <dgm:prSet presAssocID="{D091B86F-8928-4F1E-AB2E-DDB312DE9B34}" presName="compNode" presStyleCnt="0"/>
      <dgm:spPr/>
    </dgm:pt>
    <dgm:pt modelId="{FF57B669-F107-46A8-8E8A-C531577BD897}" type="pres">
      <dgm:prSet presAssocID="{D091B86F-8928-4F1E-AB2E-DDB312DE9B34}" presName="iconBgRect" presStyleLbl="bgShp" presStyleIdx="1" presStyleCnt="3"/>
      <dgm:spPr/>
    </dgm:pt>
    <dgm:pt modelId="{5392CB6A-DEA9-4ADD-B276-7BC2335CD8FA}" type="pres">
      <dgm:prSet presAssocID="{D091B86F-8928-4F1E-AB2E-DDB312DE9B3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143BFD0A-AD50-4298-A2A4-27C490291092}" type="pres">
      <dgm:prSet presAssocID="{D091B86F-8928-4F1E-AB2E-DDB312DE9B34}" presName="spaceRect" presStyleCnt="0"/>
      <dgm:spPr/>
    </dgm:pt>
    <dgm:pt modelId="{0FA4A97A-1996-4C8F-9085-A778FFF6833C}" type="pres">
      <dgm:prSet presAssocID="{D091B86F-8928-4F1E-AB2E-DDB312DE9B34}" presName="textRect" presStyleLbl="revTx" presStyleIdx="1" presStyleCnt="3">
        <dgm:presLayoutVars>
          <dgm:chMax val="1"/>
          <dgm:chPref val="1"/>
        </dgm:presLayoutVars>
      </dgm:prSet>
      <dgm:spPr/>
    </dgm:pt>
    <dgm:pt modelId="{5171477A-05F0-4FDF-AA52-312C7C846413}" type="pres">
      <dgm:prSet presAssocID="{EBA7AD65-7780-4B8F-B82F-740B7AC92661}" presName="sibTrans" presStyleCnt="0"/>
      <dgm:spPr/>
    </dgm:pt>
    <dgm:pt modelId="{53F5B950-DFC8-4F94-89D7-E9393D4F13B4}" type="pres">
      <dgm:prSet presAssocID="{1908AFCC-4081-4B27-9168-3B003586FE22}" presName="compNode" presStyleCnt="0"/>
      <dgm:spPr/>
    </dgm:pt>
    <dgm:pt modelId="{1749EF33-3E21-4D67-8CAB-E6786C3E1D09}" type="pres">
      <dgm:prSet presAssocID="{1908AFCC-4081-4B27-9168-3B003586FE22}" presName="iconBgRect" presStyleLbl="bgShp" presStyleIdx="2" presStyleCnt="3"/>
      <dgm:spPr/>
    </dgm:pt>
    <dgm:pt modelId="{20F059CE-DF39-4554-93A0-D1C91BCD22E8}" type="pres">
      <dgm:prSet presAssocID="{1908AFCC-4081-4B27-9168-3B003586FE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41681ECF-DDE0-447C-8FEA-4C98F2758BEE}" type="pres">
      <dgm:prSet presAssocID="{1908AFCC-4081-4B27-9168-3B003586FE22}" presName="spaceRect" presStyleCnt="0"/>
      <dgm:spPr/>
    </dgm:pt>
    <dgm:pt modelId="{6B0429C7-2BB5-49F0-AD92-6B7E3DE11B90}" type="pres">
      <dgm:prSet presAssocID="{1908AFCC-4081-4B27-9168-3B003586FE2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7A34332-8421-4303-B786-2FA7A39A199A}" type="presOf" srcId="{736DAD64-8157-45E8-BFD4-11F97A3B2FE7}" destId="{5C8E6793-BDE3-4D9D-AECA-3C598DEA2493}" srcOrd="0" destOrd="0" presId="urn:microsoft.com/office/officeart/2018/5/layout/IconCircleLabelList"/>
    <dgm:cxn modelId="{78B8F034-F9BB-4F1D-B910-12394D533FBA}" type="presOf" srcId="{D091B86F-8928-4F1E-AB2E-DDB312DE9B34}" destId="{0FA4A97A-1996-4C8F-9085-A778FFF6833C}" srcOrd="0" destOrd="0" presId="urn:microsoft.com/office/officeart/2018/5/layout/IconCircleLabelList"/>
    <dgm:cxn modelId="{7C3E1D6C-CC70-413B-8648-1BE1D249FDB7}" srcId="{029859C6-EDCA-4B85-B45E-42D8AF8ABC48}" destId="{D091B86F-8928-4F1E-AB2E-DDB312DE9B34}" srcOrd="1" destOrd="0" parTransId="{674A7CAF-11A6-4AA5-B26D-BE9CE51ABC67}" sibTransId="{EBA7AD65-7780-4B8F-B82F-740B7AC92661}"/>
    <dgm:cxn modelId="{6B5BC882-A1CF-4DA3-BD14-D984F9F8142E}" type="presOf" srcId="{1908AFCC-4081-4B27-9168-3B003586FE22}" destId="{6B0429C7-2BB5-49F0-AD92-6B7E3DE11B90}" srcOrd="0" destOrd="0" presId="urn:microsoft.com/office/officeart/2018/5/layout/IconCircleLabelList"/>
    <dgm:cxn modelId="{9114D999-8F8B-480C-95C4-34EB58EB122D}" srcId="{029859C6-EDCA-4B85-B45E-42D8AF8ABC48}" destId="{1908AFCC-4081-4B27-9168-3B003586FE22}" srcOrd="2" destOrd="0" parTransId="{1C9B4938-3380-4CE1-ACF0-5DB8C21638E3}" sibTransId="{883C0F8B-8312-4AE1-8175-EA0786105BDF}"/>
    <dgm:cxn modelId="{44E937C9-5F4D-416E-B5FC-6B5C3F96DD1E}" srcId="{029859C6-EDCA-4B85-B45E-42D8AF8ABC48}" destId="{736DAD64-8157-45E8-BFD4-11F97A3B2FE7}" srcOrd="0" destOrd="0" parTransId="{044E6F9A-E007-4FDA-877B-D681C276A0F2}" sibTransId="{C2FBBDCC-6154-4E40-8242-EB31A704E314}"/>
    <dgm:cxn modelId="{DF2F15E9-E0CF-4EAC-9AFF-E51BF095D2AA}" type="presOf" srcId="{029859C6-EDCA-4B85-B45E-42D8AF8ABC48}" destId="{B80B5DFD-FB00-40D6-A9B5-84AC16921EF7}" srcOrd="0" destOrd="0" presId="urn:microsoft.com/office/officeart/2018/5/layout/IconCircleLabelList"/>
    <dgm:cxn modelId="{7C11B051-503A-4A47-BA18-A994A35469DC}" type="presParOf" srcId="{B80B5DFD-FB00-40D6-A9B5-84AC16921EF7}" destId="{1C1D9F37-08EA-4BAC-BCA5-932205680F86}" srcOrd="0" destOrd="0" presId="urn:microsoft.com/office/officeart/2018/5/layout/IconCircleLabelList"/>
    <dgm:cxn modelId="{020C664C-B0B9-43B0-8EBD-A0192E6ABD31}" type="presParOf" srcId="{1C1D9F37-08EA-4BAC-BCA5-932205680F86}" destId="{C47AA0D1-35FF-41A1-A93B-FDC1991B97D0}" srcOrd="0" destOrd="0" presId="urn:microsoft.com/office/officeart/2018/5/layout/IconCircleLabelList"/>
    <dgm:cxn modelId="{EEC4411A-CFF2-42C7-B370-F2AC04AE55F4}" type="presParOf" srcId="{1C1D9F37-08EA-4BAC-BCA5-932205680F86}" destId="{754D2D64-74FF-49F3-9F0B-A5D5ED224069}" srcOrd="1" destOrd="0" presId="urn:microsoft.com/office/officeart/2018/5/layout/IconCircleLabelList"/>
    <dgm:cxn modelId="{D48176F8-B9C9-4E8C-850C-E0E3722515F1}" type="presParOf" srcId="{1C1D9F37-08EA-4BAC-BCA5-932205680F86}" destId="{910CD81C-3F7F-427A-8FD8-78C01AD99E97}" srcOrd="2" destOrd="0" presId="urn:microsoft.com/office/officeart/2018/5/layout/IconCircleLabelList"/>
    <dgm:cxn modelId="{5D3C704E-73D0-4727-B5AC-5F7A58205E9A}" type="presParOf" srcId="{1C1D9F37-08EA-4BAC-BCA5-932205680F86}" destId="{5C8E6793-BDE3-4D9D-AECA-3C598DEA2493}" srcOrd="3" destOrd="0" presId="urn:microsoft.com/office/officeart/2018/5/layout/IconCircleLabelList"/>
    <dgm:cxn modelId="{846BCC5C-D24E-4680-831F-5A5C1C00EEF8}" type="presParOf" srcId="{B80B5DFD-FB00-40D6-A9B5-84AC16921EF7}" destId="{169B8200-D528-45D8-A336-9B47B07D2C8B}" srcOrd="1" destOrd="0" presId="urn:microsoft.com/office/officeart/2018/5/layout/IconCircleLabelList"/>
    <dgm:cxn modelId="{AE9F0A21-6321-4AAA-B89B-95E618507505}" type="presParOf" srcId="{B80B5DFD-FB00-40D6-A9B5-84AC16921EF7}" destId="{5C3555D2-B445-42EB-8304-783CA0B55C21}" srcOrd="2" destOrd="0" presId="urn:microsoft.com/office/officeart/2018/5/layout/IconCircleLabelList"/>
    <dgm:cxn modelId="{121846D4-59DA-4358-8B8D-2E0775CE9AAF}" type="presParOf" srcId="{5C3555D2-B445-42EB-8304-783CA0B55C21}" destId="{FF57B669-F107-46A8-8E8A-C531577BD897}" srcOrd="0" destOrd="0" presId="urn:microsoft.com/office/officeart/2018/5/layout/IconCircleLabelList"/>
    <dgm:cxn modelId="{B1E3DBAD-3737-4CC9-B214-CEA1D59939B3}" type="presParOf" srcId="{5C3555D2-B445-42EB-8304-783CA0B55C21}" destId="{5392CB6A-DEA9-4ADD-B276-7BC2335CD8FA}" srcOrd="1" destOrd="0" presId="urn:microsoft.com/office/officeart/2018/5/layout/IconCircleLabelList"/>
    <dgm:cxn modelId="{3BFDC5BA-57C5-412F-BBD9-2622C3126291}" type="presParOf" srcId="{5C3555D2-B445-42EB-8304-783CA0B55C21}" destId="{143BFD0A-AD50-4298-A2A4-27C490291092}" srcOrd="2" destOrd="0" presId="urn:microsoft.com/office/officeart/2018/5/layout/IconCircleLabelList"/>
    <dgm:cxn modelId="{520F0CA7-737B-448B-AB78-F5DE44190F9D}" type="presParOf" srcId="{5C3555D2-B445-42EB-8304-783CA0B55C21}" destId="{0FA4A97A-1996-4C8F-9085-A778FFF6833C}" srcOrd="3" destOrd="0" presId="urn:microsoft.com/office/officeart/2018/5/layout/IconCircleLabelList"/>
    <dgm:cxn modelId="{C24D364E-A591-4423-B162-632D0300E880}" type="presParOf" srcId="{B80B5DFD-FB00-40D6-A9B5-84AC16921EF7}" destId="{5171477A-05F0-4FDF-AA52-312C7C846413}" srcOrd="3" destOrd="0" presId="urn:microsoft.com/office/officeart/2018/5/layout/IconCircleLabelList"/>
    <dgm:cxn modelId="{38C9F316-2DDF-41B7-9E06-BBCEB2F69DBB}" type="presParOf" srcId="{B80B5DFD-FB00-40D6-A9B5-84AC16921EF7}" destId="{53F5B950-DFC8-4F94-89D7-E9393D4F13B4}" srcOrd="4" destOrd="0" presId="urn:microsoft.com/office/officeart/2018/5/layout/IconCircleLabelList"/>
    <dgm:cxn modelId="{652BAE56-1135-4C29-91E3-6DE1F5070F5F}" type="presParOf" srcId="{53F5B950-DFC8-4F94-89D7-E9393D4F13B4}" destId="{1749EF33-3E21-4D67-8CAB-E6786C3E1D09}" srcOrd="0" destOrd="0" presId="urn:microsoft.com/office/officeart/2018/5/layout/IconCircleLabelList"/>
    <dgm:cxn modelId="{9503D29C-D79B-4BA6-AF37-557448832E8C}" type="presParOf" srcId="{53F5B950-DFC8-4F94-89D7-E9393D4F13B4}" destId="{20F059CE-DF39-4554-93A0-D1C91BCD22E8}" srcOrd="1" destOrd="0" presId="urn:microsoft.com/office/officeart/2018/5/layout/IconCircleLabelList"/>
    <dgm:cxn modelId="{9E8265CB-91D2-4EFB-8ED1-C7F7D373381D}" type="presParOf" srcId="{53F5B950-DFC8-4F94-89D7-E9393D4F13B4}" destId="{41681ECF-DDE0-447C-8FEA-4C98F2758BEE}" srcOrd="2" destOrd="0" presId="urn:microsoft.com/office/officeart/2018/5/layout/IconCircleLabelList"/>
    <dgm:cxn modelId="{CDAB171F-FCD1-4645-8980-15AAC54D588A}" type="presParOf" srcId="{53F5B950-DFC8-4F94-89D7-E9393D4F13B4}" destId="{6B0429C7-2BB5-49F0-AD92-6B7E3DE11B9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9859C6-EDCA-4B85-B45E-42D8AF8ABC4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4_2" csCatId="accent4" phldr="1"/>
      <dgm:spPr/>
      <dgm:t>
        <a:bodyPr/>
        <a:lstStyle/>
        <a:p>
          <a:endParaRPr lang="en-US"/>
        </a:p>
      </dgm:t>
    </dgm:pt>
    <dgm:pt modelId="{736DAD64-8157-45E8-BFD4-11F97A3B2FE7}">
      <dgm:prSet/>
      <dgm:spPr/>
      <dgm:t>
        <a:bodyPr/>
        <a:lstStyle/>
        <a:p>
          <a:pPr rtl="0">
            <a:defRPr cap="all"/>
          </a:pPr>
          <a:r>
            <a:rPr lang="en-US">
              <a:latin typeface="Rockwell Condensed" panose="02060603050405020104"/>
            </a:rPr>
            <a:t> List </a:t>
          </a:r>
          <a:r>
            <a:rPr lang="en-US" baseline="0">
              <a:latin typeface="Rockwell Condensed" panose="02060603050405020104"/>
            </a:rPr>
            <a:t>all</a:t>
          </a:r>
          <a:r>
            <a:rPr lang="en-US">
              <a:latin typeface="Rockwell Condensed" panose="02060603050405020104"/>
            </a:rPr>
            <a:t> points on your tracker </a:t>
          </a:r>
          <a:endParaRPr lang="en-US"/>
        </a:p>
      </dgm:t>
    </dgm:pt>
    <dgm:pt modelId="{044E6F9A-E007-4FDA-877B-D681C276A0F2}" type="parTrans" cxnId="{44E937C9-5F4D-416E-B5FC-6B5C3F96DD1E}">
      <dgm:prSet/>
      <dgm:spPr/>
      <dgm:t>
        <a:bodyPr/>
        <a:lstStyle/>
        <a:p>
          <a:endParaRPr lang="en-US"/>
        </a:p>
      </dgm:t>
    </dgm:pt>
    <dgm:pt modelId="{C2FBBDCC-6154-4E40-8242-EB31A704E314}" type="sibTrans" cxnId="{44E937C9-5F4D-416E-B5FC-6B5C3F96DD1E}">
      <dgm:prSet/>
      <dgm:spPr/>
      <dgm:t>
        <a:bodyPr/>
        <a:lstStyle/>
        <a:p>
          <a:endParaRPr lang="en-US"/>
        </a:p>
      </dgm:t>
    </dgm:pt>
    <dgm:pt modelId="{D091B86F-8928-4F1E-AB2E-DDB312DE9B34}">
      <dgm:prSet/>
      <dgm:spPr/>
      <dgm:t>
        <a:bodyPr/>
        <a:lstStyle/>
        <a:p>
          <a:pPr rtl="0">
            <a:defRPr cap="all"/>
          </a:pPr>
          <a:r>
            <a:rPr lang="en-US">
              <a:latin typeface="Rockwell Condensed" panose="02060603050405020104"/>
            </a:rPr>
            <a:t>Have an officer sign off</a:t>
          </a:r>
          <a:endParaRPr lang="en-US"/>
        </a:p>
      </dgm:t>
    </dgm:pt>
    <dgm:pt modelId="{674A7CAF-11A6-4AA5-B26D-BE9CE51ABC67}" type="parTrans" cxnId="{7C3E1D6C-CC70-413B-8648-1BE1D249FDB7}">
      <dgm:prSet/>
      <dgm:spPr/>
      <dgm:t>
        <a:bodyPr/>
        <a:lstStyle/>
        <a:p>
          <a:endParaRPr lang="en-US"/>
        </a:p>
      </dgm:t>
    </dgm:pt>
    <dgm:pt modelId="{EBA7AD65-7780-4B8F-B82F-740B7AC92661}" type="sibTrans" cxnId="{7C3E1D6C-CC70-413B-8648-1BE1D249FDB7}">
      <dgm:prSet/>
      <dgm:spPr/>
      <dgm:t>
        <a:bodyPr/>
        <a:lstStyle/>
        <a:p>
          <a:endParaRPr lang="en-US"/>
        </a:p>
      </dgm:t>
    </dgm:pt>
    <dgm:pt modelId="{1908AFCC-4081-4B27-9168-3B003586FE22}">
      <dgm:prSet/>
      <dgm:spPr/>
      <dgm:t>
        <a:bodyPr/>
        <a:lstStyle/>
        <a:p>
          <a:pPr rtl="0">
            <a:defRPr cap="all"/>
          </a:pPr>
          <a:r>
            <a:rPr lang="en-US">
              <a:latin typeface="Rockwell Condensed" panose="02060603050405020104"/>
            </a:rPr>
            <a:t>staple and turn in to Allison</a:t>
          </a:r>
          <a:endParaRPr lang="en-US"/>
        </a:p>
      </dgm:t>
    </dgm:pt>
    <dgm:pt modelId="{1C9B4938-3380-4CE1-ACF0-5DB8C21638E3}" type="parTrans" cxnId="{9114D999-8F8B-480C-95C4-34EB58EB122D}">
      <dgm:prSet/>
      <dgm:spPr/>
      <dgm:t>
        <a:bodyPr/>
        <a:lstStyle/>
        <a:p>
          <a:endParaRPr lang="en-US"/>
        </a:p>
      </dgm:t>
    </dgm:pt>
    <dgm:pt modelId="{883C0F8B-8312-4AE1-8175-EA0786105BDF}" type="sibTrans" cxnId="{9114D999-8F8B-480C-95C4-34EB58EB122D}">
      <dgm:prSet/>
      <dgm:spPr/>
      <dgm:t>
        <a:bodyPr/>
        <a:lstStyle/>
        <a:p>
          <a:endParaRPr lang="en-US"/>
        </a:p>
      </dgm:t>
    </dgm:pt>
    <dgm:pt modelId="{B80B5DFD-FB00-40D6-A9B5-84AC16921EF7}" type="pres">
      <dgm:prSet presAssocID="{029859C6-EDCA-4B85-B45E-42D8AF8ABC48}" presName="root" presStyleCnt="0">
        <dgm:presLayoutVars>
          <dgm:dir/>
          <dgm:resizeHandles val="exact"/>
        </dgm:presLayoutVars>
      </dgm:prSet>
      <dgm:spPr/>
    </dgm:pt>
    <dgm:pt modelId="{1C1D9F37-08EA-4BAC-BCA5-932205680F86}" type="pres">
      <dgm:prSet presAssocID="{736DAD64-8157-45E8-BFD4-11F97A3B2FE7}" presName="compNode" presStyleCnt="0"/>
      <dgm:spPr/>
    </dgm:pt>
    <dgm:pt modelId="{C47AA0D1-35FF-41A1-A93B-FDC1991B97D0}" type="pres">
      <dgm:prSet presAssocID="{736DAD64-8157-45E8-BFD4-11F97A3B2FE7}" presName="iconBgRect" presStyleLbl="bgShp" presStyleIdx="0" presStyleCnt="3"/>
      <dgm:spPr/>
    </dgm:pt>
    <dgm:pt modelId="{754D2D64-74FF-49F3-9F0B-A5D5ED224069}" type="pres">
      <dgm:prSet presAssocID="{736DAD64-8157-45E8-BFD4-11F97A3B2FE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oting star"/>
        </a:ext>
      </dgm:extLst>
    </dgm:pt>
    <dgm:pt modelId="{910CD81C-3F7F-427A-8FD8-78C01AD99E97}" type="pres">
      <dgm:prSet presAssocID="{736DAD64-8157-45E8-BFD4-11F97A3B2FE7}" presName="spaceRect" presStyleCnt="0"/>
      <dgm:spPr/>
    </dgm:pt>
    <dgm:pt modelId="{5C8E6793-BDE3-4D9D-AECA-3C598DEA2493}" type="pres">
      <dgm:prSet presAssocID="{736DAD64-8157-45E8-BFD4-11F97A3B2FE7}" presName="textRect" presStyleLbl="revTx" presStyleIdx="0" presStyleCnt="3">
        <dgm:presLayoutVars>
          <dgm:chMax val="1"/>
          <dgm:chPref val="1"/>
        </dgm:presLayoutVars>
      </dgm:prSet>
      <dgm:spPr/>
    </dgm:pt>
    <dgm:pt modelId="{169B8200-D528-45D8-A336-9B47B07D2C8B}" type="pres">
      <dgm:prSet presAssocID="{C2FBBDCC-6154-4E40-8242-EB31A704E314}" presName="sibTrans" presStyleCnt="0"/>
      <dgm:spPr/>
    </dgm:pt>
    <dgm:pt modelId="{5C3555D2-B445-42EB-8304-783CA0B55C21}" type="pres">
      <dgm:prSet presAssocID="{D091B86F-8928-4F1E-AB2E-DDB312DE9B34}" presName="compNode" presStyleCnt="0"/>
      <dgm:spPr/>
    </dgm:pt>
    <dgm:pt modelId="{FF57B669-F107-46A8-8E8A-C531577BD897}" type="pres">
      <dgm:prSet presAssocID="{D091B86F-8928-4F1E-AB2E-DDB312DE9B34}" presName="iconBgRect" presStyleLbl="bgShp" presStyleIdx="1" presStyleCnt="3"/>
      <dgm:spPr/>
    </dgm:pt>
    <dgm:pt modelId="{5392CB6A-DEA9-4ADD-B276-7BC2335CD8FA}" type="pres">
      <dgm:prSet presAssocID="{D091B86F-8928-4F1E-AB2E-DDB312DE9B3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143BFD0A-AD50-4298-A2A4-27C490291092}" type="pres">
      <dgm:prSet presAssocID="{D091B86F-8928-4F1E-AB2E-DDB312DE9B34}" presName="spaceRect" presStyleCnt="0"/>
      <dgm:spPr/>
    </dgm:pt>
    <dgm:pt modelId="{0FA4A97A-1996-4C8F-9085-A778FFF6833C}" type="pres">
      <dgm:prSet presAssocID="{D091B86F-8928-4F1E-AB2E-DDB312DE9B34}" presName="textRect" presStyleLbl="revTx" presStyleIdx="1" presStyleCnt="3">
        <dgm:presLayoutVars>
          <dgm:chMax val="1"/>
          <dgm:chPref val="1"/>
        </dgm:presLayoutVars>
      </dgm:prSet>
      <dgm:spPr/>
    </dgm:pt>
    <dgm:pt modelId="{5171477A-05F0-4FDF-AA52-312C7C846413}" type="pres">
      <dgm:prSet presAssocID="{EBA7AD65-7780-4B8F-B82F-740B7AC92661}" presName="sibTrans" presStyleCnt="0"/>
      <dgm:spPr/>
    </dgm:pt>
    <dgm:pt modelId="{53F5B950-DFC8-4F94-89D7-E9393D4F13B4}" type="pres">
      <dgm:prSet presAssocID="{1908AFCC-4081-4B27-9168-3B003586FE22}" presName="compNode" presStyleCnt="0"/>
      <dgm:spPr/>
    </dgm:pt>
    <dgm:pt modelId="{1749EF33-3E21-4D67-8CAB-E6786C3E1D09}" type="pres">
      <dgm:prSet presAssocID="{1908AFCC-4081-4B27-9168-3B003586FE22}" presName="iconBgRect" presStyleLbl="bgShp" presStyleIdx="2" presStyleCnt="3"/>
      <dgm:spPr/>
    </dgm:pt>
    <dgm:pt modelId="{20F059CE-DF39-4554-93A0-D1C91BCD22E8}" type="pres">
      <dgm:prSet presAssocID="{1908AFCC-4081-4B27-9168-3B003586FE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41681ECF-DDE0-447C-8FEA-4C98F2758BEE}" type="pres">
      <dgm:prSet presAssocID="{1908AFCC-4081-4B27-9168-3B003586FE22}" presName="spaceRect" presStyleCnt="0"/>
      <dgm:spPr/>
    </dgm:pt>
    <dgm:pt modelId="{6B0429C7-2BB5-49F0-AD92-6B7E3DE11B90}" type="pres">
      <dgm:prSet presAssocID="{1908AFCC-4081-4B27-9168-3B003586FE2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7A34332-8421-4303-B786-2FA7A39A199A}" type="presOf" srcId="{736DAD64-8157-45E8-BFD4-11F97A3B2FE7}" destId="{5C8E6793-BDE3-4D9D-AECA-3C598DEA2493}" srcOrd="0" destOrd="0" presId="urn:microsoft.com/office/officeart/2018/5/layout/IconCircleLabelList"/>
    <dgm:cxn modelId="{78B8F034-F9BB-4F1D-B910-12394D533FBA}" type="presOf" srcId="{D091B86F-8928-4F1E-AB2E-DDB312DE9B34}" destId="{0FA4A97A-1996-4C8F-9085-A778FFF6833C}" srcOrd="0" destOrd="0" presId="urn:microsoft.com/office/officeart/2018/5/layout/IconCircleLabelList"/>
    <dgm:cxn modelId="{7C3E1D6C-CC70-413B-8648-1BE1D249FDB7}" srcId="{029859C6-EDCA-4B85-B45E-42D8AF8ABC48}" destId="{D091B86F-8928-4F1E-AB2E-DDB312DE9B34}" srcOrd="1" destOrd="0" parTransId="{674A7CAF-11A6-4AA5-B26D-BE9CE51ABC67}" sibTransId="{EBA7AD65-7780-4B8F-B82F-740B7AC92661}"/>
    <dgm:cxn modelId="{6B5BC882-A1CF-4DA3-BD14-D984F9F8142E}" type="presOf" srcId="{1908AFCC-4081-4B27-9168-3B003586FE22}" destId="{6B0429C7-2BB5-49F0-AD92-6B7E3DE11B90}" srcOrd="0" destOrd="0" presId="urn:microsoft.com/office/officeart/2018/5/layout/IconCircleLabelList"/>
    <dgm:cxn modelId="{9114D999-8F8B-480C-95C4-34EB58EB122D}" srcId="{029859C6-EDCA-4B85-B45E-42D8AF8ABC48}" destId="{1908AFCC-4081-4B27-9168-3B003586FE22}" srcOrd="2" destOrd="0" parTransId="{1C9B4938-3380-4CE1-ACF0-5DB8C21638E3}" sibTransId="{883C0F8B-8312-4AE1-8175-EA0786105BDF}"/>
    <dgm:cxn modelId="{44E937C9-5F4D-416E-B5FC-6B5C3F96DD1E}" srcId="{029859C6-EDCA-4B85-B45E-42D8AF8ABC48}" destId="{736DAD64-8157-45E8-BFD4-11F97A3B2FE7}" srcOrd="0" destOrd="0" parTransId="{044E6F9A-E007-4FDA-877B-D681C276A0F2}" sibTransId="{C2FBBDCC-6154-4E40-8242-EB31A704E314}"/>
    <dgm:cxn modelId="{DF2F15E9-E0CF-4EAC-9AFF-E51BF095D2AA}" type="presOf" srcId="{029859C6-EDCA-4B85-B45E-42D8AF8ABC48}" destId="{B80B5DFD-FB00-40D6-A9B5-84AC16921EF7}" srcOrd="0" destOrd="0" presId="urn:microsoft.com/office/officeart/2018/5/layout/IconCircleLabelList"/>
    <dgm:cxn modelId="{7C11B051-503A-4A47-BA18-A994A35469DC}" type="presParOf" srcId="{B80B5DFD-FB00-40D6-A9B5-84AC16921EF7}" destId="{1C1D9F37-08EA-4BAC-BCA5-932205680F86}" srcOrd="0" destOrd="0" presId="urn:microsoft.com/office/officeart/2018/5/layout/IconCircleLabelList"/>
    <dgm:cxn modelId="{020C664C-B0B9-43B0-8EBD-A0192E6ABD31}" type="presParOf" srcId="{1C1D9F37-08EA-4BAC-BCA5-932205680F86}" destId="{C47AA0D1-35FF-41A1-A93B-FDC1991B97D0}" srcOrd="0" destOrd="0" presId="urn:microsoft.com/office/officeart/2018/5/layout/IconCircleLabelList"/>
    <dgm:cxn modelId="{EEC4411A-CFF2-42C7-B370-F2AC04AE55F4}" type="presParOf" srcId="{1C1D9F37-08EA-4BAC-BCA5-932205680F86}" destId="{754D2D64-74FF-49F3-9F0B-A5D5ED224069}" srcOrd="1" destOrd="0" presId="urn:microsoft.com/office/officeart/2018/5/layout/IconCircleLabelList"/>
    <dgm:cxn modelId="{D48176F8-B9C9-4E8C-850C-E0E3722515F1}" type="presParOf" srcId="{1C1D9F37-08EA-4BAC-BCA5-932205680F86}" destId="{910CD81C-3F7F-427A-8FD8-78C01AD99E97}" srcOrd="2" destOrd="0" presId="urn:microsoft.com/office/officeart/2018/5/layout/IconCircleLabelList"/>
    <dgm:cxn modelId="{5D3C704E-73D0-4727-B5AC-5F7A58205E9A}" type="presParOf" srcId="{1C1D9F37-08EA-4BAC-BCA5-932205680F86}" destId="{5C8E6793-BDE3-4D9D-AECA-3C598DEA2493}" srcOrd="3" destOrd="0" presId="urn:microsoft.com/office/officeart/2018/5/layout/IconCircleLabelList"/>
    <dgm:cxn modelId="{846BCC5C-D24E-4680-831F-5A5C1C00EEF8}" type="presParOf" srcId="{B80B5DFD-FB00-40D6-A9B5-84AC16921EF7}" destId="{169B8200-D528-45D8-A336-9B47B07D2C8B}" srcOrd="1" destOrd="0" presId="urn:microsoft.com/office/officeart/2018/5/layout/IconCircleLabelList"/>
    <dgm:cxn modelId="{AE9F0A21-6321-4AAA-B89B-95E618507505}" type="presParOf" srcId="{B80B5DFD-FB00-40D6-A9B5-84AC16921EF7}" destId="{5C3555D2-B445-42EB-8304-783CA0B55C21}" srcOrd="2" destOrd="0" presId="urn:microsoft.com/office/officeart/2018/5/layout/IconCircleLabelList"/>
    <dgm:cxn modelId="{121846D4-59DA-4358-8B8D-2E0775CE9AAF}" type="presParOf" srcId="{5C3555D2-B445-42EB-8304-783CA0B55C21}" destId="{FF57B669-F107-46A8-8E8A-C531577BD897}" srcOrd="0" destOrd="0" presId="urn:microsoft.com/office/officeart/2018/5/layout/IconCircleLabelList"/>
    <dgm:cxn modelId="{B1E3DBAD-3737-4CC9-B214-CEA1D59939B3}" type="presParOf" srcId="{5C3555D2-B445-42EB-8304-783CA0B55C21}" destId="{5392CB6A-DEA9-4ADD-B276-7BC2335CD8FA}" srcOrd="1" destOrd="0" presId="urn:microsoft.com/office/officeart/2018/5/layout/IconCircleLabelList"/>
    <dgm:cxn modelId="{3BFDC5BA-57C5-412F-BBD9-2622C3126291}" type="presParOf" srcId="{5C3555D2-B445-42EB-8304-783CA0B55C21}" destId="{143BFD0A-AD50-4298-A2A4-27C490291092}" srcOrd="2" destOrd="0" presId="urn:microsoft.com/office/officeart/2018/5/layout/IconCircleLabelList"/>
    <dgm:cxn modelId="{520F0CA7-737B-448B-AB78-F5DE44190F9D}" type="presParOf" srcId="{5C3555D2-B445-42EB-8304-783CA0B55C21}" destId="{0FA4A97A-1996-4C8F-9085-A778FFF6833C}" srcOrd="3" destOrd="0" presId="urn:microsoft.com/office/officeart/2018/5/layout/IconCircleLabelList"/>
    <dgm:cxn modelId="{C24D364E-A591-4423-B162-632D0300E880}" type="presParOf" srcId="{B80B5DFD-FB00-40D6-A9B5-84AC16921EF7}" destId="{5171477A-05F0-4FDF-AA52-312C7C846413}" srcOrd="3" destOrd="0" presId="urn:microsoft.com/office/officeart/2018/5/layout/IconCircleLabelList"/>
    <dgm:cxn modelId="{38C9F316-2DDF-41B7-9E06-BBCEB2F69DBB}" type="presParOf" srcId="{B80B5DFD-FB00-40D6-A9B5-84AC16921EF7}" destId="{53F5B950-DFC8-4F94-89D7-E9393D4F13B4}" srcOrd="4" destOrd="0" presId="urn:microsoft.com/office/officeart/2018/5/layout/IconCircleLabelList"/>
    <dgm:cxn modelId="{652BAE56-1135-4C29-91E3-6DE1F5070F5F}" type="presParOf" srcId="{53F5B950-DFC8-4F94-89D7-E9393D4F13B4}" destId="{1749EF33-3E21-4D67-8CAB-E6786C3E1D09}" srcOrd="0" destOrd="0" presId="urn:microsoft.com/office/officeart/2018/5/layout/IconCircleLabelList"/>
    <dgm:cxn modelId="{9503D29C-D79B-4BA6-AF37-557448832E8C}" type="presParOf" srcId="{53F5B950-DFC8-4F94-89D7-E9393D4F13B4}" destId="{20F059CE-DF39-4554-93A0-D1C91BCD22E8}" srcOrd="1" destOrd="0" presId="urn:microsoft.com/office/officeart/2018/5/layout/IconCircleLabelList"/>
    <dgm:cxn modelId="{9E8265CB-91D2-4EFB-8ED1-C7F7D373381D}" type="presParOf" srcId="{53F5B950-DFC8-4F94-89D7-E9393D4F13B4}" destId="{41681ECF-DDE0-447C-8FEA-4C98F2758BEE}" srcOrd="2" destOrd="0" presId="urn:microsoft.com/office/officeart/2018/5/layout/IconCircleLabelList"/>
    <dgm:cxn modelId="{CDAB171F-FCD1-4645-8980-15AAC54D588A}" type="presParOf" srcId="{53F5B950-DFC8-4F94-89D7-E9393D4F13B4}" destId="{6B0429C7-2BB5-49F0-AD92-6B7E3DE11B9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CF93F7-EBFA-43E2-843F-76235AECE9FD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BA238AA-7997-4ADC-AE10-138FE44B66D3}">
      <dgm:prSet/>
      <dgm:spPr/>
      <dgm:t>
        <a:bodyPr/>
        <a:lstStyle/>
        <a:p>
          <a:r>
            <a:rPr lang="en-US"/>
            <a:t>Sign up</a:t>
          </a:r>
        </a:p>
      </dgm:t>
    </dgm:pt>
    <dgm:pt modelId="{E1E2F3C2-F833-4AD3-B189-CFE51797EC53}" type="parTrans" cxnId="{277B7558-CB1D-4BA1-B2E2-43D38EDA8831}">
      <dgm:prSet/>
      <dgm:spPr/>
      <dgm:t>
        <a:bodyPr/>
        <a:lstStyle/>
        <a:p>
          <a:endParaRPr lang="en-US"/>
        </a:p>
      </dgm:t>
    </dgm:pt>
    <dgm:pt modelId="{319E6EFD-EBA0-4E33-BE61-63B6B0DB08AB}" type="sibTrans" cxnId="{277B7558-CB1D-4BA1-B2E2-43D38EDA8831}">
      <dgm:prSet/>
      <dgm:spPr/>
      <dgm:t>
        <a:bodyPr/>
        <a:lstStyle/>
        <a:p>
          <a:endParaRPr lang="en-US"/>
        </a:p>
      </dgm:t>
    </dgm:pt>
    <dgm:pt modelId="{FD51FF14-7879-44EB-B1F7-E6E1D5D45A86}">
      <dgm:prSet/>
      <dgm:spPr/>
      <dgm:t>
        <a:bodyPr/>
        <a:lstStyle/>
        <a:p>
          <a:r>
            <a:rPr lang="en-US"/>
            <a:t>Sign up for remind: Text @NHSFHS22 to 81010</a:t>
          </a:r>
        </a:p>
      </dgm:t>
    </dgm:pt>
    <dgm:pt modelId="{FC9265C8-1EBE-4456-8056-C597ABEC7A3A}" type="parTrans" cxnId="{534ED5E8-4E5B-42AC-A218-F99FE62BB5AA}">
      <dgm:prSet/>
      <dgm:spPr/>
      <dgm:t>
        <a:bodyPr/>
        <a:lstStyle/>
        <a:p>
          <a:endParaRPr lang="en-US"/>
        </a:p>
      </dgm:t>
    </dgm:pt>
    <dgm:pt modelId="{04BDAEF3-8DB6-4DF5-B50D-7A5B343E9508}" type="sibTrans" cxnId="{534ED5E8-4E5B-42AC-A218-F99FE62BB5AA}">
      <dgm:prSet/>
      <dgm:spPr/>
      <dgm:t>
        <a:bodyPr/>
        <a:lstStyle/>
        <a:p>
          <a:endParaRPr lang="en-US"/>
        </a:p>
      </dgm:t>
    </dgm:pt>
    <dgm:pt modelId="{C67AAF5B-E716-4450-A655-FEB576F746E1}">
      <dgm:prSet/>
      <dgm:spPr/>
      <dgm:t>
        <a:bodyPr/>
        <a:lstStyle/>
        <a:p>
          <a:r>
            <a:rPr lang="en-US"/>
            <a:t>Check</a:t>
          </a:r>
        </a:p>
      </dgm:t>
    </dgm:pt>
    <dgm:pt modelId="{5C13A7CA-05FD-4168-A102-0023FDB8962E}" type="parTrans" cxnId="{E96D14C3-B200-48FE-A95E-5C315CB0E694}">
      <dgm:prSet/>
      <dgm:spPr/>
      <dgm:t>
        <a:bodyPr/>
        <a:lstStyle/>
        <a:p>
          <a:endParaRPr lang="en-US"/>
        </a:p>
      </dgm:t>
    </dgm:pt>
    <dgm:pt modelId="{B6F743D0-E98F-4DE3-AC63-93DA27780C3F}" type="sibTrans" cxnId="{E96D14C3-B200-48FE-A95E-5C315CB0E694}">
      <dgm:prSet/>
      <dgm:spPr/>
      <dgm:t>
        <a:bodyPr/>
        <a:lstStyle/>
        <a:p>
          <a:endParaRPr lang="en-US"/>
        </a:p>
      </dgm:t>
    </dgm:pt>
    <dgm:pt modelId="{256FBF30-654D-432B-A89D-6D706F43EEE9}">
      <dgm:prSet/>
      <dgm:spPr/>
      <dgm:t>
        <a:bodyPr/>
        <a:lstStyle/>
        <a:p>
          <a:r>
            <a:rPr lang="en-US"/>
            <a:t>Check school issued email: Download the Outlook app </a:t>
          </a:r>
        </a:p>
      </dgm:t>
    </dgm:pt>
    <dgm:pt modelId="{08A67EE4-0945-4650-A720-24D7E57AFE7B}" type="parTrans" cxnId="{2FBDFE47-9B92-419F-BCDB-DD03786E925D}">
      <dgm:prSet/>
      <dgm:spPr/>
      <dgm:t>
        <a:bodyPr/>
        <a:lstStyle/>
        <a:p>
          <a:endParaRPr lang="en-US"/>
        </a:p>
      </dgm:t>
    </dgm:pt>
    <dgm:pt modelId="{028179AA-9052-4E8A-B95D-FC1F808CFE29}" type="sibTrans" cxnId="{2FBDFE47-9B92-419F-BCDB-DD03786E925D}">
      <dgm:prSet/>
      <dgm:spPr/>
      <dgm:t>
        <a:bodyPr/>
        <a:lstStyle/>
        <a:p>
          <a:endParaRPr lang="en-US"/>
        </a:p>
      </dgm:t>
    </dgm:pt>
    <dgm:pt modelId="{B09CAB5E-038D-432F-96AD-48A311BC728A}">
      <dgm:prSet phldr="0"/>
      <dgm:spPr/>
      <dgm:t>
        <a:bodyPr/>
        <a:lstStyle/>
        <a:p>
          <a:r>
            <a:rPr lang="en-US">
              <a:latin typeface="Rockwell Condensed" panose="02060603050405020104"/>
            </a:rPr>
            <a:t>Website</a:t>
          </a:r>
          <a:endParaRPr lang="en-US"/>
        </a:p>
      </dgm:t>
    </dgm:pt>
    <dgm:pt modelId="{4C316E55-1F0D-4A76-8E83-9B2AB27E1CC8}" type="parTrans" cxnId="{0C38C913-1285-4330-954C-C11EBEE515B0}">
      <dgm:prSet/>
      <dgm:spPr/>
      <dgm:t>
        <a:bodyPr/>
        <a:lstStyle/>
        <a:p>
          <a:endParaRPr lang="en-US"/>
        </a:p>
      </dgm:t>
    </dgm:pt>
    <dgm:pt modelId="{2DF7B40C-9FF4-4841-9BCD-F4C34C1279EE}" type="sibTrans" cxnId="{0C38C913-1285-4330-954C-C11EBEE515B0}">
      <dgm:prSet/>
      <dgm:spPr/>
      <dgm:t>
        <a:bodyPr/>
        <a:lstStyle/>
        <a:p>
          <a:endParaRPr lang="en-US"/>
        </a:p>
      </dgm:t>
    </dgm:pt>
    <dgm:pt modelId="{25A23B83-2678-428E-B20F-80F7D36CF427}">
      <dgm:prSet/>
      <dgm:spPr/>
      <dgm:t>
        <a:bodyPr/>
        <a:lstStyle/>
        <a:p>
          <a:r>
            <a:rPr lang="en-US"/>
            <a:t>Check School Website frequently!</a:t>
          </a:r>
        </a:p>
      </dgm:t>
    </dgm:pt>
    <dgm:pt modelId="{2ACD8328-DD12-4900-8C4E-20FF259375DA}" type="parTrans" cxnId="{513697C6-1192-4595-9DAD-AC225F28A093}">
      <dgm:prSet/>
      <dgm:spPr/>
      <dgm:t>
        <a:bodyPr/>
        <a:lstStyle/>
        <a:p>
          <a:endParaRPr lang="en-US"/>
        </a:p>
      </dgm:t>
    </dgm:pt>
    <dgm:pt modelId="{4ED1045A-2343-4680-982B-3154DAB95DD8}" type="sibTrans" cxnId="{513697C6-1192-4595-9DAD-AC225F28A093}">
      <dgm:prSet/>
      <dgm:spPr/>
      <dgm:t>
        <a:bodyPr/>
        <a:lstStyle/>
        <a:p>
          <a:endParaRPr lang="en-US"/>
        </a:p>
      </dgm:t>
    </dgm:pt>
    <dgm:pt modelId="{8E56547C-4F49-43AA-812E-0D2C797B61FF}">
      <dgm:prSet phldr="0"/>
      <dgm:spPr/>
      <dgm:t>
        <a:bodyPr/>
        <a:lstStyle/>
        <a:p>
          <a:pPr rtl="0"/>
          <a:r>
            <a:rPr lang="en-US">
              <a:latin typeface="Rockwell Condensed" panose="02060603050405020104"/>
            </a:rPr>
            <a:t>Be</a:t>
          </a:r>
          <a:endParaRPr lang="en-US"/>
        </a:p>
      </dgm:t>
    </dgm:pt>
    <dgm:pt modelId="{BB409967-E083-4FAC-B48F-16FF78609272}" type="parTrans" cxnId="{9F410764-E431-4A98-B1D5-B9F0265F5522}">
      <dgm:prSet/>
      <dgm:spPr/>
      <dgm:t>
        <a:bodyPr/>
        <a:lstStyle/>
        <a:p>
          <a:endParaRPr lang="en-US"/>
        </a:p>
      </dgm:t>
    </dgm:pt>
    <dgm:pt modelId="{C43F7E49-942E-4AF3-B3A3-44BF939841C6}" type="sibTrans" cxnId="{9F410764-E431-4A98-B1D5-B9F0265F5522}">
      <dgm:prSet/>
      <dgm:spPr/>
      <dgm:t>
        <a:bodyPr/>
        <a:lstStyle/>
        <a:p>
          <a:endParaRPr lang="en-US"/>
        </a:p>
      </dgm:t>
    </dgm:pt>
    <dgm:pt modelId="{C72E0963-766E-4C2C-B19C-906EAAB6AD81}">
      <dgm:prSet/>
      <dgm:spPr/>
      <dgm:t>
        <a:bodyPr/>
        <a:lstStyle/>
        <a:p>
          <a:r>
            <a:rPr lang="en-US"/>
            <a:t>STUDENTS MUST BE RESPONSIBLE FOR STAYING UP TO DATE ON ALL CLUB MEETINGS/ACTIVITIES</a:t>
          </a:r>
        </a:p>
      </dgm:t>
    </dgm:pt>
    <dgm:pt modelId="{D3978161-CE79-4358-BF92-82049091E03D}" type="parTrans" cxnId="{97CAD009-703F-4AEE-9C25-261AE63C7EE4}">
      <dgm:prSet/>
      <dgm:spPr/>
      <dgm:t>
        <a:bodyPr/>
        <a:lstStyle/>
        <a:p>
          <a:endParaRPr lang="en-US"/>
        </a:p>
      </dgm:t>
    </dgm:pt>
    <dgm:pt modelId="{0837B459-579A-4C2A-8E18-78DC0C1B05A4}" type="sibTrans" cxnId="{97CAD009-703F-4AEE-9C25-261AE63C7EE4}">
      <dgm:prSet/>
      <dgm:spPr/>
      <dgm:t>
        <a:bodyPr/>
        <a:lstStyle/>
        <a:p>
          <a:endParaRPr lang="en-US"/>
        </a:p>
      </dgm:t>
    </dgm:pt>
    <dgm:pt modelId="{52A902C4-5A9D-452E-AC43-E0DB65A543BB}" type="pres">
      <dgm:prSet presAssocID="{69CF93F7-EBFA-43E2-843F-76235AECE9FD}" presName="Name0" presStyleCnt="0">
        <dgm:presLayoutVars>
          <dgm:dir/>
          <dgm:animLvl val="lvl"/>
          <dgm:resizeHandles val="exact"/>
        </dgm:presLayoutVars>
      </dgm:prSet>
      <dgm:spPr/>
    </dgm:pt>
    <dgm:pt modelId="{8AA03884-418D-40F7-920E-6356C34E301F}" type="pres">
      <dgm:prSet presAssocID="{EBA238AA-7997-4ADC-AE10-138FE44B66D3}" presName="linNode" presStyleCnt="0"/>
      <dgm:spPr/>
    </dgm:pt>
    <dgm:pt modelId="{010D85FA-51B9-43A2-8D9A-6D558FBFDB0C}" type="pres">
      <dgm:prSet presAssocID="{EBA238AA-7997-4ADC-AE10-138FE44B66D3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EC57C015-D348-44D6-B74D-E52E9ADDDB65}" type="pres">
      <dgm:prSet presAssocID="{EBA238AA-7997-4ADC-AE10-138FE44B66D3}" presName="descendantText" presStyleLbl="alignAccFollowNode1" presStyleIdx="0" presStyleCnt="4">
        <dgm:presLayoutVars>
          <dgm:bulletEnabled/>
        </dgm:presLayoutVars>
      </dgm:prSet>
      <dgm:spPr/>
    </dgm:pt>
    <dgm:pt modelId="{B60B75D5-1846-455C-B569-837A93393B0A}" type="pres">
      <dgm:prSet presAssocID="{319E6EFD-EBA0-4E33-BE61-63B6B0DB08AB}" presName="sp" presStyleCnt="0"/>
      <dgm:spPr/>
    </dgm:pt>
    <dgm:pt modelId="{DFEEC5F0-4A4B-4490-876F-77D82B3A6FF9}" type="pres">
      <dgm:prSet presAssocID="{C67AAF5B-E716-4450-A655-FEB576F746E1}" presName="linNode" presStyleCnt="0"/>
      <dgm:spPr/>
    </dgm:pt>
    <dgm:pt modelId="{6A0542D8-1E9E-4B21-9DAB-1F1DA941468E}" type="pres">
      <dgm:prSet presAssocID="{C67AAF5B-E716-4450-A655-FEB576F746E1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9274DDE7-8B09-47E2-A268-0E1C348A2E16}" type="pres">
      <dgm:prSet presAssocID="{C67AAF5B-E716-4450-A655-FEB576F746E1}" presName="descendantText" presStyleLbl="alignAccFollowNode1" presStyleIdx="1" presStyleCnt="4">
        <dgm:presLayoutVars>
          <dgm:bulletEnabled/>
        </dgm:presLayoutVars>
      </dgm:prSet>
      <dgm:spPr/>
    </dgm:pt>
    <dgm:pt modelId="{D8353295-12F8-4C92-8199-D28983644C99}" type="pres">
      <dgm:prSet presAssocID="{B6F743D0-E98F-4DE3-AC63-93DA27780C3F}" presName="sp" presStyleCnt="0"/>
      <dgm:spPr/>
    </dgm:pt>
    <dgm:pt modelId="{E63ED8C5-FC55-496A-A5E3-4AC8693B7C4D}" type="pres">
      <dgm:prSet presAssocID="{B09CAB5E-038D-432F-96AD-48A311BC728A}" presName="linNode" presStyleCnt="0"/>
      <dgm:spPr/>
    </dgm:pt>
    <dgm:pt modelId="{BE0DB364-85A1-45DA-B796-44C039CA45F8}" type="pres">
      <dgm:prSet presAssocID="{B09CAB5E-038D-432F-96AD-48A311BC728A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0DEE2336-1563-4079-AE63-B797DCCABA5F}" type="pres">
      <dgm:prSet presAssocID="{B09CAB5E-038D-432F-96AD-48A311BC728A}" presName="descendantText" presStyleLbl="alignAccFollowNode1" presStyleIdx="2" presStyleCnt="4">
        <dgm:presLayoutVars>
          <dgm:bulletEnabled/>
        </dgm:presLayoutVars>
      </dgm:prSet>
      <dgm:spPr/>
    </dgm:pt>
    <dgm:pt modelId="{61F68CFD-9CD3-45B9-87C7-52B208279AE6}" type="pres">
      <dgm:prSet presAssocID="{2DF7B40C-9FF4-4841-9BCD-F4C34C1279EE}" presName="sp" presStyleCnt="0"/>
      <dgm:spPr/>
    </dgm:pt>
    <dgm:pt modelId="{6162DB1D-9BDC-49AA-AE4F-0D8FBC092F6C}" type="pres">
      <dgm:prSet presAssocID="{8E56547C-4F49-43AA-812E-0D2C797B61FF}" presName="linNode" presStyleCnt="0"/>
      <dgm:spPr/>
    </dgm:pt>
    <dgm:pt modelId="{BE2EE0D1-4B64-4DE9-B977-BC07A8041443}" type="pres">
      <dgm:prSet presAssocID="{8E56547C-4F49-43AA-812E-0D2C797B61FF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1A4E4206-14A7-4C46-B71B-3C41EB1C9E2B}" type="pres">
      <dgm:prSet presAssocID="{8E56547C-4F49-43AA-812E-0D2C797B61FF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97CAD009-703F-4AEE-9C25-261AE63C7EE4}" srcId="{8E56547C-4F49-43AA-812E-0D2C797B61FF}" destId="{C72E0963-766E-4C2C-B19C-906EAAB6AD81}" srcOrd="0" destOrd="0" parTransId="{D3978161-CE79-4358-BF92-82049091E03D}" sibTransId="{0837B459-579A-4C2A-8E18-78DC0C1B05A4}"/>
    <dgm:cxn modelId="{90864510-E52D-4137-B36F-97812ED50EC0}" type="presOf" srcId="{EBA238AA-7997-4ADC-AE10-138FE44B66D3}" destId="{010D85FA-51B9-43A2-8D9A-6D558FBFDB0C}" srcOrd="0" destOrd="0" presId="urn:microsoft.com/office/officeart/2016/7/layout/VerticalSolidActionList"/>
    <dgm:cxn modelId="{0C38C913-1285-4330-954C-C11EBEE515B0}" srcId="{69CF93F7-EBFA-43E2-843F-76235AECE9FD}" destId="{B09CAB5E-038D-432F-96AD-48A311BC728A}" srcOrd="2" destOrd="0" parTransId="{4C316E55-1F0D-4A76-8E83-9B2AB27E1CC8}" sibTransId="{2DF7B40C-9FF4-4841-9BCD-F4C34C1279EE}"/>
    <dgm:cxn modelId="{7AD19133-3603-4CAB-AB01-547916C1FE9A}" type="presOf" srcId="{8E56547C-4F49-43AA-812E-0D2C797B61FF}" destId="{BE2EE0D1-4B64-4DE9-B977-BC07A8041443}" srcOrd="0" destOrd="0" presId="urn:microsoft.com/office/officeart/2016/7/layout/VerticalSolidActionList"/>
    <dgm:cxn modelId="{41A02035-4C49-472D-B0BB-EC8852544358}" type="presOf" srcId="{C67AAF5B-E716-4450-A655-FEB576F746E1}" destId="{6A0542D8-1E9E-4B21-9DAB-1F1DA941468E}" srcOrd="0" destOrd="0" presId="urn:microsoft.com/office/officeart/2016/7/layout/VerticalSolidActionList"/>
    <dgm:cxn modelId="{9D6A523F-CED5-4730-96C8-9C4362B07D70}" type="presOf" srcId="{C72E0963-766E-4C2C-B19C-906EAAB6AD81}" destId="{1A4E4206-14A7-4C46-B71B-3C41EB1C9E2B}" srcOrd="0" destOrd="0" presId="urn:microsoft.com/office/officeart/2016/7/layout/VerticalSolidActionList"/>
    <dgm:cxn modelId="{0ECA7A5C-4C2F-439C-AD50-830A23B06F11}" type="presOf" srcId="{B09CAB5E-038D-432F-96AD-48A311BC728A}" destId="{BE0DB364-85A1-45DA-B796-44C039CA45F8}" srcOrd="0" destOrd="0" presId="urn:microsoft.com/office/officeart/2016/7/layout/VerticalSolidActionList"/>
    <dgm:cxn modelId="{1541255F-1F2B-4DA3-A230-358078D34C5C}" type="presOf" srcId="{FD51FF14-7879-44EB-B1F7-E6E1D5D45A86}" destId="{EC57C015-D348-44D6-B74D-E52E9ADDDB65}" srcOrd="0" destOrd="0" presId="urn:microsoft.com/office/officeart/2016/7/layout/VerticalSolidActionList"/>
    <dgm:cxn modelId="{D02EF642-6B9C-4A2F-B184-D44C7210102D}" type="presOf" srcId="{25A23B83-2678-428E-B20F-80F7D36CF427}" destId="{0DEE2336-1563-4079-AE63-B797DCCABA5F}" srcOrd="0" destOrd="0" presId="urn:microsoft.com/office/officeart/2016/7/layout/VerticalSolidActionList"/>
    <dgm:cxn modelId="{9EB19543-85EE-4411-B523-5F2C324D5896}" type="presOf" srcId="{69CF93F7-EBFA-43E2-843F-76235AECE9FD}" destId="{52A902C4-5A9D-452E-AC43-E0DB65A543BB}" srcOrd="0" destOrd="0" presId="urn:microsoft.com/office/officeart/2016/7/layout/VerticalSolidActionList"/>
    <dgm:cxn modelId="{9F410764-E431-4A98-B1D5-B9F0265F5522}" srcId="{69CF93F7-EBFA-43E2-843F-76235AECE9FD}" destId="{8E56547C-4F49-43AA-812E-0D2C797B61FF}" srcOrd="3" destOrd="0" parTransId="{BB409967-E083-4FAC-B48F-16FF78609272}" sibTransId="{C43F7E49-942E-4AF3-B3A3-44BF939841C6}"/>
    <dgm:cxn modelId="{2FBDFE47-9B92-419F-BCDB-DD03786E925D}" srcId="{C67AAF5B-E716-4450-A655-FEB576F746E1}" destId="{256FBF30-654D-432B-A89D-6D706F43EEE9}" srcOrd="0" destOrd="0" parTransId="{08A67EE4-0945-4650-A720-24D7E57AFE7B}" sibTransId="{028179AA-9052-4E8A-B95D-FC1F808CFE29}"/>
    <dgm:cxn modelId="{277B7558-CB1D-4BA1-B2E2-43D38EDA8831}" srcId="{69CF93F7-EBFA-43E2-843F-76235AECE9FD}" destId="{EBA238AA-7997-4ADC-AE10-138FE44B66D3}" srcOrd="0" destOrd="0" parTransId="{E1E2F3C2-F833-4AD3-B189-CFE51797EC53}" sibTransId="{319E6EFD-EBA0-4E33-BE61-63B6B0DB08AB}"/>
    <dgm:cxn modelId="{3F4724A3-0268-47AF-8DB1-1385C0DA34E0}" type="presOf" srcId="{256FBF30-654D-432B-A89D-6D706F43EEE9}" destId="{9274DDE7-8B09-47E2-A268-0E1C348A2E16}" srcOrd="0" destOrd="0" presId="urn:microsoft.com/office/officeart/2016/7/layout/VerticalSolidActionList"/>
    <dgm:cxn modelId="{E96D14C3-B200-48FE-A95E-5C315CB0E694}" srcId="{69CF93F7-EBFA-43E2-843F-76235AECE9FD}" destId="{C67AAF5B-E716-4450-A655-FEB576F746E1}" srcOrd="1" destOrd="0" parTransId="{5C13A7CA-05FD-4168-A102-0023FDB8962E}" sibTransId="{B6F743D0-E98F-4DE3-AC63-93DA27780C3F}"/>
    <dgm:cxn modelId="{513697C6-1192-4595-9DAD-AC225F28A093}" srcId="{B09CAB5E-038D-432F-96AD-48A311BC728A}" destId="{25A23B83-2678-428E-B20F-80F7D36CF427}" srcOrd="0" destOrd="0" parTransId="{2ACD8328-DD12-4900-8C4E-20FF259375DA}" sibTransId="{4ED1045A-2343-4680-982B-3154DAB95DD8}"/>
    <dgm:cxn modelId="{534ED5E8-4E5B-42AC-A218-F99FE62BB5AA}" srcId="{EBA238AA-7997-4ADC-AE10-138FE44B66D3}" destId="{FD51FF14-7879-44EB-B1F7-E6E1D5D45A86}" srcOrd="0" destOrd="0" parTransId="{FC9265C8-1EBE-4456-8056-C597ABEC7A3A}" sibTransId="{04BDAEF3-8DB6-4DF5-B50D-7A5B343E9508}"/>
    <dgm:cxn modelId="{F5F55A5D-4B0C-4EAB-AE4D-FDD1B24E107B}" type="presParOf" srcId="{52A902C4-5A9D-452E-AC43-E0DB65A543BB}" destId="{8AA03884-418D-40F7-920E-6356C34E301F}" srcOrd="0" destOrd="0" presId="urn:microsoft.com/office/officeart/2016/7/layout/VerticalSolidActionList"/>
    <dgm:cxn modelId="{757B2C6F-35CA-4966-9BC3-23E4C577EF83}" type="presParOf" srcId="{8AA03884-418D-40F7-920E-6356C34E301F}" destId="{010D85FA-51B9-43A2-8D9A-6D558FBFDB0C}" srcOrd="0" destOrd="0" presId="urn:microsoft.com/office/officeart/2016/7/layout/VerticalSolidActionList"/>
    <dgm:cxn modelId="{18FDC13F-0E37-45EE-ADE0-3F54E2017D2D}" type="presParOf" srcId="{8AA03884-418D-40F7-920E-6356C34E301F}" destId="{EC57C015-D348-44D6-B74D-E52E9ADDDB65}" srcOrd="1" destOrd="0" presId="urn:microsoft.com/office/officeart/2016/7/layout/VerticalSolidActionList"/>
    <dgm:cxn modelId="{C8294A44-7B58-4B57-9256-A3A36ACC62D5}" type="presParOf" srcId="{52A902C4-5A9D-452E-AC43-E0DB65A543BB}" destId="{B60B75D5-1846-455C-B569-837A93393B0A}" srcOrd="1" destOrd="0" presId="urn:microsoft.com/office/officeart/2016/7/layout/VerticalSolidActionList"/>
    <dgm:cxn modelId="{8BDA845B-60F1-49C3-B099-C13A180B6876}" type="presParOf" srcId="{52A902C4-5A9D-452E-AC43-E0DB65A543BB}" destId="{DFEEC5F0-4A4B-4490-876F-77D82B3A6FF9}" srcOrd="2" destOrd="0" presId="urn:microsoft.com/office/officeart/2016/7/layout/VerticalSolidActionList"/>
    <dgm:cxn modelId="{D6F6AC23-44A7-4AF5-A4A6-A3FA45CC3B08}" type="presParOf" srcId="{DFEEC5F0-4A4B-4490-876F-77D82B3A6FF9}" destId="{6A0542D8-1E9E-4B21-9DAB-1F1DA941468E}" srcOrd="0" destOrd="0" presId="urn:microsoft.com/office/officeart/2016/7/layout/VerticalSolidActionList"/>
    <dgm:cxn modelId="{AD2D56D8-8C91-4E94-81C9-48CB345914FA}" type="presParOf" srcId="{DFEEC5F0-4A4B-4490-876F-77D82B3A6FF9}" destId="{9274DDE7-8B09-47E2-A268-0E1C348A2E16}" srcOrd="1" destOrd="0" presId="urn:microsoft.com/office/officeart/2016/7/layout/VerticalSolidActionList"/>
    <dgm:cxn modelId="{A9471709-536E-4213-B774-BABD8456746A}" type="presParOf" srcId="{52A902C4-5A9D-452E-AC43-E0DB65A543BB}" destId="{D8353295-12F8-4C92-8199-D28983644C99}" srcOrd="3" destOrd="0" presId="urn:microsoft.com/office/officeart/2016/7/layout/VerticalSolidActionList"/>
    <dgm:cxn modelId="{B935829B-66B2-40FA-82C7-D2FB09C4C564}" type="presParOf" srcId="{52A902C4-5A9D-452E-AC43-E0DB65A543BB}" destId="{E63ED8C5-FC55-496A-A5E3-4AC8693B7C4D}" srcOrd="4" destOrd="0" presId="urn:microsoft.com/office/officeart/2016/7/layout/VerticalSolidActionList"/>
    <dgm:cxn modelId="{35216F3B-9A63-47FB-A319-92E3A0C7998D}" type="presParOf" srcId="{E63ED8C5-FC55-496A-A5E3-4AC8693B7C4D}" destId="{BE0DB364-85A1-45DA-B796-44C039CA45F8}" srcOrd="0" destOrd="0" presId="urn:microsoft.com/office/officeart/2016/7/layout/VerticalSolidActionList"/>
    <dgm:cxn modelId="{F41660C0-4EAA-4FC6-A4D1-2F22F42BE13C}" type="presParOf" srcId="{E63ED8C5-FC55-496A-A5E3-4AC8693B7C4D}" destId="{0DEE2336-1563-4079-AE63-B797DCCABA5F}" srcOrd="1" destOrd="0" presId="urn:microsoft.com/office/officeart/2016/7/layout/VerticalSolidActionList"/>
    <dgm:cxn modelId="{7F445865-DB09-4FB1-B3F7-AC670EB87463}" type="presParOf" srcId="{52A902C4-5A9D-452E-AC43-E0DB65A543BB}" destId="{61F68CFD-9CD3-45B9-87C7-52B208279AE6}" srcOrd="5" destOrd="0" presId="urn:microsoft.com/office/officeart/2016/7/layout/VerticalSolidActionList"/>
    <dgm:cxn modelId="{D05D0F0A-F197-4CEA-9087-E1FA7B429E0C}" type="presParOf" srcId="{52A902C4-5A9D-452E-AC43-E0DB65A543BB}" destId="{6162DB1D-9BDC-49AA-AE4F-0D8FBC092F6C}" srcOrd="6" destOrd="0" presId="urn:microsoft.com/office/officeart/2016/7/layout/VerticalSolidActionList"/>
    <dgm:cxn modelId="{52F157BC-ACAF-4E2B-8FC2-05E2B218EA8A}" type="presParOf" srcId="{6162DB1D-9BDC-49AA-AE4F-0D8FBC092F6C}" destId="{BE2EE0D1-4B64-4DE9-B977-BC07A8041443}" srcOrd="0" destOrd="0" presId="urn:microsoft.com/office/officeart/2016/7/layout/VerticalSolidActionList"/>
    <dgm:cxn modelId="{E8999CA5-A087-48E9-A006-95E38A35B661}" type="presParOf" srcId="{6162DB1D-9BDC-49AA-AE4F-0D8FBC092F6C}" destId="{1A4E4206-14A7-4C46-B71B-3C41EB1C9E2B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A5640-7738-4E4E-8C8A-3911483B3537}">
      <dsp:nvSpPr>
        <dsp:cNvPr id="0" name=""/>
        <dsp:cNvSpPr/>
      </dsp:nvSpPr>
      <dsp:spPr>
        <a:xfrm>
          <a:off x="0" y="484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E30AA-5FDF-4F59-BB80-D3DE468866DB}">
      <dsp:nvSpPr>
        <dsp:cNvPr id="0" name=""/>
        <dsp:cNvSpPr/>
      </dsp:nvSpPr>
      <dsp:spPr>
        <a:xfrm>
          <a:off x="0" y="484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President- Estella Wittstruck</a:t>
          </a:r>
        </a:p>
      </dsp:txBody>
      <dsp:txXfrm>
        <a:off x="0" y="484"/>
        <a:ext cx="7104042" cy="567049"/>
      </dsp:txXfrm>
    </dsp:sp>
    <dsp:sp modelId="{0573204A-BD92-4378-9435-515AAC2E8C00}">
      <dsp:nvSpPr>
        <dsp:cNvPr id="0" name=""/>
        <dsp:cNvSpPr/>
      </dsp:nvSpPr>
      <dsp:spPr>
        <a:xfrm>
          <a:off x="0" y="567534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5DAEB-CC70-43A7-87D9-514AD2933474}">
      <dsp:nvSpPr>
        <dsp:cNvPr id="0" name=""/>
        <dsp:cNvSpPr/>
      </dsp:nvSpPr>
      <dsp:spPr>
        <a:xfrm>
          <a:off x="0" y="567534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VP- Leticia Gonzalez (Outreach)</a:t>
          </a:r>
        </a:p>
      </dsp:txBody>
      <dsp:txXfrm>
        <a:off x="0" y="567534"/>
        <a:ext cx="7104042" cy="567049"/>
      </dsp:txXfrm>
    </dsp:sp>
    <dsp:sp modelId="{A12D38DE-A92B-4ADE-96D3-52795ADE5A79}">
      <dsp:nvSpPr>
        <dsp:cNvPr id="0" name=""/>
        <dsp:cNvSpPr/>
      </dsp:nvSpPr>
      <dsp:spPr>
        <a:xfrm>
          <a:off x="0" y="1134584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FD459-0B7F-4EDB-A0E3-740FDA30DC12}">
      <dsp:nvSpPr>
        <dsp:cNvPr id="0" name=""/>
        <dsp:cNvSpPr/>
      </dsp:nvSpPr>
      <dsp:spPr>
        <a:xfrm>
          <a:off x="0" y="1134584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VP- Marissa Scudero (Executive)</a:t>
          </a:r>
        </a:p>
      </dsp:txBody>
      <dsp:txXfrm>
        <a:off x="0" y="1134584"/>
        <a:ext cx="7104042" cy="567049"/>
      </dsp:txXfrm>
    </dsp:sp>
    <dsp:sp modelId="{53B5EDFD-3A4B-45EB-8569-8739D958C5D9}">
      <dsp:nvSpPr>
        <dsp:cNvPr id="0" name=""/>
        <dsp:cNvSpPr/>
      </dsp:nvSpPr>
      <dsp:spPr>
        <a:xfrm>
          <a:off x="0" y="1701634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906902-60F9-437E-BAEA-D534D11C8801}">
      <dsp:nvSpPr>
        <dsp:cNvPr id="0" name=""/>
        <dsp:cNvSpPr/>
      </dsp:nvSpPr>
      <dsp:spPr>
        <a:xfrm>
          <a:off x="0" y="1701634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Treasurer- Alyssa Fisher</a:t>
          </a:r>
        </a:p>
      </dsp:txBody>
      <dsp:txXfrm>
        <a:off x="0" y="1701634"/>
        <a:ext cx="7104042" cy="567049"/>
      </dsp:txXfrm>
    </dsp:sp>
    <dsp:sp modelId="{E5815C2C-2E14-47B5-9732-F2C9ECC9DE7F}">
      <dsp:nvSpPr>
        <dsp:cNvPr id="0" name=""/>
        <dsp:cNvSpPr/>
      </dsp:nvSpPr>
      <dsp:spPr>
        <a:xfrm>
          <a:off x="0" y="2268683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45CFC-DFE8-482B-B61A-430459EE9F5E}">
      <dsp:nvSpPr>
        <dsp:cNvPr id="0" name=""/>
        <dsp:cNvSpPr/>
      </dsp:nvSpPr>
      <dsp:spPr>
        <a:xfrm>
          <a:off x="0" y="2268683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Treasurer- Constance Radar</a:t>
          </a:r>
        </a:p>
      </dsp:txBody>
      <dsp:txXfrm>
        <a:off x="0" y="2268683"/>
        <a:ext cx="7104042" cy="567049"/>
      </dsp:txXfrm>
    </dsp:sp>
    <dsp:sp modelId="{1D958913-55AF-463E-9868-7F6E1E78CBBB}">
      <dsp:nvSpPr>
        <dsp:cNvPr id="0" name=""/>
        <dsp:cNvSpPr/>
      </dsp:nvSpPr>
      <dsp:spPr>
        <a:xfrm>
          <a:off x="0" y="2835733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8EABA-6ED8-40BF-818F-2DE972E70F4A}">
      <dsp:nvSpPr>
        <dsp:cNvPr id="0" name=""/>
        <dsp:cNvSpPr/>
      </dsp:nvSpPr>
      <dsp:spPr>
        <a:xfrm>
          <a:off x="0" y="2835733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Secretary- Ava Cotroneo</a:t>
          </a:r>
        </a:p>
      </dsp:txBody>
      <dsp:txXfrm>
        <a:off x="0" y="2835733"/>
        <a:ext cx="7104042" cy="567049"/>
      </dsp:txXfrm>
    </dsp:sp>
    <dsp:sp modelId="{0AD37443-0738-4674-A678-52135EE09D7E}">
      <dsp:nvSpPr>
        <dsp:cNvPr id="0" name=""/>
        <dsp:cNvSpPr/>
      </dsp:nvSpPr>
      <dsp:spPr>
        <a:xfrm>
          <a:off x="0" y="3402783"/>
          <a:ext cx="7104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A0CB97-6192-41DA-92E5-AA405172D72A}">
      <dsp:nvSpPr>
        <dsp:cNvPr id="0" name=""/>
        <dsp:cNvSpPr/>
      </dsp:nvSpPr>
      <dsp:spPr>
        <a:xfrm>
          <a:off x="0" y="3402783"/>
          <a:ext cx="7104042" cy="56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Secretary- Penelope Ross</a:t>
          </a:r>
        </a:p>
      </dsp:txBody>
      <dsp:txXfrm>
        <a:off x="0" y="3402783"/>
        <a:ext cx="7104042" cy="567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AA0D1-35FF-41A1-A93B-FDC1991B97D0}">
      <dsp:nvSpPr>
        <dsp:cNvPr id="0" name=""/>
        <dsp:cNvSpPr/>
      </dsp:nvSpPr>
      <dsp:spPr>
        <a:xfrm>
          <a:off x="44190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4D2D64-74FF-49F3-9F0B-A5D5ED224069}">
      <dsp:nvSpPr>
        <dsp:cNvPr id="0" name=""/>
        <dsp:cNvSpPr/>
      </dsp:nvSpPr>
      <dsp:spPr>
        <a:xfrm>
          <a:off x="73440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8E6793-BDE3-4D9D-AECA-3C598DEA2493}">
      <dsp:nvSpPr>
        <dsp:cNvPr id="0" name=""/>
        <dsp:cNvSpPr/>
      </dsp:nvSpPr>
      <dsp:spPr>
        <a:xfrm>
          <a:off x="315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 Awards Night May 11</a:t>
          </a:r>
          <a:r>
            <a:rPr lang="en-US" sz="1700" kern="1200" baseline="30000"/>
            <a:t>th</a:t>
          </a:r>
          <a:r>
            <a:rPr lang="en-US" sz="1700" kern="1200"/>
            <a:t> </a:t>
          </a:r>
        </a:p>
      </dsp:txBody>
      <dsp:txXfrm>
        <a:off x="3150" y="2348922"/>
        <a:ext cx="2250000" cy="720000"/>
      </dsp:txXfrm>
    </dsp:sp>
    <dsp:sp modelId="{FF57B669-F107-46A8-8E8A-C531577BD897}">
      <dsp:nvSpPr>
        <dsp:cNvPr id="0" name=""/>
        <dsp:cNvSpPr/>
      </dsp:nvSpPr>
      <dsp:spPr>
        <a:xfrm>
          <a:off x="308565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2CB6A-DEA9-4ADD-B276-7BC2335CD8FA}">
      <dsp:nvSpPr>
        <dsp:cNvPr id="0" name=""/>
        <dsp:cNvSpPr/>
      </dsp:nvSpPr>
      <dsp:spPr>
        <a:xfrm>
          <a:off x="337815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4A97A-1996-4C8F-9085-A778FFF6833C}">
      <dsp:nvSpPr>
        <dsp:cNvPr id="0" name=""/>
        <dsp:cNvSpPr/>
      </dsp:nvSpPr>
      <dsp:spPr>
        <a:xfrm>
          <a:off x="264690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Signing of the Chapter Book</a:t>
          </a:r>
          <a:r>
            <a:rPr lang="en-US" sz="1700" kern="1200">
              <a:latin typeface="Rockwell Condensed" panose="02060603050405020104"/>
            </a:rPr>
            <a:t> (more to come)</a:t>
          </a:r>
          <a:endParaRPr lang="en-US" sz="1700" kern="1200"/>
        </a:p>
      </dsp:txBody>
      <dsp:txXfrm>
        <a:off x="2646900" y="2348922"/>
        <a:ext cx="2250000" cy="720000"/>
      </dsp:txXfrm>
    </dsp:sp>
    <dsp:sp modelId="{1749EF33-3E21-4D67-8CAB-E6786C3E1D09}">
      <dsp:nvSpPr>
        <dsp:cNvPr id="0" name=""/>
        <dsp:cNvSpPr/>
      </dsp:nvSpPr>
      <dsp:spPr>
        <a:xfrm>
          <a:off x="572940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F059CE-DF39-4554-93A0-D1C91BCD22E8}">
      <dsp:nvSpPr>
        <dsp:cNvPr id="0" name=""/>
        <dsp:cNvSpPr/>
      </dsp:nvSpPr>
      <dsp:spPr>
        <a:xfrm>
          <a:off x="602190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429C7-2BB5-49F0-AD92-6B7E3DE11B90}">
      <dsp:nvSpPr>
        <dsp:cNvPr id="0" name=""/>
        <dsp:cNvSpPr/>
      </dsp:nvSpPr>
      <dsp:spPr>
        <a:xfrm>
          <a:off x="529065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Graduation June 11th</a:t>
          </a:r>
        </a:p>
      </dsp:txBody>
      <dsp:txXfrm>
        <a:off x="5290650" y="2348922"/>
        <a:ext cx="225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AA0D1-35FF-41A1-A93B-FDC1991B97D0}">
      <dsp:nvSpPr>
        <dsp:cNvPr id="0" name=""/>
        <dsp:cNvSpPr/>
      </dsp:nvSpPr>
      <dsp:spPr>
        <a:xfrm>
          <a:off x="44190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4D2D64-74FF-49F3-9F0B-A5D5ED224069}">
      <dsp:nvSpPr>
        <dsp:cNvPr id="0" name=""/>
        <dsp:cNvSpPr/>
      </dsp:nvSpPr>
      <dsp:spPr>
        <a:xfrm>
          <a:off x="73440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8E6793-BDE3-4D9D-AECA-3C598DEA2493}">
      <dsp:nvSpPr>
        <dsp:cNvPr id="0" name=""/>
        <dsp:cNvSpPr/>
      </dsp:nvSpPr>
      <dsp:spPr>
        <a:xfrm>
          <a:off x="315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>
              <a:latin typeface="Rockwell Condensed" panose="02060603050405020104"/>
            </a:rPr>
            <a:t> List </a:t>
          </a:r>
          <a:r>
            <a:rPr lang="en-US" sz="2600" kern="1200" baseline="0">
              <a:latin typeface="Rockwell Condensed" panose="02060603050405020104"/>
            </a:rPr>
            <a:t>all</a:t>
          </a:r>
          <a:r>
            <a:rPr lang="en-US" sz="2600" kern="1200">
              <a:latin typeface="Rockwell Condensed" panose="02060603050405020104"/>
            </a:rPr>
            <a:t> points on your tracker </a:t>
          </a:r>
          <a:endParaRPr lang="en-US" sz="2600" kern="1200"/>
        </a:p>
      </dsp:txBody>
      <dsp:txXfrm>
        <a:off x="3150" y="2348922"/>
        <a:ext cx="2250000" cy="720000"/>
      </dsp:txXfrm>
    </dsp:sp>
    <dsp:sp modelId="{FF57B669-F107-46A8-8E8A-C531577BD897}">
      <dsp:nvSpPr>
        <dsp:cNvPr id="0" name=""/>
        <dsp:cNvSpPr/>
      </dsp:nvSpPr>
      <dsp:spPr>
        <a:xfrm>
          <a:off x="308565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2CB6A-DEA9-4ADD-B276-7BC2335CD8FA}">
      <dsp:nvSpPr>
        <dsp:cNvPr id="0" name=""/>
        <dsp:cNvSpPr/>
      </dsp:nvSpPr>
      <dsp:spPr>
        <a:xfrm>
          <a:off x="337815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4A97A-1996-4C8F-9085-A778FFF6833C}">
      <dsp:nvSpPr>
        <dsp:cNvPr id="0" name=""/>
        <dsp:cNvSpPr/>
      </dsp:nvSpPr>
      <dsp:spPr>
        <a:xfrm>
          <a:off x="264690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>
              <a:latin typeface="Rockwell Condensed" panose="02060603050405020104"/>
            </a:rPr>
            <a:t>Have an officer sign off</a:t>
          </a:r>
          <a:endParaRPr lang="en-US" sz="2600" kern="1200"/>
        </a:p>
      </dsp:txBody>
      <dsp:txXfrm>
        <a:off x="2646900" y="2348922"/>
        <a:ext cx="2250000" cy="720000"/>
      </dsp:txXfrm>
    </dsp:sp>
    <dsp:sp modelId="{1749EF33-3E21-4D67-8CAB-E6786C3E1D09}">
      <dsp:nvSpPr>
        <dsp:cNvPr id="0" name=""/>
        <dsp:cNvSpPr/>
      </dsp:nvSpPr>
      <dsp:spPr>
        <a:xfrm>
          <a:off x="5729400" y="548922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F059CE-DF39-4554-93A0-D1C91BCD22E8}">
      <dsp:nvSpPr>
        <dsp:cNvPr id="0" name=""/>
        <dsp:cNvSpPr/>
      </dsp:nvSpPr>
      <dsp:spPr>
        <a:xfrm>
          <a:off x="6021900" y="841422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429C7-2BB5-49F0-AD92-6B7E3DE11B90}">
      <dsp:nvSpPr>
        <dsp:cNvPr id="0" name=""/>
        <dsp:cNvSpPr/>
      </dsp:nvSpPr>
      <dsp:spPr>
        <a:xfrm>
          <a:off x="5290650" y="2348922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>
              <a:latin typeface="Rockwell Condensed" panose="02060603050405020104"/>
            </a:rPr>
            <a:t>staple and turn in to Allison</a:t>
          </a:r>
          <a:endParaRPr lang="en-US" sz="2600" kern="1200"/>
        </a:p>
      </dsp:txBody>
      <dsp:txXfrm>
        <a:off x="5290650" y="2348922"/>
        <a:ext cx="225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7C015-D348-44D6-B74D-E52E9ADDDB65}">
      <dsp:nvSpPr>
        <dsp:cNvPr id="0" name=""/>
        <dsp:cNvSpPr/>
      </dsp:nvSpPr>
      <dsp:spPr>
        <a:xfrm>
          <a:off x="771286" y="2494"/>
          <a:ext cx="3085147" cy="12923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60" tIns="328258" rIns="59860" bIns="32825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Sign up for remind: Text @NHSFHS22 to 81010</a:t>
          </a:r>
        </a:p>
      </dsp:txBody>
      <dsp:txXfrm>
        <a:off x="771286" y="2494"/>
        <a:ext cx="3085147" cy="1292352"/>
      </dsp:txXfrm>
    </dsp:sp>
    <dsp:sp modelId="{010D85FA-51B9-43A2-8D9A-6D558FBFDB0C}">
      <dsp:nvSpPr>
        <dsp:cNvPr id="0" name=""/>
        <dsp:cNvSpPr/>
      </dsp:nvSpPr>
      <dsp:spPr>
        <a:xfrm>
          <a:off x="0" y="2494"/>
          <a:ext cx="771286" cy="12923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14" tIns="127656" rIns="40814" bIns="127656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Sign up</a:t>
          </a:r>
        </a:p>
      </dsp:txBody>
      <dsp:txXfrm>
        <a:off x="0" y="2494"/>
        <a:ext cx="771286" cy="1292352"/>
      </dsp:txXfrm>
    </dsp:sp>
    <dsp:sp modelId="{9274DDE7-8B09-47E2-A268-0E1C348A2E16}">
      <dsp:nvSpPr>
        <dsp:cNvPr id="0" name=""/>
        <dsp:cNvSpPr/>
      </dsp:nvSpPr>
      <dsp:spPr>
        <a:xfrm>
          <a:off x="771286" y="1372389"/>
          <a:ext cx="3085147" cy="1292352"/>
        </a:xfrm>
        <a:prstGeom prst="rect">
          <a:avLst/>
        </a:prstGeom>
        <a:solidFill>
          <a:schemeClr val="accent2">
            <a:tint val="40000"/>
            <a:alpha val="90000"/>
            <a:hueOff val="658188"/>
            <a:satOff val="-1724"/>
            <a:lumOff val="61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58188"/>
              <a:satOff val="-1724"/>
              <a:lumOff val="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60" tIns="328258" rIns="59860" bIns="32825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Check school issued email: Download the Outlook app </a:t>
          </a:r>
        </a:p>
      </dsp:txBody>
      <dsp:txXfrm>
        <a:off x="771286" y="1372389"/>
        <a:ext cx="3085147" cy="1292352"/>
      </dsp:txXfrm>
    </dsp:sp>
    <dsp:sp modelId="{6A0542D8-1E9E-4B21-9DAB-1F1DA941468E}">
      <dsp:nvSpPr>
        <dsp:cNvPr id="0" name=""/>
        <dsp:cNvSpPr/>
      </dsp:nvSpPr>
      <dsp:spPr>
        <a:xfrm>
          <a:off x="0" y="1372389"/>
          <a:ext cx="771286" cy="1292352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14" tIns="127656" rIns="40814" bIns="127656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Check</a:t>
          </a:r>
        </a:p>
      </dsp:txBody>
      <dsp:txXfrm>
        <a:off x="0" y="1372389"/>
        <a:ext cx="771286" cy="1292352"/>
      </dsp:txXfrm>
    </dsp:sp>
    <dsp:sp modelId="{0DEE2336-1563-4079-AE63-B797DCCABA5F}">
      <dsp:nvSpPr>
        <dsp:cNvPr id="0" name=""/>
        <dsp:cNvSpPr/>
      </dsp:nvSpPr>
      <dsp:spPr>
        <a:xfrm>
          <a:off x="771286" y="2742283"/>
          <a:ext cx="3085147" cy="1292352"/>
        </a:xfrm>
        <a:prstGeom prst="rect">
          <a:avLst/>
        </a:prstGeom>
        <a:solidFill>
          <a:schemeClr val="accent2">
            <a:tint val="40000"/>
            <a:alpha val="90000"/>
            <a:hueOff val="1316376"/>
            <a:satOff val="-3449"/>
            <a:lumOff val="12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16376"/>
              <a:satOff val="-3449"/>
              <a:lumOff val="1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60" tIns="328258" rIns="59860" bIns="32825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Check School Website frequently!</a:t>
          </a:r>
        </a:p>
      </dsp:txBody>
      <dsp:txXfrm>
        <a:off x="771286" y="2742283"/>
        <a:ext cx="3085147" cy="1292352"/>
      </dsp:txXfrm>
    </dsp:sp>
    <dsp:sp modelId="{BE0DB364-85A1-45DA-B796-44C039CA45F8}">
      <dsp:nvSpPr>
        <dsp:cNvPr id="0" name=""/>
        <dsp:cNvSpPr/>
      </dsp:nvSpPr>
      <dsp:spPr>
        <a:xfrm>
          <a:off x="0" y="2742283"/>
          <a:ext cx="771286" cy="1292352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14" tIns="127656" rIns="40814" bIns="127656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Rockwell Condensed" panose="02060603050405020104"/>
            </a:rPr>
            <a:t>Website</a:t>
          </a:r>
          <a:endParaRPr lang="en-US" sz="1700" kern="1200"/>
        </a:p>
      </dsp:txBody>
      <dsp:txXfrm>
        <a:off x="0" y="2742283"/>
        <a:ext cx="771286" cy="1292352"/>
      </dsp:txXfrm>
    </dsp:sp>
    <dsp:sp modelId="{1A4E4206-14A7-4C46-B71B-3C41EB1C9E2B}">
      <dsp:nvSpPr>
        <dsp:cNvPr id="0" name=""/>
        <dsp:cNvSpPr/>
      </dsp:nvSpPr>
      <dsp:spPr>
        <a:xfrm>
          <a:off x="771286" y="4112177"/>
          <a:ext cx="3085147" cy="1292352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60" tIns="328258" rIns="59860" bIns="32825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STUDENTS MUST BE RESPONSIBLE FOR STAYING UP TO DATE ON ALL CLUB MEETINGS/ACTIVITIES</a:t>
          </a:r>
        </a:p>
      </dsp:txBody>
      <dsp:txXfrm>
        <a:off x="771286" y="4112177"/>
        <a:ext cx="3085147" cy="1292352"/>
      </dsp:txXfrm>
    </dsp:sp>
    <dsp:sp modelId="{BE2EE0D1-4B64-4DE9-B977-BC07A8041443}">
      <dsp:nvSpPr>
        <dsp:cNvPr id="0" name=""/>
        <dsp:cNvSpPr/>
      </dsp:nvSpPr>
      <dsp:spPr>
        <a:xfrm>
          <a:off x="0" y="4112177"/>
          <a:ext cx="771286" cy="1292352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814" tIns="127656" rIns="40814" bIns="127656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Rockwell Condensed" panose="02060603050405020104"/>
            </a:rPr>
            <a:t>Be</a:t>
          </a:r>
          <a:endParaRPr lang="en-US" sz="1700" kern="1200"/>
        </a:p>
      </dsp:txBody>
      <dsp:txXfrm>
        <a:off x="0" y="4112177"/>
        <a:ext cx="771286" cy="1292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94662-72FB-8941-8F15-3108263DF060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D02B5-B0A6-A542-BC50-904F06B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04C-D7CF-4861-95F0-3F5ACF508755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4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4B-F41A-4540-8EEC-C29B4F79802D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3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989E-5397-49EE-B0F5-E72D9FFD7EC0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1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42F-EA91-460E-9436-9A6C9B1CB0C6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0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3D4350-0632-4F67-B357-AFC21C62564D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1A35-803D-44FA-BA88-E6B5FB34758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6CED-B3EE-49D9-9922-CBB48E543356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631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F9237B0-CC05-45CB-9D8E-44851499E325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705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777-83B6-4CFA-89A1-52400FB2059F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8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A2A1-C9A8-42DC-AF5F-29D58FE3A81E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28B6-2144-4760-B3DF-18C646FA52B1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51F38EA-B09F-4C97-9264-D1353869D1E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9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2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2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microsoft.com/office/2007/relationships/hdphoto" Target="../media/hdphoto3.wdp"/><Relationship Id="rId7" Type="http://schemas.openxmlformats.org/officeDocument/2006/relationships/diagramLayout" Target="../diagrams/layout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microsoft.com/office/2007/relationships/hdphoto" Target="../media/hdphoto2.wdp"/><Relationship Id="rId10" Type="http://schemas.microsoft.com/office/2007/relationships/diagramDrawing" Target="../diagrams/drawing4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astefullyeclectic.com/lemonade-beermosa-beer-cocktails/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07/relationships/hdphoto" Target="../media/hdphoto2.wdp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3.0/" TargetMode="External"/><Relationship Id="rId3" Type="http://schemas.openxmlformats.org/officeDocument/2006/relationships/hyperlink" Target="https://kiwithek.at/index.php/Die_Bew%C3%A4hrungsprobe_auf_dem_Masenberg_bei_P%C3%B6llau" TargetMode="External"/><Relationship Id="rId7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664CB4-B2D2-4732-AB2C-939321E99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3168EC-D910-4109-8158-A433124BB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928117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EB50A5-ED88-4DB9-A0A0-1370FEEE6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4" y="1110053"/>
            <a:ext cx="4973574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91D1AC-07FA-034E-8003-8519C3B2D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117" y="1432223"/>
            <a:ext cx="4474102" cy="3357976"/>
          </a:xfrm>
        </p:spPr>
        <p:txBody>
          <a:bodyPr anchor="ctr">
            <a:normAutofit/>
          </a:bodyPr>
          <a:lstStyle/>
          <a:p>
            <a:r>
              <a:rPr lang="en-US" sz="7000"/>
              <a:t>NATIONAL HONOR SOCIETY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448D1-872A-9640-9EF3-5C66530EC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17" y="4790199"/>
            <a:ext cx="4474102" cy="6687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Meeting #8</a:t>
            </a:r>
            <a:endParaRPr lang="en-US" sz="1400">
              <a:solidFill>
                <a:srgbClr val="000000"/>
              </a:solidFill>
              <a:cs typeface="Calibri"/>
            </a:endParaRPr>
          </a:p>
          <a:p>
            <a:r>
              <a:rPr lang="en-US" sz="1400">
                <a:solidFill>
                  <a:srgbClr val="000000"/>
                </a:solidFill>
              </a:rPr>
              <a:t>May 9th, 2022</a:t>
            </a:r>
            <a:endParaRPr lang="en-US" sz="1400">
              <a:solidFill>
                <a:srgbClr val="000000"/>
              </a:solidFill>
              <a:cs typeface="Calibri"/>
            </a:endParaRPr>
          </a:p>
        </p:txBody>
      </p:sp>
      <p:pic>
        <p:nvPicPr>
          <p:cNvPr id="4" name="Picture 4" descr="Qr code&#10;&#10;Description automatically generated">
            <a:extLst>
              <a:ext uri="{FF2B5EF4-FFF2-40B4-BE49-F238E27FC236}">
                <a16:creationId xmlns:a16="http://schemas.microsoft.com/office/drawing/2014/main" id="{AA122CF2-0076-4F36-8047-1F210F94D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1337" y="2129123"/>
            <a:ext cx="2562544" cy="256254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AA47C27-8894-42A7-8D01-C902DA9B7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5780565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B4BD81D-EAC7-4C48-A5FD-A1156EC84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35190" y="5257800"/>
            <a:ext cx="810678" cy="1080902"/>
            <a:chOff x="9685338" y="4460675"/>
            <a:chExt cx="1080904" cy="10809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CAF43F4-8892-4C5D-A8ED-C423F5175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D028E2F-5F35-49A4-86F5-81814931EB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6343DCF-3882-4CF3-A9A9-A1CD187588A7}"/>
              </a:ext>
            </a:extLst>
          </p:cNvPr>
          <p:cNvSpPr txBox="1"/>
          <p:nvPr/>
        </p:nvSpPr>
        <p:spPr>
          <a:xfrm>
            <a:off x="5709423" y="1761893"/>
            <a:ext cx="3044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Sign in using the QR code!</a:t>
            </a:r>
          </a:p>
        </p:txBody>
      </p:sp>
    </p:spTree>
    <p:extLst>
      <p:ext uri="{BB962C8B-B14F-4D97-AF65-F5344CB8AC3E}">
        <p14:creationId xmlns:p14="http://schemas.microsoft.com/office/powerpoint/2010/main" val="3285086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2286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5776" y="1679569"/>
            <a:ext cx="2624148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8" y="2376862"/>
            <a:ext cx="198048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CSF Items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169508" y="3398744"/>
            <a:ext cx="3657600" cy="60512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FFBD-81F2-6F48-B0FB-D0FCAD4E1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816" y="725394"/>
            <a:ext cx="3856994" cy="5407212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pPr>
              <a:buNone/>
            </a:pPr>
            <a:endParaRPr lang="en-US"/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2580DC-60C8-4D9D-B230-D9C43EA4382A}"/>
              </a:ext>
            </a:extLst>
          </p:cNvPr>
          <p:cNvSpPr txBox="1"/>
          <p:nvPr/>
        </p:nvSpPr>
        <p:spPr>
          <a:xfrm>
            <a:off x="3955960" y="1100105"/>
            <a:ext cx="4574452" cy="8925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2950" lvl="1" indent="-285750">
              <a:buFont typeface="Arial"/>
              <a:buChar char="•"/>
            </a:pPr>
            <a:endParaRPr lang="en-US" sz="2600">
              <a:latin typeface="Playfair Display"/>
            </a:endParaRPr>
          </a:p>
          <a:p>
            <a:pPr>
              <a:buChar char="•"/>
            </a:pPr>
            <a:endParaRPr lang="en-US" sz="2600">
              <a:latin typeface="Playfair Display"/>
            </a:endParaRPr>
          </a:p>
        </p:txBody>
      </p:sp>
      <p:pic>
        <p:nvPicPr>
          <p:cNvPr id="5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296A857-B76E-A871-285F-2CA1A3FF85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7863" y="582375"/>
            <a:ext cx="5631976" cy="568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88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/>
              <a:t>Upcoming events </a:t>
            </a:r>
            <a:endParaRPr lang="en-US">
              <a:latin typeface="Rockwell Condensed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2013293"/>
            <a:ext cx="75438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1FD1950D-0310-1FF0-159E-7396DCDAE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416032"/>
              </p:ext>
            </p:extLst>
          </p:nvPr>
        </p:nvGraphicFramePr>
        <p:xfrm>
          <a:off x="802481" y="2385390"/>
          <a:ext cx="75438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72164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 fontScale="90000"/>
          </a:bodyPr>
          <a:lstStyle/>
          <a:p>
            <a:r>
              <a:rPr lang="en-US"/>
              <a:t>Point Tracker Sign-off and collection-must be complete for NHS graduation honors. </a:t>
            </a:r>
            <a:endParaRPr lang="en-US">
              <a:latin typeface="Rockwell Condensed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2013293"/>
            <a:ext cx="75438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1FD1950D-0310-1FF0-159E-7396DCDAE80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02481" y="2385390"/>
          <a:ext cx="75438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61004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2286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776" y="1679569"/>
            <a:ext cx="2624148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4600" y="1864667"/>
            <a:ext cx="2346500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8" y="2376862"/>
            <a:ext cx="198048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Club Information 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169508" y="3398744"/>
            <a:ext cx="3657600" cy="60512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65E90D-D9DB-4E2D-B27A-30315B9FA1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498412"/>
              </p:ext>
            </p:extLst>
          </p:nvPr>
        </p:nvGraphicFramePr>
        <p:xfrm>
          <a:off x="4561284" y="725488"/>
          <a:ext cx="3856434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19376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2712-F89E-4BBF-B6E0-6D7D2388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Agenda 5/9/2022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FBA86-E64C-43D9-A0C6-7812DFAAB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Food Fair Recap</a:t>
            </a:r>
            <a:endParaRPr lang="en-US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n-US">
                <a:cs typeface="Calibri"/>
              </a:rPr>
              <a:t>Awards Night, May 11th</a:t>
            </a:r>
          </a:p>
          <a:p>
            <a:pPr>
              <a:buClr>
                <a:srgbClr val="9E3611"/>
              </a:buClr>
            </a:pPr>
            <a:r>
              <a:rPr lang="en-US">
                <a:ea typeface="+mn-lt"/>
                <a:cs typeface="+mn-lt"/>
              </a:rPr>
              <a:t>Officers for 2022-2023</a:t>
            </a:r>
            <a:endParaRPr lang="en-US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n-US">
                <a:ea typeface="+mn-lt"/>
                <a:cs typeface="+mn-lt"/>
              </a:rPr>
              <a:t>Sophomore Applications for NHS Membership </a:t>
            </a:r>
          </a:p>
          <a:p>
            <a:pPr>
              <a:buClr>
                <a:srgbClr val="9E3611"/>
              </a:buClr>
            </a:pPr>
            <a:r>
              <a:rPr lang="en-US">
                <a:cs typeface="Calibri"/>
              </a:rPr>
              <a:t>Treasurers Report</a:t>
            </a:r>
            <a:endParaRPr lang="en-US"/>
          </a:p>
          <a:p>
            <a:pPr>
              <a:buClr>
                <a:srgbClr val="9E3611"/>
              </a:buClr>
            </a:pPr>
            <a:r>
              <a:rPr lang="en-US">
                <a:ea typeface="+mn-lt"/>
                <a:cs typeface="Calibri"/>
              </a:rPr>
              <a:t>State Seal of Civic Engagement-Student List</a:t>
            </a:r>
          </a:p>
          <a:p>
            <a:r>
              <a:rPr lang="en-US">
                <a:ea typeface="+mn-lt"/>
                <a:cs typeface="+mn-lt"/>
              </a:rPr>
              <a:t>CSF Business</a:t>
            </a:r>
          </a:p>
          <a:p>
            <a:pPr>
              <a:buClr>
                <a:srgbClr val="9E3611"/>
              </a:buClr>
            </a:pPr>
            <a:endParaRPr lang="en-US">
              <a:cs typeface="Calibri"/>
            </a:endParaRPr>
          </a:p>
          <a:p>
            <a:pPr>
              <a:buClr>
                <a:srgbClr val="9E3611"/>
              </a:buClr>
            </a:pPr>
            <a:endParaRPr lang="en-US">
              <a:cs typeface="Calibri"/>
            </a:endParaRPr>
          </a:p>
          <a:p>
            <a:pPr marL="0" indent="0">
              <a:buClr>
                <a:srgbClr val="D34817">
                  <a:lumMod val="75000"/>
                </a:srgbClr>
              </a:buClr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313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Food Fair Recap</a:t>
            </a:r>
            <a:endParaRPr lang="en-US" err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/>
              <a:t>$138, to be deposited this week.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5" descr="A picture containing cup, beverage, food, fruit drink&#10;&#10;Description automatically generated">
            <a:extLst>
              <a:ext uri="{FF2B5EF4-FFF2-40B4-BE49-F238E27FC236}">
                <a16:creationId xmlns:a16="http://schemas.microsoft.com/office/drawing/2014/main" id="{15D0F132-67AD-FA9D-6105-495BFC5347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17585" y="2493001"/>
            <a:ext cx="4132052" cy="37007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29CF94-9629-744A-A33A-5397A029E441}"/>
              </a:ext>
            </a:extLst>
          </p:cNvPr>
          <p:cNvSpPr txBox="1"/>
          <p:nvPr/>
        </p:nvSpPr>
        <p:spPr>
          <a:xfrm>
            <a:off x="517585" y="4951023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9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2022-2023 NHS Officers</a:t>
            </a:r>
            <a:endParaRPr lang="en-US" err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5" name="TextBox 3">
            <a:extLst>
              <a:ext uri="{FF2B5EF4-FFF2-40B4-BE49-F238E27FC236}">
                <a16:creationId xmlns:a16="http://schemas.microsoft.com/office/drawing/2014/main" id="{095506CF-5580-2E76-EC0D-D0CD84FEC234}"/>
              </a:ext>
            </a:extLst>
          </p:cNvPr>
          <p:cNvGraphicFramePr/>
          <p:nvPr/>
        </p:nvGraphicFramePr>
        <p:xfrm>
          <a:off x="932761" y="2089532"/>
          <a:ext cx="7104042" cy="3970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88967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Awards Night Only (no induction)</a:t>
            </a:r>
            <a:endParaRPr lang="en-US" err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403" y="2320412"/>
            <a:ext cx="7026962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3E85F-91BE-4AD5-877D-9BFA881DBF45}"/>
              </a:ext>
            </a:extLst>
          </p:cNvPr>
          <p:cNvSpPr txBox="1"/>
          <p:nvPr/>
        </p:nvSpPr>
        <p:spPr>
          <a:xfrm>
            <a:off x="1098014" y="2566929"/>
            <a:ext cx="7636523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/>
              <a:t>Wednesday May 11th:</a:t>
            </a:r>
            <a:r>
              <a:rPr lang="en-US" sz="2800"/>
              <a:t> This event is for active members who have qualified for graduation recognition in either NHS/CSF or both.  To qualify you need to be:</a:t>
            </a:r>
            <a:endParaRPr lang="en-US"/>
          </a:p>
          <a:p>
            <a:r>
              <a:rPr lang="en-US" sz="2800"/>
              <a:t>* a senior in good standing</a:t>
            </a:r>
          </a:p>
          <a:p>
            <a:r>
              <a:rPr lang="en-US" sz="2800"/>
              <a:t>* Received an invitation in class and via email</a:t>
            </a:r>
          </a:p>
          <a:p>
            <a:r>
              <a:rPr lang="en-US" sz="2800"/>
              <a:t>* Complete and submit (today) your point-tracker, community service log, and reflection. 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328A0-34CD-440B-A16C-02AF745CF105}"/>
              </a:ext>
            </a:extLst>
          </p:cNvPr>
          <p:cNvSpPr txBox="1"/>
          <p:nvPr/>
        </p:nvSpPr>
        <p:spPr>
          <a:xfrm>
            <a:off x="406075" y="6075401"/>
            <a:ext cx="2676525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4EAFA6-09F5-46BB-BB19-6D819A5DB507}"/>
              </a:ext>
            </a:extLst>
          </p:cNvPr>
          <p:cNvSpPr txBox="1"/>
          <p:nvPr/>
        </p:nvSpPr>
        <p:spPr>
          <a:xfrm>
            <a:off x="5697557" y="6087183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0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Awards Night Part 2</a:t>
            </a:r>
            <a:endParaRPr lang="en-US" err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403" y="2320412"/>
            <a:ext cx="7026962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3E85F-91BE-4AD5-877D-9BFA881DBF45}"/>
              </a:ext>
            </a:extLst>
          </p:cNvPr>
          <p:cNvSpPr txBox="1"/>
          <p:nvPr/>
        </p:nvSpPr>
        <p:spPr>
          <a:xfrm>
            <a:off x="1098014" y="2566929"/>
            <a:ext cx="7636523" cy="29238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/>
              <a:t>Wednesday May 11th:</a:t>
            </a:r>
            <a:r>
              <a:rPr lang="en-US" sz="2800"/>
              <a:t> We will distribute the NHS stoles to those that </a:t>
            </a:r>
            <a:r>
              <a:rPr lang="en-US" sz="2800" b="1"/>
              <a:t>qualify for graduation recognition</a:t>
            </a:r>
            <a:r>
              <a:rPr lang="en-US" sz="2800"/>
              <a:t>.  This event is in conjunction with CSF.</a:t>
            </a:r>
            <a:endParaRPr lang="en-US"/>
          </a:p>
          <a:p>
            <a:endParaRPr lang="en-US"/>
          </a:p>
          <a:p>
            <a:r>
              <a:rPr lang="en-US" b="1"/>
              <a:t>Juniors: </a:t>
            </a:r>
            <a:r>
              <a:rPr lang="en-US"/>
              <a:t> If you can assist on Wednesday, please contact Mr. Hollister via email or in person.  We need help with passing our programs and audio/visual assistance. 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328A0-34CD-440B-A16C-02AF745CF105}"/>
              </a:ext>
            </a:extLst>
          </p:cNvPr>
          <p:cNvSpPr txBox="1"/>
          <p:nvPr/>
        </p:nvSpPr>
        <p:spPr>
          <a:xfrm>
            <a:off x="406075" y="6075401"/>
            <a:ext cx="2676525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4EAFA6-09F5-46BB-BB19-6D819A5DB507}"/>
              </a:ext>
            </a:extLst>
          </p:cNvPr>
          <p:cNvSpPr txBox="1"/>
          <p:nvPr/>
        </p:nvSpPr>
        <p:spPr>
          <a:xfrm>
            <a:off x="5697557" y="6087183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53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New Member Update</a:t>
            </a:r>
            <a:endParaRPr lang="en-US" err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403" y="2320412"/>
            <a:ext cx="7026962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3E85F-91BE-4AD5-877D-9BFA881DBF45}"/>
              </a:ext>
            </a:extLst>
          </p:cNvPr>
          <p:cNvSpPr txBox="1"/>
          <p:nvPr/>
        </p:nvSpPr>
        <p:spPr>
          <a:xfrm>
            <a:off x="1098014" y="2566929"/>
            <a:ext cx="7636523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Class of 2024:  NHS received approximately </a:t>
            </a:r>
            <a:r>
              <a:rPr lang="en-US" sz="2800" b="1"/>
              <a:t>65</a:t>
            </a:r>
            <a:r>
              <a:rPr lang="en-US" sz="2800"/>
              <a:t> applications from sophomores to become new members. </a:t>
            </a:r>
            <a:endParaRPr lang="en-US"/>
          </a:p>
          <a:p>
            <a:endParaRPr lang="en-US" sz="2800"/>
          </a:p>
          <a:p>
            <a:r>
              <a:rPr lang="en-US" sz="2800"/>
              <a:t>Details about full membership will be announced to prospective members on or before May 22nd.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328A0-34CD-440B-A16C-02AF745CF105}"/>
              </a:ext>
            </a:extLst>
          </p:cNvPr>
          <p:cNvSpPr txBox="1"/>
          <p:nvPr/>
        </p:nvSpPr>
        <p:spPr>
          <a:xfrm>
            <a:off x="406075" y="6075401"/>
            <a:ext cx="2676525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4EAFA6-09F5-46BB-BB19-6D819A5DB507}"/>
              </a:ext>
            </a:extLst>
          </p:cNvPr>
          <p:cNvSpPr txBox="1"/>
          <p:nvPr/>
        </p:nvSpPr>
        <p:spPr>
          <a:xfrm>
            <a:off x="5697557" y="6087183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38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658" y="1382165"/>
            <a:ext cx="3651884" cy="151798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+mj-lt"/>
                <a:cs typeface="+mj-lt"/>
              </a:rPr>
              <a:t>Treasurers Report</a:t>
            </a:r>
            <a:endParaRPr lang="en-US">
              <a:solidFill>
                <a:srgbClr val="000000"/>
              </a:solidFill>
              <a:cs typeface="Calibri Light"/>
            </a:endParaRPr>
          </a:p>
        </p:txBody>
      </p:sp>
      <p:pic>
        <p:nvPicPr>
          <p:cNvPr id="4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5093741C-943B-4C3D-97EB-15A8988F73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745" r="22972" b="2"/>
          <a:stretch/>
        </p:blipFill>
        <p:spPr>
          <a:xfrm>
            <a:off x="-7399" y="401980"/>
            <a:ext cx="4586799" cy="6456021"/>
          </a:xfrm>
          <a:custGeom>
            <a:avLst/>
            <a:gdLst/>
            <a:ahLst/>
            <a:cxnLst/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96349AB3-1BD3-41E1-8979-1DBDCB5CD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399" y="401980"/>
            <a:ext cx="4586799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blipFill dpi="0" rotWithShape="1">
            <a:blip r:embed="rId4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658" y="3007389"/>
            <a:ext cx="3651885" cy="30658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Current Balance $</a:t>
            </a:r>
            <a:r>
              <a:rPr lang="en-US" sz="1600">
                <a:ea typeface="+mn-lt"/>
                <a:cs typeface="+mn-lt"/>
              </a:rPr>
              <a:t>2,200.78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>
                <a:ea typeface="+mn-lt"/>
                <a:cs typeface="+mn-lt"/>
              </a:rPr>
              <a:t>as of 5/9/22 + Food fair money to be deposited $138</a:t>
            </a:r>
            <a:endParaRPr lang="en-US" sz="160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>
                <a:solidFill>
                  <a:srgbClr val="000000"/>
                </a:solidFill>
                <a:cs typeface="Calibri" panose="020F0502020204030204"/>
              </a:rPr>
              <a:t>Reminder NHS is still accepting  yearly donations, see point tracker for details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>
                <a:solidFill>
                  <a:srgbClr val="000000"/>
                </a:solidFill>
                <a:cs typeface="Calibri" panose="020F0502020204030204"/>
              </a:rPr>
              <a:t>We have our PO for the certificates from NHS, they are on backorder, we hope to have them before 5/11.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>
              <a:solidFill>
                <a:srgbClr val="000000"/>
              </a:solidFill>
              <a:highlight>
                <a:srgbClr val="FFFF00"/>
              </a:highlight>
              <a:cs typeface="Calibri" panose="020F0502020204030204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361456" y="6195813"/>
            <a:chExt cx="548640" cy="54864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F03BB3DB-BEB5-4AC8-AA8B-ABCAC59579CB}"/>
              </a:ext>
            </a:extLst>
          </p:cNvPr>
          <p:cNvSpPr txBox="1"/>
          <p:nvPr/>
        </p:nvSpPr>
        <p:spPr>
          <a:xfrm>
            <a:off x="6513152" y="6657945"/>
            <a:ext cx="2630848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551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7232" y="0"/>
            <a:ext cx="3266767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7262" y="484632"/>
            <a:ext cx="2658026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2800"/>
              <a:t>Seal of Civic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FFBD-81F2-6F48-B0FB-D0FCAD4E1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7263" y="2121408"/>
            <a:ext cx="2658025" cy="4050792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pPr>
              <a:buNone/>
            </a:pPr>
            <a:endParaRPr lang="en-US" sz="1400"/>
          </a:p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endParaRPr lang="en-US" sz="1400">
              <a:cs typeface="Calibri" panose="020F0502020204030204"/>
            </a:endParaRPr>
          </a:p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pPr marL="0" indent="0">
              <a:buNone/>
            </a:pPr>
            <a:endParaRPr lang="en-US" sz="1400">
              <a:cs typeface="Calibri" panose="020F0502020204030204"/>
            </a:endParaRPr>
          </a:p>
          <a:p>
            <a:endParaRPr lang="en-US" sz="1400">
              <a:cs typeface="Calibri" panose="020F0502020204030204"/>
            </a:endParaRPr>
          </a:p>
          <a:p>
            <a:endParaRPr lang="en-US" sz="1400">
              <a:cs typeface="Calibri" panose="020F0502020204030204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361456" y="6195813"/>
            <a:chExt cx="548640" cy="54864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A50637F-C949-44F1-97F8-87909A401B09}"/>
              </a:ext>
            </a:extLst>
          </p:cNvPr>
          <p:cNvSpPr txBox="1"/>
          <p:nvPr/>
        </p:nvSpPr>
        <p:spPr>
          <a:xfrm>
            <a:off x="6054781" y="269740"/>
            <a:ext cx="2887486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endParaRPr lang="en-US" sz="280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endParaRPr lang="en-US" sz="2800">
              <a:highlight>
                <a:srgbClr val="FFFF00"/>
              </a:highlight>
            </a:endParaRPr>
          </a:p>
          <a:p>
            <a:pPr>
              <a:spcAft>
                <a:spcPts val="600"/>
              </a:spcAft>
            </a:pPr>
            <a:endParaRPr lang="en-US" sz="1600">
              <a:highlight>
                <a:srgbClr val="FFFF00"/>
              </a:highlight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6B32BD7-2582-05F9-E58B-5D32ACADD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194760"/>
              </p:ext>
            </p:extLst>
          </p:nvPr>
        </p:nvGraphicFramePr>
        <p:xfrm>
          <a:off x="1319841" y="638354"/>
          <a:ext cx="3681187" cy="5588106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681187">
                  <a:extLst>
                    <a:ext uri="{9D8B030D-6E8A-4147-A177-3AD203B41FA5}">
                      <a16:colId xmlns:a16="http://schemas.microsoft.com/office/drawing/2014/main" val="1889202641"/>
                    </a:ext>
                  </a:extLst>
                </a:gridCol>
              </a:tblGrid>
              <a:tr h="357699">
                <a:tc>
                  <a:txBody>
                    <a:bodyPr/>
                    <a:lstStyle/>
                    <a:p>
                      <a:pPr fontAlgn="b"/>
                      <a:endParaRPr lang="en-US" sz="1300" b="0" u="none" strike="noStrike" cap="none" spc="0">
                        <a:solidFill>
                          <a:schemeClr val="tx1"/>
                        </a:solidFill>
                        <a:effectLst/>
                        <a:latin typeface="Rockwell"/>
                      </a:endParaRPr>
                    </a:p>
                  </a:txBody>
                  <a:tcPr marL="52529" marR="7817" marT="15008" marB="112562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112341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  <a:latin typeface="Rockwell"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555326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974496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300279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92379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22346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49714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7246890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58868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75187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328556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277870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075580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56466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249581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583077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47741"/>
                  </a:ext>
                </a:extLst>
              </a:tr>
              <a:tr h="307671">
                <a:tc>
                  <a:txBody>
                    <a:bodyPr/>
                    <a:lstStyle/>
                    <a:p>
                      <a:pPr fontAlgn="b"/>
                      <a:endParaRPr lang="en-US" sz="1000" u="none" strike="noStrike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2529" marR="7817" marT="15008" marB="112562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07085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D550929-91B0-34DE-07E4-9DEE7647C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0682"/>
              </p:ext>
            </p:extLst>
          </p:nvPr>
        </p:nvGraphicFramePr>
        <p:xfrm>
          <a:off x="1535501" y="1216325"/>
          <a:ext cx="3266927" cy="472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927">
                  <a:extLst>
                    <a:ext uri="{9D8B030D-6E8A-4147-A177-3AD203B41FA5}">
                      <a16:colId xmlns:a16="http://schemas.microsoft.com/office/drawing/2014/main" val="1488200008"/>
                    </a:ext>
                  </a:extLst>
                </a:gridCol>
              </a:tblGrid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LUHSD-Freedom High School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67438799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60776652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Deanne Andrada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600723940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Angela Baltzell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352895151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Dante Benedetti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883478547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Noelia Chamberlain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565054822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Alson Cheong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06066737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Andrea De La Cruz Palma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349469418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Allison Felix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41418177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Sebastian Garcia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0443204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Jasmin Hernandez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41669263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Ashar Huda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39845713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Sumneet Kaur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29176647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Jessica Kwasny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24388847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Sevanah Melgoza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71538003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Alexis Murazzo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03741380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Leslie Perez Arnold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31291162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Adelynn Piper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753004099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Mia Phounrath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06029864"/>
                  </a:ext>
                </a:extLst>
              </a:tr>
              <a:tr h="236045">
                <a:tc>
                  <a:txBody>
                    <a:bodyPr/>
                    <a:lstStyle/>
                    <a:p>
                      <a:pPr fontAlgn="b"/>
                      <a:r>
                        <a:rPr lang="en-US" sz="1100" u="none" strike="noStrike">
                          <a:effectLst/>
                        </a:rPr>
                        <a:t>Basim Shahzad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14364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530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6D81CA75C33468D1ADB1BEACF1C6C" ma:contentTypeVersion="6" ma:contentTypeDescription="Create a new document." ma:contentTypeScope="" ma:versionID="74ae88bea069a8e089e424a5aca4fed6">
  <xsd:schema xmlns:xsd="http://www.w3.org/2001/XMLSchema" xmlns:xs="http://www.w3.org/2001/XMLSchema" xmlns:p="http://schemas.microsoft.com/office/2006/metadata/properties" xmlns:ns2="00cdd138-1ceb-4390-aef2-59a336f59ac9" xmlns:ns3="e53f31a3-3e5d-4840-87e7-edab174877dd" targetNamespace="http://schemas.microsoft.com/office/2006/metadata/properties" ma:root="true" ma:fieldsID="59b1a527913a2d3fa037f3364cccaf06" ns2:_="" ns3:_="">
    <xsd:import namespace="00cdd138-1ceb-4390-aef2-59a336f59ac9"/>
    <xsd:import namespace="e53f31a3-3e5d-4840-87e7-edab174877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dd138-1ceb-4390-aef2-59a336f59ac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f31a3-3e5d-4840-87e7-edab17487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0cdd138-1ceb-4390-aef2-59a336f59ac9">
      <UserInfo>
        <DisplayName>Allison Felix</DisplayName>
        <AccountId>20</AccountId>
        <AccountType/>
      </UserInfo>
      <UserInfo>
        <DisplayName>Sheila Angelo</DisplayName>
        <AccountId>22</AccountId>
        <AccountType/>
      </UserInfo>
      <UserInfo>
        <DisplayName>Rachael Woodcock</DisplayName>
        <AccountId>23</AccountId>
        <AccountType/>
      </UserInfo>
      <UserInfo>
        <DisplayName>Alice Cartwright</DisplayName>
        <AccountId>24</AccountId>
        <AccountType/>
      </UserInfo>
      <UserInfo>
        <DisplayName>Michael Miller</DisplayName>
        <AccountId>31</AccountId>
        <AccountType/>
      </UserInfo>
      <UserInfo>
        <DisplayName>Sevanah Melgoza</DisplayName>
        <AccountId>47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18AD5C5-1E81-4DA6-8338-A3822318B013}">
  <ds:schemaRefs>
    <ds:schemaRef ds:uri="00cdd138-1ceb-4390-aef2-59a336f59ac9"/>
    <ds:schemaRef ds:uri="e53f31a3-3e5d-4840-87e7-edab174877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BECB29-29A6-417D-9052-54D8DCBD60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291895-25C0-4CB8-9766-2BAA2B66D1F4}">
  <ds:schemaRefs>
    <ds:schemaRef ds:uri="00cdd138-1ceb-4390-aef2-59a336f59ac9"/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Wood Type</vt:lpstr>
      <vt:lpstr>NATIONAL HONOR SOCIETY </vt:lpstr>
      <vt:lpstr>Agenda 5/9/2022</vt:lpstr>
      <vt:lpstr>Food Fair Recap</vt:lpstr>
      <vt:lpstr>2022-2023 NHS Officers</vt:lpstr>
      <vt:lpstr>Awards Night Only (no induction)</vt:lpstr>
      <vt:lpstr>Awards Night Part 2</vt:lpstr>
      <vt:lpstr>New Member Update</vt:lpstr>
      <vt:lpstr>Treasurers Report</vt:lpstr>
      <vt:lpstr>Seal of Civic Engagement</vt:lpstr>
      <vt:lpstr>CSF Items </vt:lpstr>
      <vt:lpstr>Upcoming events </vt:lpstr>
      <vt:lpstr>Point Tracker Sign-off and collection-must be complete for NHS graduation honors. </vt:lpstr>
      <vt:lpstr>Club Information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HONOR SOCIETY </dc:title>
  <dc:creator>Allison Felix</dc:creator>
  <cp:revision>2</cp:revision>
  <dcterms:created xsi:type="dcterms:W3CDTF">2021-08-11T18:50:27Z</dcterms:created>
  <dcterms:modified xsi:type="dcterms:W3CDTF">2022-05-12T22:13:44Z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0x010100EA26D81CA75C33468D1ADB1BEACF1C6C</vt:lpwstr>
  </property>
</Properties>
</file>