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20"/>
  </p:notesMasterIdLst>
  <p:sldIdLst>
    <p:sldId id="256" r:id="rId5"/>
    <p:sldId id="263" r:id="rId6"/>
    <p:sldId id="260" r:id="rId7"/>
    <p:sldId id="257" r:id="rId8"/>
    <p:sldId id="265" r:id="rId9"/>
    <p:sldId id="268" r:id="rId10"/>
    <p:sldId id="269" r:id="rId11"/>
    <p:sldId id="270" r:id="rId12"/>
    <p:sldId id="266" r:id="rId13"/>
    <p:sldId id="258" r:id="rId14"/>
    <p:sldId id="261" r:id="rId15"/>
    <p:sldId id="262" r:id="rId16"/>
    <p:sldId id="264" r:id="rId17"/>
    <p:sldId id="259" r:id="rId18"/>
    <p:sldId id="26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3E9EF3-E67A-4118-9D89-88996E534779}" v="201" dt="2022-09-02T22:27:52.342"/>
    <p1510:client id="{00B9F2EF-C77E-4E99-B29A-E135853A8DA0}" v="17" dt="2022-09-03T23:45:17.197"/>
    <p1510:client id="{2A13D8B1-39B9-3965-94EA-04C84DD50119}" v="6" dt="2022-09-03T23:35:34.457"/>
    <p1510:client id="{0EA8B20E-DDDF-4349-8514-7CF55072D552}" v="515" dt="2022-09-03T21:25:33.719"/>
    <p1510:client id="{780AFEC0-F972-2642-F6CD-803768B1BD95}" v="72" dt="2022-09-05T19:09:58.733"/>
    <p1510:client id="{C22D017A-B431-44A1-A896-79A4CDCB4179}" v="53" dt="2022-09-04T00:00:02.477"/>
    <p1510:client id="{BA326E52-E6B7-8E9B-1C4B-895D7B82F35A}" v="57" dt="2022-09-03T21:59:26.545"/>
    <p1510:client id="{865EF041-9951-6043-31B6-FA764B3B43C7}" v="315" dt="2022-09-06T00:27:27.4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stella Wittstruck" userId="S::6024281@luhsd.net::d1b12d1c-5019-44bb-9eb8-ac4fe07d35a6" providerId="AD" clId="Web-{2A13D8B1-39B9-3965-94EA-04C84DD50119}"/>
    <pc:docChg chg="modSld">
      <pc:chgData name="Estella Wittstruck" userId="S::6024281@luhsd.net::d1b12d1c-5019-44bb-9eb8-ac4fe07d35a6" providerId="AD" clId="Web-{2A13D8B1-39B9-3965-94EA-04C84DD50119}" dt="2022-09-03T23:35:31.676" v="3" actId="20577"/>
      <pc:docMkLst>
        <pc:docMk/>
      </pc:docMkLst>
      <pc:sldChg chg="modSp">
        <pc:chgData name="Estella Wittstruck" userId="S::6024281@luhsd.net::d1b12d1c-5019-44bb-9eb8-ac4fe07d35a6" providerId="AD" clId="Web-{2A13D8B1-39B9-3965-94EA-04C84DD50119}" dt="2022-09-03T23:35:26.019" v="1" actId="20577"/>
        <pc:sldMkLst>
          <pc:docMk/>
          <pc:sldMk cId="2723132027" sldId="263"/>
        </pc:sldMkLst>
        <pc:spChg chg="mod">
          <ac:chgData name="Estella Wittstruck" userId="S::6024281@luhsd.net::d1b12d1c-5019-44bb-9eb8-ac4fe07d35a6" providerId="AD" clId="Web-{2A13D8B1-39B9-3965-94EA-04C84DD50119}" dt="2022-09-03T23:35:26.019" v="1" actId="20577"/>
          <ac:spMkLst>
            <pc:docMk/>
            <pc:sldMk cId="2723132027" sldId="263"/>
            <ac:spMk id="3" creationId="{29FFBA86-E64C-43D9-A0C6-7812DFAABB0E}"/>
          </ac:spMkLst>
        </pc:spChg>
      </pc:sldChg>
      <pc:sldChg chg="modSp">
        <pc:chgData name="Estella Wittstruck" userId="S::6024281@luhsd.net::d1b12d1c-5019-44bb-9eb8-ac4fe07d35a6" providerId="AD" clId="Web-{2A13D8B1-39B9-3965-94EA-04C84DD50119}" dt="2022-09-03T23:35:31.676" v="3" actId="20577"/>
        <pc:sldMkLst>
          <pc:docMk/>
          <pc:sldMk cId="575690975" sldId="270"/>
        </pc:sldMkLst>
        <pc:spChg chg="mod">
          <ac:chgData name="Estella Wittstruck" userId="S::6024281@luhsd.net::d1b12d1c-5019-44bb-9eb8-ac4fe07d35a6" providerId="AD" clId="Web-{2A13D8B1-39B9-3965-94EA-04C84DD50119}" dt="2022-09-03T23:35:31.676" v="3" actId="20577"/>
          <ac:spMkLst>
            <pc:docMk/>
            <pc:sldMk cId="575690975" sldId="270"/>
            <ac:spMk id="2" creationId="{16F07123-870C-48FC-B693-AA749F1F840A}"/>
          </ac:spMkLst>
        </pc:spChg>
      </pc:sldChg>
    </pc:docChg>
  </pc:docChgLst>
  <pc:docChgLst>
    <pc:chgData name="Joseph Hollister" userId="S::hollisterj@luhsd.net::3902bc5b-dd94-4f2f-a5c6-5eb78d4d4674" providerId="AD" clId="Web-{28E9F3CA-A728-BC9A-0D52-5DC8BFBF2C50}"/>
    <pc:docChg chg="modSld">
      <pc:chgData name="Joseph Hollister" userId="S::hollisterj@luhsd.net::3902bc5b-dd94-4f2f-a5c6-5eb78d4d4674" providerId="AD" clId="Web-{28E9F3CA-A728-BC9A-0D52-5DC8BFBF2C50}" dt="2021-09-07T21:50:07.844" v="48" actId="20577"/>
      <pc:docMkLst>
        <pc:docMk/>
      </pc:docMkLst>
      <pc:sldChg chg="modSp">
        <pc:chgData name="Joseph Hollister" userId="S::hollisterj@luhsd.net::3902bc5b-dd94-4f2f-a5c6-5eb78d4d4674" providerId="AD" clId="Web-{28E9F3CA-A728-BC9A-0D52-5DC8BFBF2C50}" dt="2021-09-07T21:47:44.606" v="1" actId="20577"/>
        <pc:sldMkLst>
          <pc:docMk/>
          <pc:sldMk cId="3285086364" sldId="256"/>
        </pc:sldMkLst>
        <pc:spChg chg="mod">
          <ac:chgData name="Joseph Hollister" userId="S::hollisterj@luhsd.net::3902bc5b-dd94-4f2f-a5c6-5eb78d4d4674" providerId="AD" clId="Web-{28E9F3CA-A728-BC9A-0D52-5DC8BFBF2C50}" dt="2021-09-07T21:47:44.606" v="1" actId="20577"/>
          <ac:spMkLst>
            <pc:docMk/>
            <pc:sldMk cId="3285086364" sldId="256"/>
            <ac:spMk id="3" creationId="{35C448D1-872A-9640-9EF3-5C66530ECDB4}"/>
          </ac:spMkLst>
        </pc:spChg>
      </pc:sldChg>
      <pc:sldChg chg="modSp">
        <pc:chgData name="Joseph Hollister" userId="S::hollisterj@luhsd.net::3902bc5b-dd94-4f2f-a5c6-5eb78d4d4674" providerId="AD" clId="Web-{28E9F3CA-A728-BC9A-0D52-5DC8BFBF2C50}" dt="2021-09-07T21:50:07.844" v="48" actId="20577"/>
        <pc:sldMkLst>
          <pc:docMk/>
          <pc:sldMk cId="2723132027" sldId="263"/>
        </pc:sldMkLst>
        <pc:spChg chg="mod">
          <ac:chgData name="Joseph Hollister" userId="S::hollisterj@luhsd.net::3902bc5b-dd94-4f2f-a5c6-5eb78d4d4674" providerId="AD" clId="Web-{28E9F3CA-A728-BC9A-0D52-5DC8BFBF2C50}" dt="2021-09-07T21:50:07.844" v="48" actId="20577"/>
          <ac:spMkLst>
            <pc:docMk/>
            <pc:sldMk cId="2723132027" sldId="263"/>
            <ac:spMk id="2" creationId="{68002712-F89E-4BBF-B6E0-6D7D2388395C}"/>
          </ac:spMkLst>
        </pc:spChg>
        <pc:spChg chg="mod">
          <ac:chgData name="Joseph Hollister" userId="S::hollisterj@luhsd.net::3902bc5b-dd94-4f2f-a5c6-5eb78d4d4674" providerId="AD" clId="Web-{28E9F3CA-A728-BC9A-0D52-5DC8BFBF2C50}" dt="2021-09-07T21:50:02.109" v="46" actId="20577"/>
          <ac:spMkLst>
            <pc:docMk/>
            <pc:sldMk cId="2723132027" sldId="263"/>
            <ac:spMk id="3" creationId="{29FFBA86-E64C-43D9-A0C6-7812DFAABB0E}"/>
          </ac:spMkLst>
        </pc:spChg>
      </pc:sldChg>
      <pc:sldChg chg="modSp">
        <pc:chgData name="Joseph Hollister" userId="S::hollisterj@luhsd.net::3902bc5b-dd94-4f2f-a5c6-5eb78d4d4674" providerId="AD" clId="Web-{28E9F3CA-A728-BC9A-0D52-5DC8BFBF2C50}" dt="2021-09-07T21:49:13.968" v="27" actId="20577"/>
        <pc:sldMkLst>
          <pc:docMk/>
          <pc:sldMk cId="1959868521" sldId="265"/>
        </pc:sldMkLst>
        <pc:spChg chg="mod">
          <ac:chgData name="Joseph Hollister" userId="S::hollisterj@luhsd.net::3902bc5b-dd94-4f2f-a5c6-5eb78d4d4674" providerId="AD" clId="Web-{28E9F3CA-A728-BC9A-0D52-5DC8BFBF2C50}" dt="2021-09-07T21:48:59.233" v="20" actId="20577"/>
          <ac:spMkLst>
            <pc:docMk/>
            <pc:sldMk cId="1959868521" sldId="265"/>
            <ac:spMk id="2" creationId="{70A50A73-7F2E-4FA8-92E2-715CE9585CC6}"/>
          </ac:spMkLst>
        </pc:spChg>
        <pc:spChg chg="mod">
          <ac:chgData name="Joseph Hollister" userId="S::hollisterj@luhsd.net::3902bc5b-dd94-4f2f-a5c6-5eb78d4d4674" providerId="AD" clId="Web-{28E9F3CA-A728-BC9A-0D52-5DC8BFBF2C50}" dt="2021-09-07T21:49:13.968" v="27" actId="20577"/>
          <ac:spMkLst>
            <pc:docMk/>
            <pc:sldMk cId="1959868521" sldId="265"/>
            <ac:spMk id="3" creationId="{9971AE7F-F1F1-4989-9E51-E49FF1623F73}"/>
          </ac:spMkLst>
        </pc:spChg>
      </pc:sldChg>
    </pc:docChg>
  </pc:docChgLst>
  <pc:docChgLst>
    <pc:chgData name="Joseph Hollister" userId="S::hollisterj@luhsd.net::3902bc5b-dd94-4f2f-a5c6-5eb78d4d4674" providerId="AD" clId="Web-{EBE85E3F-3FB0-C226-99FA-41CA4FABAA32}"/>
    <pc:docChg chg="addSld modSld">
      <pc:chgData name="Joseph Hollister" userId="S::hollisterj@luhsd.net::3902bc5b-dd94-4f2f-a5c6-5eb78d4d4674" providerId="AD" clId="Web-{EBE85E3F-3FB0-C226-99FA-41CA4FABAA32}" dt="2021-09-01T23:15:55.882" v="181" actId="20577"/>
      <pc:docMkLst>
        <pc:docMk/>
      </pc:docMkLst>
      <pc:sldChg chg="modSp">
        <pc:chgData name="Joseph Hollister" userId="S::hollisterj@luhsd.net::3902bc5b-dd94-4f2f-a5c6-5eb78d4d4674" providerId="AD" clId="Web-{EBE85E3F-3FB0-C226-99FA-41CA4FABAA32}" dt="2021-09-01T23:04:39.648" v="6" actId="20577"/>
        <pc:sldMkLst>
          <pc:docMk/>
          <pc:sldMk cId="3285086364" sldId="256"/>
        </pc:sldMkLst>
        <pc:spChg chg="mod">
          <ac:chgData name="Joseph Hollister" userId="S::hollisterj@luhsd.net::3902bc5b-dd94-4f2f-a5c6-5eb78d4d4674" providerId="AD" clId="Web-{EBE85E3F-3FB0-C226-99FA-41CA4FABAA32}" dt="2021-09-01T23:04:39.648" v="6" actId="20577"/>
          <ac:spMkLst>
            <pc:docMk/>
            <pc:sldMk cId="3285086364" sldId="256"/>
            <ac:spMk id="3" creationId="{35C448D1-872A-9640-9EF3-5C66530ECDB4}"/>
          </ac:spMkLst>
        </pc:spChg>
      </pc:sldChg>
      <pc:sldChg chg="modSp">
        <pc:chgData name="Joseph Hollister" userId="S::hollisterj@luhsd.net::3902bc5b-dd94-4f2f-a5c6-5eb78d4d4674" providerId="AD" clId="Web-{EBE85E3F-3FB0-C226-99FA-41CA4FABAA32}" dt="2021-09-01T23:15:55.882" v="181" actId="20577"/>
        <pc:sldMkLst>
          <pc:docMk/>
          <pc:sldMk cId="4250164396" sldId="257"/>
        </pc:sldMkLst>
        <pc:spChg chg="mod">
          <ac:chgData name="Joseph Hollister" userId="S::hollisterj@luhsd.net::3902bc5b-dd94-4f2f-a5c6-5eb78d4d4674" providerId="AD" clId="Web-{EBE85E3F-3FB0-C226-99FA-41CA4FABAA32}" dt="2021-09-01T23:05:23.305" v="16" actId="20577"/>
          <ac:spMkLst>
            <pc:docMk/>
            <pc:sldMk cId="4250164396" sldId="257"/>
            <ac:spMk id="2" creationId="{78DC46FB-5665-A74B-829E-610022AFF83F}"/>
          </ac:spMkLst>
        </pc:spChg>
        <pc:spChg chg="mod">
          <ac:chgData name="Joseph Hollister" userId="S::hollisterj@luhsd.net::3902bc5b-dd94-4f2f-a5c6-5eb78d4d4674" providerId="AD" clId="Web-{EBE85E3F-3FB0-C226-99FA-41CA4FABAA32}" dt="2021-09-01T23:15:55.882" v="181" actId="20577"/>
          <ac:spMkLst>
            <pc:docMk/>
            <pc:sldMk cId="4250164396" sldId="257"/>
            <ac:spMk id="3" creationId="{F363FFBD-81F2-6F48-B0FB-D0FCAD4E10EF}"/>
          </ac:spMkLst>
        </pc:spChg>
      </pc:sldChg>
      <pc:sldChg chg="modSp">
        <pc:chgData name="Joseph Hollister" userId="S::hollisterj@luhsd.net::3902bc5b-dd94-4f2f-a5c6-5eb78d4d4674" providerId="AD" clId="Web-{EBE85E3F-3FB0-C226-99FA-41CA4FABAA32}" dt="2021-09-01T23:15:29.116" v="175" actId="20577"/>
        <pc:sldMkLst>
          <pc:docMk/>
          <pc:sldMk cId="1608272533" sldId="258"/>
        </pc:sldMkLst>
        <pc:spChg chg="mod">
          <ac:chgData name="Joseph Hollister" userId="S::hollisterj@luhsd.net::3902bc5b-dd94-4f2f-a5c6-5eb78d4d4674" providerId="AD" clId="Web-{EBE85E3F-3FB0-C226-99FA-41CA4FABAA32}" dt="2021-09-01T23:05:59.822" v="18" actId="20577"/>
          <ac:spMkLst>
            <pc:docMk/>
            <pc:sldMk cId="1608272533" sldId="258"/>
            <ac:spMk id="2" creationId="{0E7D3FA3-3CAB-8D48-B0AB-D8296EBEA261}"/>
          </ac:spMkLst>
        </pc:spChg>
        <pc:spChg chg="mod">
          <ac:chgData name="Joseph Hollister" userId="S::hollisterj@luhsd.net::3902bc5b-dd94-4f2f-a5c6-5eb78d4d4674" providerId="AD" clId="Web-{EBE85E3F-3FB0-C226-99FA-41CA4FABAA32}" dt="2021-09-01T23:15:29.116" v="175" actId="20577"/>
          <ac:spMkLst>
            <pc:docMk/>
            <pc:sldMk cId="1608272533" sldId="258"/>
            <ac:spMk id="3" creationId="{9238E362-A85F-4D4D-8AD5-0982EA7C71CB}"/>
          </ac:spMkLst>
        </pc:spChg>
      </pc:sldChg>
      <pc:sldChg chg="modSp">
        <pc:chgData name="Joseph Hollister" userId="S::hollisterj@luhsd.net::3902bc5b-dd94-4f2f-a5c6-5eb78d4d4674" providerId="AD" clId="Web-{EBE85E3F-3FB0-C226-99FA-41CA4FABAA32}" dt="2021-09-01T23:15:46.147" v="180" actId="20577"/>
        <pc:sldMkLst>
          <pc:docMk/>
          <pc:sldMk cId="3940388556" sldId="260"/>
        </pc:sldMkLst>
        <pc:spChg chg="mod">
          <ac:chgData name="Joseph Hollister" userId="S::hollisterj@luhsd.net::3902bc5b-dd94-4f2f-a5c6-5eb78d4d4674" providerId="AD" clId="Web-{EBE85E3F-3FB0-C226-99FA-41CA4FABAA32}" dt="2021-09-01T23:15:46.147" v="180" actId="20577"/>
          <ac:spMkLst>
            <pc:docMk/>
            <pc:sldMk cId="3940388556" sldId="260"/>
            <ac:spMk id="3" creationId="{F363FFBD-81F2-6F48-B0FB-D0FCAD4E10EF}"/>
          </ac:spMkLst>
        </pc:spChg>
      </pc:sldChg>
      <pc:sldChg chg="addSp delSp modSp new">
        <pc:chgData name="Joseph Hollister" userId="S::hollisterj@luhsd.net::3902bc5b-dd94-4f2f-a5c6-5eb78d4d4674" providerId="AD" clId="Web-{EBE85E3F-3FB0-C226-99FA-41CA4FABAA32}" dt="2021-09-01T23:11:54.298" v="151" actId="14100"/>
        <pc:sldMkLst>
          <pc:docMk/>
          <pc:sldMk cId="2430558099" sldId="261"/>
        </pc:sldMkLst>
        <pc:spChg chg="del">
          <ac:chgData name="Joseph Hollister" userId="S::hollisterj@luhsd.net::3902bc5b-dd94-4f2f-a5c6-5eb78d4d4674" providerId="AD" clId="Web-{EBE85E3F-3FB0-C226-99FA-41CA4FABAA32}" dt="2021-09-01T23:11:45.767" v="148"/>
          <ac:spMkLst>
            <pc:docMk/>
            <pc:sldMk cId="2430558099" sldId="261"/>
            <ac:spMk id="3" creationId="{1A578B9E-5050-412D-96FC-6EAC2203B081}"/>
          </ac:spMkLst>
        </pc:spChg>
        <pc:picChg chg="add mod ord">
          <ac:chgData name="Joseph Hollister" userId="S::hollisterj@luhsd.net::3902bc5b-dd94-4f2f-a5c6-5eb78d4d4674" providerId="AD" clId="Web-{EBE85E3F-3FB0-C226-99FA-41CA4FABAA32}" dt="2021-09-01T23:11:54.298" v="151" actId="14100"/>
          <ac:picMkLst>
            <pc:docMk/>
            <pc:sldMk cId="2430558099" sldId="261"/>
            <ac:picMk id="4" creationId="{A3E4570E-1590-4BB3-AB0C-146F8F1DFB68}"/>
          </ac:picMkLst>
        </pc:picChg>
      </pc:sldChg>
      <pc:sldChg chg="addSp delSp modSp new">
        <pc:chgData name="Joseph Hollister" userId="S::hollisterj@luhsd.net::3902bc5b-dd94-4f2f-a5c6-5eb78d4d4674" providerId="AD" clId="Web-{EBE85E3F-3FB0-C226-99FA-41CA4FABAA32}" dt="2021-09-01T23:14:11.739" v="158" actId="1076"/>
        <pc:sldMkLst>
          <pc:docMk/>
          <pc:sldMk cId="1216369590" sldId="262"/>
        </pc:sldMkLst>
        <pc:spChg chg="del">
          <ac:chgData name="Joseph Hollister" userId="S::hollisterj@luhsd.net::3902bc5b-dd94-4f2f-a5c6-5eb78d4d4674" providerId="AD" clId="Web-{EBE85E3F-3FB0-C226-99FA-41CA4FABAA32}" dt="2021-09-01T23:14:00.082" v="153"/>
          <ac:spMkLst>
            <pc:docMk/>
            <pc:sldMk cId="1216369590" sldId="262"/>
            <ac:spMk id="3" creationId="{71CF231C-5BB3-4E75-8029-EFFC7516F90D}"/>
          </ac:spMkLst>
        </pc:spChg>
        <pc:picChg chg="add mod ord">
          <ac:chgData name="Joseph Hollister" userId="S::hollisterj@luhsd.net::3902bc5b-dd94-4f2f-a5c6-5eb78d4d4674" providerId="AD" clId="Web-{EBE85E3F-3FB0-C226-99FA-41CA4FABAA32}" dt="2021-09-01T23:14:11.739" v="158" actId="1076"/>
          <ac:picMkLst>
            <pc:docMk/>
            <pc:sldMk cId="1216369590" sldId="262"/>
            <ac:picMk id="4" creationId="{6E244652-F2AF-40F4-A833-08F61A211C59}"/>
          </ac:picMkLst>
        </pc:picChg>
      </pc:sldChg>
    </pc:docChg>
  </pc:docChgLst>
  <pc:docChgLst>
    <pc:chgData name="Estella Wittstruck" userId="S::6024281@luhsd.net::d1b12d1c-5019-44bb-9eb8-ac4fe07d35a6" providerId="AD" clId="Web-{BA326E52-E6B7-8E9B-1C4B-895D7B82F35A}"/>
    <pc:docChg chg="modSld">
      <pc:chgData name="Estella Wittstruck" userId="S::6024281@luhsd.net::d1b12d1c-5019-44bb-9eb8-ac4fe07d35a6" providerId="AD" clId="Web-{BA326E52-E6B7-8E9B-1C4B-895D7B82F35A}" dt="2022-09-03T21:59:26.545" v="54" actId="1076"/>
      <pc:docMkLst>
        <pc:docMk/>
      </pc:docMkLst>
      <pc:sldChg chg="addSp modSp">
        <pc:chgData name="Estella Wittstruck" userId="S::6024281@luhsd.net::d1b12d1c-5019-44bb-9eb8-ac4fe07d35a6" providerId="AD" clId="Web-{BA326E52-E6B7-8E9B-1C4B-895D7B82F35A}" dt="2022-09-03T21:59:26.545" v="54" actId="1076"/>
        <pc:sldMkLst>
          <pc:docMk/>
          <pc:sldMk cId="1217904348" sldId="269"/>
        </pc:sldMkLst>
        <pc:spChg chg="mod">
          <ac:chgData name="Estella Wittstruck" userId="S::6024281@luhsd.net::d1b12d1c-5019-44bb-9eb8-ac4fe07d35a6" providerId="AD" clId="Web-{BA326E52-E6B7-8E9B-1C4B-895D7B82F35A}" dt="2022-09-03T21:13:48.368" v="52" actId="20577"/>
          <ac:spMkLst>
            <pc:docMk/>
            <pc:sldMk cId="1217904348" sldId="269"/>
            <ac:spMk id="3" creationId="{430DE744-16CA-4845-8952-151192593593}"/>
          </ac:spMkLst>
        </pc:spChg>
        <pc:picChg chg="add mod">
          <ac:chgData name="Estella Wittstruck" userId="S::6024281@luhsd.net::d1b12d1c-5019-44bb-9eb8-ac4fe07d35a6" providerId="AD" clId="Web-{BA326E52-E6B7-8E9B-1C4B-895D7B82F35A}" dt="2022-09-03T21:59:26.545" v="54" actId="1076"/>
          <ac:picMkLst>
            <pc:docMk/>
            <pc:sldMk cId="1217904348" sldId="269"/>
            <ac:picMk id="4" creationId="{C16ECFC7-DA4E-59FD-148A-36E2F9CD1ACB}"/>
          </ac:picMkLst>
        </pc:picChg>
      </pc:sldChg>
    </pc:docChg>
  </pc:docChgLst>
  <pc:docChgLst>
    <pc:chgData name="Joseph Hollister" userId="S::hollisterj@luhsd.net::3902bc5b-dd94-4f2f-a5c6-5eb78d4d4674" providerId="AD" clId="Web-{DC4E1ECB-C52A-2924-AF71-1E047C1640FB}"/>
    <pc:docChg chg="addSld modSld">
      <pc:chgData name="Joseph Hollister" userId="S::hollisterj@luhsd.net::3902bc5b-dd94-4f2f-a5c6-5eb78d4d4674" providerId="AD" clId="Web-{DC4E1ECB-C52A-2924-AF71-1E047C1640FB}" dt="2021-09-07T21:45:09.558" v="127" actId="20577"/>
      <pc:docMkLst>
        <pc:docMk/>
      </pc:docMkLst>
      <pc:sldChg chg="modSp new">
        <pc:chgData name="Joseph Hollister" userId="S::hollisterj@luhsd.net::3902bc5b-dd94-4f2f-a5c6-5eb78d4d4674" providerId="AD" clId="Web-{DC4E1ECB-C52A-2924-AF71-1E047C1640FB}" dt="2021-09-07T21:33:20.870" v="40" actId="20577"/>
        <pc:sldMkLst>
          <pc:docMk/>
          <pc:sldMk cId="2723132027" sldId="263"/>
        </pc:sldMkLst>
        <pc:spChg chg="mod">
          <ac:chgData name="Joseph Hollister" userId="S::hollisterj@luhsd.net::3902bc5b-dd94-4f2f-a5c6-5eb78d4d4674" providerId="AD" clId="Web-{DC4E1ECB-C52A-2924-AF71-1E047C1640FB}" dt="2021-09-07T21:32:12.305" v="2" actId="20577"/>
          <ac:spMkLst>
            <pc:docMk/>
            <pc:sldMk cId="2723132027" sldId="263"/>
            <ac:spMk id="2" creationId="{68002712-F89E-4BBF-B6E0-6D7D2388395C}"/>
          </ac:spMkLst>
        </pc:spChg>
        <pc:spChg chg="mod">
          <ac:chgData name="Joseph Hollister" userId="S::hollisterj@luhsd.net::3902bc5b-dd94-4f2f-a5c6-5eb78d4d4674" providerId="AD" clId="Web-{DC4E1ECB-C52A-2924-AF71-1E047C1640FB}" dt="2021-09-07T21:33:20.870" v="40" actId="20577"/>
          <ac:spMkLst>
            <pc:docMk/>
            <pc:sldMk cId="2723132027" sldId="263"/>
            <ac:spMk id="3" creationId="{29FFBA86-E64C-43D9-A0C6-7812DFAABB0E}"/>
          </ac:spMkLst>
        </pc:spChg>
      </pc:sldChg>
      <pc:sldChg chg="modSp new">
        <pc:chgData name="Joseph Hollister" userId="S::hollisterj@luhsd.net::3902bc5b-dd94-4f2f-a5c6-5eb78d4d4674" providerId="AD" clId="Web-{DC4E1ECB-C52A-2924-AF71-1E047C1640FB}" dt="2021-09-07T21:44:50.074" v="118" actId="20577"/>
        <pc:sldMkLst>
          <pc:docMk/>
          <pc:sldMk cId="1261650918" sldId="264"/>
        </pc:sldMkLst>
        <pc:spChg chg="mod">
          <ac:chgData name="Joseph Hollister" userId="S::hollisterj@luhsd.net::3902bc5b-dd94-4f2f-a5c6-5eb78d4d4674" providerId="AD" clId="Web-{DC4E1ECB-C52A-2924-AF71-1E047C1640FB}" dt="2021-09-07T21:39:51.770" v="53" actId="20577"/>
          <ac:spMkLst>
            <pc:docMk/>
            <pc:sldMk cId="1261650918" sldId="264"/>
            <ac:spMk id="2" creationId="{16F07123-870C-48FC-B693-AA749F1F840A}"/>
          </ac:spMkLst>
        </pc:spChg>
        <pc:spChg chg="mod">
          <ac:chgData name="Joseph Hollister" userId="S::hollisterj@luhsd.net::3902bc5b-dd94-4f2f-a5c6-5eb78d4d4674" providerId="AD" clId="Web-{DC4E1ECB-C52A-2924-AF71-1E047C1640FB}" dt="2021-09-07T21:44:50.074" v="118" actId="20577"/>
          <ac:spMkLst>
            <pc:docMk/>
            <pc:sldMk cId="1261650918" sldId="264"/>
            <ac:spMk id="3" creationId="{430DE744-16CA-4845-8952-151192593593}"/>
          </ac:spMkLst>
        </pc:spChg>
      </pc:sldChg>
      <pc:sldChg chg="modSp new">
        <pc:chgData name="Joseph Hollister" userId="S::hollisterj@luhsd.net::3902bc5b-dd94-4f2f-a5c6-5eb78d4d4674" providerId="AD" clId="Web-{DC4E1ECB-C52A-2924-AF71-1E047C1640FB}" dt="2021-09-07T21:45:09.558" v="127" actId="20577"/>
        <pc:sldMkLst>
          <pc:docMk/>
          <pc:sldMk cId="1959868521" sldId="265"/>
        </pc:sldMkLst>
        <pc:spChg chg="mod">
          <ac:chgData name="Joseph Hollister" userId="S::hollisterj@luhsd.net::3902bc5b-dd94-4f2f-a5c6-5eb78d4d4674" providerId="AD" clId="Web-{DC4E1ECB-C52A-2924-AF71-1E047C1640FB}" dt="2021-09-07T21:45:09.558" v="127" actId="20577"/>
          <ac:spMkLst>
            <pc:docMk/>
            <pc:sldMk cId="1959868521" sldId="265"/>
            <ac:spMk id="2" creationId="{70A50A73-7F2E-4FA8-92E2-715CE9585CC6}"/>
          </ac:spMkLst>
        </pc:spChg>
      </pc:sldChg>
    </pc:docChg>
  </pc:docChgLst>
  <pc:docChgLst>
    <pc:chgData name="Joseph Hollister" userId="S::hollisterj@luhsd.net::3902bc5b-dd94-4f2f-a5c6-5eb78d4d4674" providerId="AD" clId="Web-{CF88C366-FC1B-D441-4092-07549EF047C7}"/>
    <pc:docChg chg="addSld modSld">
      <pc:chgData name="Joseph Hollister" userId="S::hollisterj@luhsd.net::3902bc5b-dd94-4f2f-a5c6-5eb78d4d4674" providerId="AD" clId="Web-{CF88C366-FC1B-D441-4092-07549EF047C7}" dt="2021-09-08T17:03:30.520" v="180" actId="20577"/>
      <pc:docMkLst>
        <pc:docMk/>
      </pc:docMkLst>
      <pc:sldChg chg="addSp delSp modSp">
        <pc:chgData name="Joseph Hollister" userId="S::hollisterj@luhsd.net::3902bc5b-dd94-4f2f-a5c6-5eb78d4d4674" providerId="AD" clId="Web-{CF88C366-FC1B-D441-4092-07549EF047C7}" dt="2021-09-08T16:48:22.344" v="106" actId="20577"/>
        <pc:sldMkLst>
          <pc:docMk/>
          <pc:sldMk cId="4250164396" sldId="257"/>
        </pc:sldMkLst>
        <pc:spChg chg="del mod">
          <ac:chgData name="Joseph Hollister" userId="S::hollisterj@luhsd.net::3902bc5b-dd94-4f2f-a5c6-5eb78d4d4674" providerId="AD" clId="Web-{CF88C366-FC1B-D441-4092-07549EF047C7}" dt="2021-09-08T16:12:21.283" v="81"/>
          <ac:spMkLst>
            <pc:docMk/>
            <pc:sldMk cId="4250164396" sldId="257"/>
            <ac:spMk id="2" creationId="{78DC46FB-5665-A74B-829E-610022AFF83F}"/>
          </ac:spMkLst>
        </pc:spChg>
        <pc:spChg chg="mod">
          <ac:chgData name="Joseph Hollister" userId="S::hollisterj@luhsd.net::3902bc5b-dd94-4f2f-a5c6-5eb78d4d4674" providerId="AD" clId="Web-{CF88C366-FC1B-D441-4092-07549EF047C7}" dt="2021-09-08T16:11:23.032" v="66" actId="1076"/>
          <ac:spMkLst>
            <pc:docMk/>
            <pc:sldMk cId="4250164396" sldId="257"/>
            <ac:spMk id="3" creationId="{F363FFBD-81F2-6F48-B0FB-D0FCAD4E10EF}"/>
          </ac:spMkLst>
        </pc:spChg>
        <pc:spChg chg="mod">
          <ac:chgData name="Joseph Hollister" userId="S::hollisterj@luhsd.net::3902bc5b-dd94-4f2f-a5c6-5eb78d4d4674" providerId="AD" clId="Web-{CF88C366-FC1B-D441-4092-07549EF047C7}" dt="2021-09-08T16:13:20.878" v="93" actId="20577"/>
          <ac:spMkLst>
            <pc:docMk/>
            <pc:sldMk cId="4250164396" sldId="257"/>
            <ac:spMk id="4" creationId="{63969005-1C65-4A39-A385-92F835D26CA9}"/>
          </ac:spMkLst>
        </pc:spChg>
        <pc:spChg chg="mod">
          <ac:chgData name="Joseph Hollister" userId="S::hollisterj@luhsd.net::3902bc5b-dd94-4f2f-a5c6-5eb78d4d4674" providerId="AD" clId="Web-{CF88C366-FC1B-D441-4092-07549EF047C7}" dt="2021-09-08T16:48:22.344" v="106" actId="20577"/>
          <ac:spMkLst>
            <pc:docMk/>
            <pc:sldMk cId="4250164396" sldId="257"/>
            <ac:spMk id="6" creationId="{C158BEDB-CC19-478A-A966-50333B3F918C}"/>
          </ac:spMkLst>
        </pc:spChg>
        <pc:spChg chg="add mod">
          <ac:chgData name="Joseph Hollister" userId="S::hollisterj@luhsd.net::3902bc5b-dd94-4f2f-a5c6-5eb78d4d4674" providerId="AD" clId="Web-{CF88C366-FC1B-D441-4092-07549EF047C7}" dt="2021-09-08T16:13:29.003" v="95" actId="14100"/>
          <ac:spMkLst>
            <pc:docMk/>
            <pc:sldMk cId="4250164396" sldId="257"/>
            <ac:spMk id="9" creationId="{94A91379-D167-4280-A32A-D6AF829A12D8}"/>
          </ac:spMkLst>
        </pc:spChg>
        <pc:picChg chg="mod">
          <ac:chgData name="Joseph Hollister" userId="S::hollisterj@luhsd.net::3902bc5b-dd94-4f2f-a5c6-5eb78d4d4674" providerId="AD" clId="Web-{CF88C366-FC1B-D441-4092-07549EF047C7}" dt="2021-09-08T16:10:59.422" v="63" actId="1076"/>
          <ac:picMkLst>
            <pc:docMk/>
            <pc:sldMk cId="4250164396" sldId="257"/>
            <ac:picMk id="5" creationId="{0C06B535-486F-45BA-AFD8-A4E42EC9A5FD}"/>
          </ac:picMkLst>
        </pc:picChg>
        <pc:picChg chg="add mod">
          <ac:chgData name="Joseph Hollister" userId="S::hollisterj@luhsd.net::3902bc5b-dd94-4f2f-a5c6-5eb78d4d4674" providerId="AD" clId="Web-{CF88C366-FC1B-D441-4092-07549EF047C7}" dt="2021-09-08T16:12:36.518" v="86" actId="14100"/>
          <ac:picMkLst>
            <pc:docMk/>
            <pc:sldMk cId="4250164396" sldId="257"/>
            <ac:picMk id="7" creationId="{89A426D0-D223-40E9-8618-5086E6263331}"/>
          </ac:picMkLst>
        </pc:picChg>
      </pc:sldChg>
      <pc:sldChg chg="modSp">
        <pc:chgData name="Joseph Hollister" userId="S::hollisterj@luhsd.net::3902bc5b-dd94-4f2f-a5c6-5eb78d4d4674" providerId="AD" clId="Web-{CF88C366-FC1B-D441-4092-07549EF047C7}" dt="2021-09-08T16:25:33.956" v="100" actId="20577"/>
        <pc:sldMkLst>
          <pc:docMk/>
          <pc:sldMk cId="1608272533" sldId="258"/>
        </pc:sldMkLst>
        <pc:spChg chg="mod">
          <ac:chgData name="Joseph Hollister" userId="S::hollisterj@luhsd.net::3902bc5b-dd94-4f2f-a5c6-5eb78d4d4674" providerId="AD" clId="Web-{CF88C366-FC1B-D441-4092-07549EF047C7}" dt="2021-09-08T16:25:33.956" v="100" actId="20577"/>
          <ac:spMkLst>
            <pc:docMk/>
            <pc:sldMk cId="1608272533" sldId="258"/>
            <ac:spMk id="2" creationId="{0E7D3FA3-3CAB-8D48-B0AB-D8296EBEA261}"/>
          </ac:spMkLst>
        </pc:spChg>
      </pc:sldChg>
      <pc:sldChg chg="modSp new">
        <pc:chgData name="Joseph Hollister" userId="S::hollisterj@luhsd.net::3902bc5b-dd94-4f2f-a5c6-5eb78d4d4674" providerId="AD" clId="Web-{CF88C366-FC1B-D441-4092-07549EF047C7}" dt="2021-09-08T17:03:30.520" v="180" actId="20577"/>
        <pc:sldMkLst>
          <pc:docMk/>
          <pc:sldMk cId="1379683633" sldId="266"/>
        </pc:sldMkLst>
        <pc:spChg chg="mod">
          <ac:chgData name="Joseph Hollister" userId="S::hollisterj@luhsd.net::3902bc5b-dd94-4f2f-a5c6-5eb78d4d4674" providerId="AD" clId="Web-{CF88C366-FC1B-D441-4092-07549EF047C7}" dt="2021-09-08T17:01:43.986" v="116" actId="20577"/>
          <ac:spMkLst>
            <pc:docMk/>
            <pc:sldMk cId="1379683633" sldId="266"/>
            <ac:spMk id="2" creationId="{024B6D69-DF52-4A51-935B-133C960AD4AD}"/>
          </ac:spMkLst>
        </pc:spChg>
        <pc:spChg chg="mod">
          <ac:chgData name="Joseph Hollister" userId="S::hollisterj@luhsd.net::3902bc5b-dd94-4f2f-a5c6-5eb78d4d4674" providerId="AD" clId="Web-{CF88C366-FC1B-D441-4092-07549EF047C7}" dt="2021-09-08T17:03:30.520" v="180" actId="20577"/>
          <ac:spMkLst>
            <pc:docMk/>
            <pc:sldMk cId="1379683633" sldId="266"/>
            <ac:spMk id="3" creationId="{D6DEE97C-AFD4-4412-B80C-97C4E4EC334E}"/>
          </ac:spMkLst>
        </pc:spChg>
      </pc:sldChg>
    </pc:docChg>
  </pc:docChgLst>
  <pc:docChgLst>
    <pc:chgData name="Estella Wittstruck" userId="S::6024281@luhsd.net::d1b12d1c-5019-44bb-9eb8-ac4fe07d35a6" providerId="AD" clId="Web-{865EF041-9951-6043-31B6-FA764B3B43C7}"/>
    <pc:docChg chg="modSld">
      <pc:chgData name="Estella Wittstruck" userId="S::6024281@luhsd.net::d1b12d1c-5019-44bb-9eb8-ac4fe07d35a6" providerId="AD" clId="Web-{865EF041-9951-6043-31B6-FA764B3B43C7}" dt="2022-09-06T00:27:23.668" v="286" actId="20577"/>
      <pc:docMkLst>
        <pc:docMk/>
      </pc:docMkLst>
      <pc:sldChg chg="modSp">
        <pc:chgData name="Estella Wittstruck" userId="S::6024281@luhsd.net::d1b12d1c-5019-44bb-9eb8-ac4fe07d35a6" providerId="AD" clId="Web-{865EF041-9951-6043-31B6-FA764B3B43C7}" dt="2022-09-05T23:48:44.564" v="36" actId="1076"/>
        <pc:sldMkLst>
          <pc:docMk/>
          <pc:sldMk cId="4250164396" sldId="257"/>
        </pc:sldMkLst>
        <pc:spChg chg="mod">
          <ac:chgData name="Estella Wittstruck" userId="S::6024281@luhsd.net::d1b12d1c-5019-44bb-9eb8-ac4fe07d35a6" providerId="AD" clId="Web-{865EF041-9951-6043-31B6-FA764B3B43C7}" dt="2022-09-05T23:48:44.564" v="36" actId="1076"/>
          <ac:spMkLst>
            <pc:docMk/>
            <pc:sldMk cId="4250164396" sldId="257"/>
            <ac:spMk id="6" creationId="{C158BEDB-CC19-478A-A966-50333B3F918C}"/>
          </ac:spMkLst>
        </pc:spChg>
      </pc:sldChg>
      <pc:sldChg chg="modSp">
        <pc:chgData name="Estella Wittstruck" userId="S::6024281@luhsd.net::d1b12d1c-5019-44bb-9eb8-ac4fe07d35a6" providerId="AD" clId="Web-{865EF041-9951-6043-31B6-FA764B3B43C7}" dt="2022-09-06T00:27:06.840" v="279" actId="20577"/>
        <pc:sldMkLst>
          <pc:docMk/>
          <pc:sldMk cId="1608272533" sldId="258"/>
        </pc:sldMkLst>
        <pc:spChg chg="mod">
          <ac:chgData name="Estella Wittstruck" userId="S::6024281@luhsd.net::d1b12d1c-5019-44bb-9eb8-ac4fe07d35a6" providerId="AD" clId="Web-{865EF041-9951-6043-31B6-FA764B3B43C7}" dt="2022-09-06T00:27:06.840" v="279" actId="20577"/>
          <ac:spMkLst>
            <pc:docMk/>
            <pc:sldMk cId="1608272533" sldId="258"/>
            <ac:spMk id="3" creationId="{9238E362-A85F-4D4D-8AD5-0982EA7C71CB}"/>
          </ac:spMkLst>
        </pc:spChg>
      </pc:sldChg>
      <pc:sldChg chg="addSp delSp modSp">
        <pc:chgData name="Estella Wittstruck" userId="S::6024281@luhsd.net::d1b12d1c-5019-44bb-9eb8-ac4fe07d35a6" providerId="AD" clId="Web-{865EF041-9951-6043-31B6-FA764B3B43C7}" dt="2022-09-06T00:13:03.823" v="259" actId="14100"/>
        <pc:sldMkLst>
          <pc:docMk/>
          <pc:sldMk cId="2430558099" sldId="261"/>
        </pc:sldMkLst>
        <pc:spChg chg="del">
          <ac:chgData name="Estella Wittstruck" userId="S::6024281@luhsd.net::d1b12d1c-5019-44bb-9eb8-ac4fe07d35a6" providerId="AD" clId="Web-{865EF041-9951-6043-31B6-FA764B3B43C7}" dt="2022-09-06T00:12:49.776" v="255"/>
          <ac:spMkLst>
            <pc:docMk/>
            <pc:sldMk cId="2430558099" sldId="261"/>
            <ac:spMk id="2" creationId="{5C35DDF4-B1CC-4866-801D-961BF5F9006A}"/>
          </ac:spMkLst>
        </pc:spChg>
        <pc:spChg chg="add del mod">
          <ac:chgData name="Estella Wittstruck" userId="S::6024281@luhsd.net::d1b12d1c-5019-44bb-9eb8-ac4fe07d35a6" providerId="AD" clId="Web-{865EF041-9951-6043-31B6-FA764B3B43C7}" dt="2022-09-06T00:12:41.869" v="254"/>
          <ac:spMkLst>
            <pc:docMk/>
            <pc:sldMk cId="2430558099" sldId="261"/>
            <ac:spMk id="5" creationId="{FEF2D5FB-5C59-6343-6F0B-4093AA66C226}"/>
          </ac:spMkLst>
        </pc:spChg>
        <pc:picChg chg="del">
          <ac:chgData name="Estella Wittstruck" userId="S::6024281@luhsd.net::d1b12d1c-5019-44bb-9eb8-ac4fe07d35a6" providerId="AD" clId="Web-{865EF041-9951-6043-31B6-FA764B3B43C7}" dt="2022-09-06T00:12:39.994" v="253"/>
          <ac:picMkLst>
            <pc:docMk/>
            <pc:sldMk cId="2430558099" sldId="261"/>
            <ac:picMk id="4" creationId="{A3E4570E-1590-4BB3-AB0C-146F8F1DFB68}"/>
          </ac:picMkLst>
        </pc:picChg>
        <pc:picChg chg="add mod ord">
          <ac:chgData name="Estella Wittstruck" userId="S::6024281@luhsd.net::d1b12d1c-5019-44bb-9eb8-ac4fe07d35a6" providerId="AD" clId="Web-{865EF041-9951-6043-31B6-FA764B3B43C7}" dt="2022-09-06T00:13:03.823" v="259" actId="14100"/>
          <ac:picMkLst>
            <pc:docMk/>
            <pc:sldMk cId="2430558099" sldId="261"/>
            <ac:picMk id="6" creationId="{9348927A-B183-7BBF-67E7-49361B0FC33A}"/>
          </ac:picMkLst>
        </pc:picChg>
      </pc:sldChg>
      <pc:sldChg chg="addSp delSp modSp">
        <pc:chgData name="Estella Wittstruck" userId="S::6024281@luhsd.net::d1b12d1c-5019-44bb-9eb8-ac4fe07d35a6" providerId="AD" clId="Web-{865EF041-9951-6043-31B6-FA764B3B43C7}" dt="2022-09-06T00:13:59.012" v="265" actId="1076"/>
        <pc:sldMkLst>
          <pc:docMk/>
          <pc:sldMk cId="1216369590" sldId="262"/>
        </pc:sldMkLst>
        <pc:spChg chg="del">
          <ac:chgData name="Estella Wittstruck" userId="S::6024281@luhsd.net::d1b12d1c-5019-44bb-9eb8-ac4fe07d35a6" providerId="AD" clId="Web-{865EF041-9951-6043-31B6-FA764B3B43C7}" dt="2022-09-06T00:13:51.465" v="262"/>
          <ac:spMkLst>
            <pc:docMk/>
            <pc:sldMk cId="1216369590" sldId="262"/>
            <ac:spMk id="2" creationId="{3E016D21-93B8-40DB-A900-D7F38AF8F44A}"/>
          </ac:spMkLst>
        </pc:spChg>
        <pc:spChg chg="add del mod">
          <ac:chgData name="Estella Wittstruck" userId="S::6024281@luhsd.net::d1b12d1c-5019-44bb-9eb8-ac4fe07d35a6" providerId="AD" clId="Web-{865EF041-9951-6043-31B6-FA764B3B43C7}" dt="2022-09-06T00:13:48.043" v="261"/>
          <ac:spMkLst>
            <pc:docMk/>
            <pc:sldMk cId="1216369590" sldId="262"/>
            <ac:spMk id="5" creationId="{298274E4-0903-3F00-5800-4B699ACD26C4}"/>
          </ac:spMkLst>
        </pc:spChg>
        <pc:picChg chg="del">
          <ac:chgData name="Estella Wittstruck" userId="S::6024281@luhsd.net::d1b12d1c-5019-44bb-9eb8-ac4fe07d35a6" providerId="AD" clId="Web-{865EF041-9951-6043-31B6-FA764B3B43C7}" dt="2022-09-06T00:13:46.668" v="260"/>
          <ac:picMkLst>
            <pc:docMk/>
            <pc:sldMk cId="1216369590" sldId="262"/>
            <ac:picMk id="4" creationId="{6E244652-F2AF-40F4-A833-08F61A211C59}"/>
          </ac:picMkLst>
        </pc:picChg>
        <pc:picChg chg="add mod ord">
          <ac:chgData name="Estella Wittstruck" userId="S::6024281@luhsd.net::d1b12d1c-5019-44bb-9eb8-ac4fe07d35a6" providerId="AD" clId="Web-{865EF041-9951-6043-31B6-FA764B3B43C7}" dt="2022-09-06T00:13:59.012" v="265" actId="1076"/>
          <ac:picMkLst>
            <pc:docMk/>
            <pc:sldMk cId="1216369590" sldId="262"/>
            <ac:picMk id="6" creationId="{CCE52D91-F3D2-65FB-027D-D7718F37002E}"/>
          </ac:picMkLst>
        </pc:picChg>
      </pc:sldChg>
      <pc:sldChg chg="addSp delSp modSp">
        <pc:chgData name="Estella Wittstruck" userId="S::6024281@luhsd.net::d1b12d1c-5019-44bb-9eb8-ac4fe07d35a6" providerId="AD" clId="Web-{865EF041-9951-6043-31B6-FA764B3B43C7}" dt="2022-09-05T23:57:53.584" v="172" actId="20577"/>
        <pc:sldMkLst>
          <pc:docMk/>
          <pc:sldMk cId="1959868521" sldId="265"/>
        </pc:sldMkLst>
        <pc:spChg chg="mod">
          <ac:chgData name="Estella Wittstruck" userId="S::6024281@luhsd.net::d1b12d1c-5019-44bb-9eb8-ac4fe07d35a6" providerId="AD" clId="Web-{865EF041-9951-6043-31B6-FA764B3B43C7}" dt="2022-09-05T23:57:53.584" v="172" actId="20577"/>
          <ac:spMkLst>
            <pc:docMk/>
            <pc:sldMk cId="1959868521" sldId="265"/>
            <ac:spMk id="3" creationId="{9971AE7F-F1F1-4989-9E51-E49FF1623F73}"/>
          </ac:spMkLst>
        </pc:spChg>
        <pc:spChg chg="add mod">
          <ac:chgData name="Estella Wittstruck" userId="S::6024281@luhsd.net::d1b12d1c-5019-44bb-9eb8-ac4fe07d35a6" providerId="AD" clId="Web-{865EF041-9951-6043-31B6-FA764B3B43C7}" dt="2022-09-05T23:54:43.546" v="118" actId="1076"/>
          <ac:spMkLst>
            <pc:docMk/>
            <pc:sldMk cId="1959868521" sldId="265"/>
            <ac:spMk id="5" creationId="{0F142554-513F-2E76-5AE1-363310D2C640}"/>
          </ac:spMkLst>
        </pc:spChg>
        <pc:cxnChg chg="add del mod">
          <ac:chgData name="Estella Wittstruck" userId="S::6024281@luhsd.net::d1b12d1c-5019-44bb-9eb8-ac4fe07d35a6" providerId="AD" clId="Web-{865EF041-9951-6043-31B6-FA764B3B43C7}" dt="2022-09-05T23:50:47.616" v="75"/>
          <ac:cxnSpMkLst>
            <pc:docMk/>
            <pc:sldMk cId="1959868521" sldId="265"/>
            <ac:cxnSpMk id="4" creationId="{EA6939F9-B109-91B4-10DF-3CC967259EB7}"/>
          </ac:cxnSpMkLst>
        </pc:cxnChg>
      </pc:sldChg>
      <pc:sldChg chg="modSp">
        <pc:chgData name="Estella Wittstruck" userId="S::6024281@luhsd.net::d1b12d1c-5019-44bb-9eb8-ac4fe07d35a6" providerId="AD" clId="Web-{865EF041-9951-6043-31B6-FA764B3B43C7}" dt="2022-09-05T22:46:27.379" v="7" actId="20577"/>
        <pc:sldMkLst>
          <pc:docMk/>
          <pc:sldMk cId="1379683633" sldId="266"/>
        </pc:sldMkLst>
        <pc:spChg chg="mod">
          <ac:chgData name="Estella Wittstruck" userId="S::6024281@luhsd.net::d1b12d1c-5019-44bb-9eb8-ac4fe07d35a6" providerId="AD" clId="Web-{865EF041-9951-6043-31B6-FA764B3B43C7}" dt="2022-09-05T22:46:27.379" v="7" actId="20577"/>
          <ac:spMkLst>
            <pc:docMk/>
            <pc:sldMk cId="1379683633" sldId="266"/>
            <ac:spMk id="3" creationId="{D6DEE97C-AFD4-4412-B80C-97C4E4EC334E}"/>
          </ac:spMkLst>
        </pc:spChg>
      </pc:sldChg>
      <pc:sldChg chg="modSp">
        <pc:chgData name="Estella Wittstruck" userId="S::6024281@luhsd.net::d1b12d1c-5019-44bb-9eb8-ac4fe07d35a6" providerId="AD" clId="Web-{865EF041-9951-6043-31B6-FA764B3B43C7}" dt="2022-09-06T00:27:23.668" v="286" actId="20577"/>
        <pc:sldMkLst>
          <pc:docMk/>
          <pc:sldMk cId="1991844038" sldId="267"/>
        </pc:sldMkLst>
        <pc:spChg chg="mod">
          <ac:chgData name="Estella Wittstruck" userId="S::6024281@luhsd.net::d1b12d1c-5019-44bb-9eb8-ac4fe07d35a6" providerId="AD" clId="Web-{865EF041-9951-6043-31B6-FA764B3B43C7}" dt="2022-09-06T00:27:23.668" v="286" actId="20577"/>
          <ac:spMkLst>
            <pc:docMk/>
            <pc:sldMk cId="1991844038" sldId="267"/>
            <ac:spMk id="3" creationId="{09BEA03E-DA49-FD4E-9ADC-6917BA885DF6}"/>
          </ac:spMkLst>
        </pc:spChg>
      </pc:sldChg>
      <pc:sldChg chg="addSp delSp modSp mod setBg">
        <pc:chgData name="Estella Wittstruck" userId="S::6024281@luhsd.net::d1b12d1c-5019-44bb-9eb8-ac4fe07d35a6" providerId="AD" clId="Web-{865EF041-9951-6043-31B6-FA764B3B43C7}" dt="2022-09-06T00:26:02.228" v="275"/>
        <pc:sldMkLst>
          <pc:docMk/>
          <pc:sldMk cId="404169272" sldId="268"/>
        </pc:sldMkLst>
        <pc:spChg chg="mod">
          <ac:chgData name="Estella Wittstruck" userId="S::6024281@luhsd.net::d1b12d1c-5019-44bb-9eb8-ac4fe07d35a6" providerId="AD" clId="Web-{865EF041-9951-6043-31B6-FA764B3B43C7}" dt="2022-09-06T00:24:00.130" v="273"/>
          <ac:spMkLst>
            <pc:docMk/>
            <pc:sldMk cId="404169272" sldId="268"/>
            <ac:spMk id="2" creationId="{16F07123-870C-48FC-B693-AA749F1F840A}"/>
          </ac:spMkLst>
        </pc:spChg>
        <pc:spChg chg="mod ord">
          <ac:chgData name="Estella Wittstruck" userId="S::6024281@luhsd.net::d1b12d1c-5019-44bb-9eb8-ac4fe07d35a6" providerId="AD" clId="Web-{865EF041-9951-6043-31B6-FA764B3B43C7}" dt="2022-09-06T00:26:02.228" v="275"/>
          <ac:spMkLst>
            <pc:docMk/>
            <pc:sldMk cId="404169272" sldId="268"/>
            <ac:spMk id="3" creationId="{430DE744-16CA-4845-8952-151192593593}"/>
          </ac:spMkLst>
        </pc:spChg>
        <pc:spChg chg="add del">
          <ac:chgData name="Estella Wittstruck" userId="S::6024281@luhsd.net::d1b12d1c-5019-44bb-9eb8-ac4fe07d35a6" providerId="AD" clId="Web-{865EF041-9951-6043-31B6-FA764B3B43C7}" dt="2022-09-06T00:26:02.228" v="275"/>
          <ac:spMkLst>
            <pc:docMk/>
            <pc:sldMk cId="404169272" sldId="268"/>
            <ac:spMk id="9" creationId="{E009DD9B-5EE2-4C0D-8B2B-351C8C102205}"/>
          </ac:spMkLst>
        </pc:spChg>
        <pc:spChg chg="add del">
          <ac:chgData name="Estella Wittstruck" userId="S::6024281@luhsd.net::d1b12d1c-5019-44bb-9eb8-ac4fe07d35a6" providerId="AD" clId="Web-{865EF041-9951-6043-31B6-FA764B3B43C7}" dt="2022-09-06T00:26:02.228" v="275"/>
          <ac:spMkLst>
            <pc:docMk/>
            <pc:sldMk cId="404169272" sldId="268"/>
            <ac:spMk id="11" creationId="{E720DB99-7745-4E75-9D96-AAB6D55C531E}"/>
          </ac:spMkLst>
        </pc:spChg>
        <pc:spChg chg="add del">
          <ac:chgData name="Estella Wittstruck" userId="S::6024281@luhsd.net::d1b12d1c-5019-44bb-9eb8-ac4fe07d35a6" providerId="AD" clId="Web-{865EF041-9951-6043-31B6-FA764B3B43C7}" dt="2022-09-06T00:26:02.228" v="275"/>
          <ac:spMkLst>
            <pc:docMk/>
            <pc:sldMk cId="404169272" sldId="268"/>
            <ac:spMk id="13" creationId="{D68803C4-E159-4360-B7BB-74205C8F782D}"/>
          </ac:spMkLst>
        </pc:spChg>
        <pc:spChg chg="add del">
          <ac:chgData name="Estella Wittstruck" userId="S::6024281@luhsd.net::d1b12d1c-5019-44bb-9eb8-ac4fe07d35a6" providerId="AD" clId="Web-{865EF041-9951-6043-31B6-FA764B3B43C7}" dt="2022-09-06T00:26:02.228" v="275"/>
          <ac:spMkLst>
            <pc:docMk/>
            <pc:sldMk cId="404169272" sldId="268"/>
            <ac:spMk id="15" creationId="{504B0465-3B07-49BF-BEA7-D81476246293}"/>
          </ac:spMkLst>
        </pc:spChg>
        <pc:spChg chg="add del">
          <ac:chgData name="Estella Wittstruck" userId="S::6024281@luhsd.net::d1b12d1c-5019-44bb-9eb8-ac4fe07d35a6" providerId="AD" clId="Web-{865EF041-9951-6043-31B6-FA764B3B43C7}" dt="2022-09-06T00:26:02.228" v="275"/>
          <ac:spMkLst>
            <pc:docMk/>
            <pc:sldMk cId="404169272" sldId="268"/>
            <ac:spMk id="17" creationId="{49B7FFA5-14CB-4A4F-9BCC-CA3AA5D9D276}"/>
          </ac:spMkLst>
        </pc:spChg>
        <pc:spChg chg="add del">
          <ac:chgData name="Estella Wittstruck" userId="S::6024281@luhsd.net::d1b12d1c-5019-44bb-9eb8-ac4fe07d35a6" providerId="AD" clId="Web-{865EF041-9951-6043-31B6-FA764B3B43C7}" dt="2022-09-06T00:26:02.228" v="275"/>
          <ac:spMkLst>
            <pc:docMk/>
            <pc:sldMk cId="404169272" sldId="268"/>
            <ac:spMk id="19" creationId="{04E48745-7512-4EC2-9E20-9092D12150CA}"/>
          </ac:spMkLst>
        </pc:spChg>
        <pc:picChg chg="add mod ord">
          <ac:chgData name="Estella Wittstruck" userId="S::6024281@luhsd.net::d1b12d1c-5019-44bb-9eb8-ac4fe07d35a6" providerId="AD" clId="Web-{865EF041-9951-6043-31B6-FA764B3B43C7}" dt="2022-09-06T00:26:02.228" v="275"/>
          <ac:picMkLst>
            <pc:docMk/>
            <pc:sldMk cId="404169272" sldId="268"/>
            <ac:picMk id="4" creationId="{525C2370-4A91-62FF-5EE8-4C4E4A62CA7C}"/>
          </ac:picMkLst>
        </pc:picChg>
      </pc:sldChg>
      <pc:sldChg chg="modSp">
        <pc:chgData name="Estella Wittstruck" userId="S::6024281@luhsd.net::d1b12d1c-5019-44bb-9eb8-ac4fe07d35a6" providerId="AD" clId="Web-{865EF041-9951-6043-31B6-FA764B3B43C7}" dt="2022-09-06T00:26:21.541" v="278" actId="20577"/>
        <pc:sldMkLst>
          <pc:docMk/>
          <pc:sldMk cId="1217904348" sldId="269"/>
        </pc:sldMkLst>
        <pc:spChg chg="mod">
          <ac:chgData name="Estella Wittstruck" userId="S::6024281@luhsd.net::d1b12d1c-5019-44bb-9eb8-ac4fe07d35a6" providerId="AD" clId="Web-{865EF041-9951-6043-31B6-FA764B3B43C7}" dt="2022-09-06T00:26:21.541" v="278" actId="20577"/>
          <ac:spMkLst>
            <pc:docMk/>
            <pc:sldMk cId="1217904348" sldId="269"/>
            <ac:spMk id="3" creationId="{430DE744-16CA-4845-8952-151192593593}"/>
          </ac:spMkLst>
        </pc:spChg>
      </pc:sldChg>
      <pc:sldChg chg="modSp">
        <pc:chgData name="Estella Wittstruck" userId="S::6024281@luhsd.net::d1b12d1c-5019-44bb-9eb8-ac4fe07d35a6" providerId="AD" clId="Web-{865EF041-9951-6043-31B6-FA764B3B43C7}" dt="2022-09-06T00:05:37.991" v="252" actId="20577"/>
        <pc:sldMkLst>
          <pc:docMk/>
          <pc:sldMk cId="575690975" sldId="270"/>
        </pc:sldMkLst>
        <pc:spChg chg="mod">
          <ac:chgData name="Estella Wittstruck" userId="S::6024281@luhsd.net::d1b12d1c-5019-44bb-9eb8-ac4fe07d35a6" providerId="AD" clId="Web-{865EF041-9951-6043-31B6-FA764B3B43C7}" dt="2022-09-06T00:05:37.991" v="252" actId="20577"/>
          <ac:spMkLst>
            <pc:docMk/>
            <pc:sldMk cId="575690975" sldId="270"/>
            <ac:spMk id="3" creationId="{430DE744-16CA-4845-8952-151192593593}"/>
          </ac:spMkLst>
        </pc:spChg>
      </pc:sldChg>
    </pc:docChg>
  </pc:docChgLst>
  <pc:docChgLst>
    <pc:chgData name="Marissa Scudero" userId="S::6024596@luhsd.net::1576075b-3ef0-4dd8-a9c4-3ddf0a893f47" providerId="AD" clId="Web-{C22D017A-B431-44A1-A896-79A4CDCB4179}"/>
    <pc:docChg chg="modSld">
      <pc:chgData name="Marissa Scudero" userId="S::6024596@luhsd.net::1576075b-3ef0-4dd8-a9c4-3ddf0a893f47" providerId="AD" clId="Web-{C22D017A-B431-44A1-A896-79A4CDCB4179}" dt="2022-09-04T00:00:02.477" v="52" actId="20577"/>
      <pc:docMkLst>
        <pc:docMk/>
      </pc:docMkLst>
      <pc:sldChg chg="modSp">
        <pc:chgData name="Marissa Scudero" userId="S::6024596@luhsd.net::1576075b-3ef0-4dd8-a9c4-3ddf0a893f47" providerId="AD" clId="Web-{C22D017A-B431-44A1-A896-79A4CDCB4179}" dt="2022-09-04T00:00:02.477" v="52" actId="20577"/>
        <pc:sldMkLst>
          <pc:docMk/>
          <pc:sldMk cId="575690975" sldId="270"/>
        </pc:sldMkLst>
        <pc:spChg chg="mod">
          <ac:chgData name="Marissa Scudero" userId="S::6024596@luhsd.net::1576075b-3ef0-4dd8-a9c4-3ddf0a893f47" providerId="AD" clId="Web-{C22D017A-B431-44A1-A896-79A4CDCB4179}" dt="2022-09-04T00:00:02.477" v="52" actId="20577"/>
          <ac:spMkLst>
            <pc:docMk/>
            <pc:sldMk cId="575690975" sldId="270"/>
            <ac:spMk id="3" creationId="{430DE744-16CA-4845-8952-151192593593}"/>
          </ac:spMkLst>
        </pc:spChg>
      </pc:sldChg>
    </pc:docChg>
  </pc:docChgLst>
  <pc:docChgLst>
    <pc:chgData name="Estella Wittstruck" userId="S::6024281@luhsd.net::d1b12d1c-5019-44bb-9eb8-ac4fe07d35a6" providerId="AD" clId="Web-{763E9EF3-E67A-4118-9D89-88996E534779}"/>
    <pc:docChg chg="addSld modSld sldOrd">
      <pc:chgData name="Estella Wittstruck" userId="S::6024281@luhsd.net::d1b12d1c-5019-44bb-9eb8-ac4fe07d35a6" providerId="AD" clId="Web-{763E9EF3-E67A-4118-9D89-88996E534779}" dt="2022-09-02T22:27:52.342" v="178" actId="20577"/>
      <pc:docMkLst>
        <pc:docMk/>
      </pc:docMkLst>
      <pc:sldChg chg="modSp">
        <pc:chgData name="Estella Wittstruck" userId="S::6024281@luhsd.net::d1b12d1c-5019-44bb-9eb8-ac4fe07d35a6" providerId="AD" clId="Web-{763E9EF3-E67A-4118-9D89-88996E534779}" dt="2022-09-02T21:36:50.351" v="1" actId="20577"/>
        <pc:sldMkLst>
          <pc:docMk/>
          <pc:sldMk cId="3285086364" sldId="256"/>
        </pc:sldMkLst>
        <pc:spChg chg="mod">
          <ac:chgData name="Estella Wittstruck" userId="S::6024281@luhsd.net::d1b12d1c-5019-44bb-9eb8-ac4fe07d35a6" providerId="AD" clId="Web-{763E9EF3-E67A-4118-9D89-88996E534779}" dt="2022-09-02T21:36:50.351" v="1" actId="20577"/>
          <ac:spMkLst>
            <pc:docMk/>
            <pc:sldMk cId="3285086364" sldId="256"/>
            <ac:spMk id="3" creationId="{35C448D1-872A-9640-9EF3-5C66530ECDB4}"/>
          </ac:spMkLst>
        </pc:spChg>
      </pc:sldChg>
      <pc:sldChg chg="ord">
        <pc:chgData name="Estella Wittstruck" userId="S::6024281@luhsd.net::d1b12d1c-5019-44bb-9eb8-ac4fe07d35a6" providerId="AD" clId="Web-{763E9EF3-E67A-4118-9D89-88996E534779}" dt="2022-09-02T22:16:57.522" v="75"/>
        <pc:sldMkLst>
          <pc:docMk/>
          <pc:sldMk cId="4250164396" sldId="257"/>
        </pc:sldMkLst>
      </pc:sldChg>
      <pc:sldChg chg="modSp">
        <pc:chgData name="Estella Wittstruck" userId="S::6024281@luhsd.net::d1b12d1c-5019-44bb-9eb8-ac4fe07d35a6" providerId="AD" clId="Web-{763E9EF3-E67A-4118-9D89-88996E534779}" dt="2022-09-02T21:37:18.712" v="8" actId="20577"/>
        <pc:sldMkLst>
          <pc:docMk/>
          <pc:sldMk cId="3940388556" sldId="260"/>
        </pc:sldMkLst>
        <pc:spChg chg="mod">
          <ac:chgData name="Estella Wittstruck" userId="S::6024281@luhsd.net::d1b12d1c-5019-44bb-9eb8-ac4fe07d35a6" providerId="AD" clId="Web-{763E9EF3-E67A-4118-9D89-88996E534779}" dt="2022-09-02T21:37:18.712" v="8" actId="20577"/>
          <ac:spMkLst>
            <pc:docMk/>
            <pc:sldMk cId="3940388556" sldId="260"/>
            <ac:spMk id="3" creationId="{F363FFBD-81F2-6F48-B0FB-D0FCAD4E10EF}"/>
          </ac:spMkLst>
        </pc:spChg>
      </pc:sldChg>
      <pc:sldChg chg="modSp">
        <pc:chgData name="Estella Wittstruck" userId="S::6024281@luhsd.net::d1b12d1c-5019-44bb-9eb8-ac4fe07d35a6" providerId="AD" clId="Web-{763E9EF3-E67A-4118-9D89-88996E534779}" dt="2022-09-02T22:25:43.178" v="152" actId="20577"/>
        <pc:sldMkLst>
          <pc:docMk/>
          <pc:sldMk cId="2723132027" sldId="263"/>
        </pc:sldMkLst>
        <pc:spChg chg="mod">
          <ac:chgData name="Estella Wittstruck" userId="S::6024281@luhsd.net::d1b12d1c-5019-44bb-9eb8-ac4fe07d35a6" providerId="AD" clId="Web-{763E9EF3-E67A-4118-9D89-88996E534779}" dt="2022-09-02T21:36:58.117" v="3" actId="20577"/>
          <ac:spMkLst>
            <pc:docMk/>
            <pc:sldMk cId="2723132027" sldId="263"/>
            <ac:spMk id="2" creationId="{68002712-F89E-4BBF-B6E0-6D7D2388395C}"/>
          </ac:spMkLst>
        </pc:spChg>
        <pc:spChg chg="mod">
          <ac:chgData name="Estella Wittstruck" userId="S::6024281@luhsd.net::d1b12d1c-5019-44bb-9eb8-ac4fe07d35a6" providerId="AD" clId="Web-{763E9EF3-E67A-4118-9D89-88996E534779}" dt="2022-09-02T22:25:43.178" v="152" actId="20577"/>
          <ac:spMkLst>
            <pc:docMk/>
            <pc:sldMk cId="2723132027" sldId="263"/>
            <ac:spMk id="3" creationId="{29FFBA86-E64C-43D9-A0C6-7812DFAABB0E}"/>
          </ac:spMkLst>
        </pc:spChg>
      </pc:sldChg>
      <pc:sldChg chg="modSp">
        <pc:chgData name="Estella Wittstruck" userId="S::6024281@luhsd.net::d1b12d1c-5019-44bb-9eb8-ac4fe07d35a6" providerId="AD" clId="Web-{763E9EF3-E67A-4118-9D89-88996E534779}" dt="2022-09-02T21:44:08.407" v="50" actId="20577"/>
        <pc:sldMkLst>
          <pc:docMk/>
          <pc:sldMk cId="1959868521" sldId="265"/>
        </pc:sldMkLst>
        <pc:spChg chg="mod">
          <ac:chgData name="Estella Wittstruck" userId="S::6024281@luhsd.net::d1b12d1c-5019-44bb-9eb8-ac4fe07d35a6" providerId="AD" clId="Web-{763E9EF3-E67A-4118-9D89-88996E534779}" dt="2022-09-02T21:37:41.197" v="19" actId="20577"/>
          <ac:spMkLst>
            <pc:docMk/>
            <pc:sldMk cId="1959868521" sldId="265"/>
            <ac:spMk id="2" creationId="{70A50A73-7F2E-4FA8-92E2-715CE9585CC6}"/>
          </ac:spMkLst>
        </pc:spChg>
        <pc:spChg chg="mod">
          <ac:chgData name="Estella Wittstruck" userId="S::6024281@luhsd.net::d1b12d1c-5019-44bb-9eb8-ac4fe07d35a6" providerId="AD" clId="Web-{763E9EF3-E67A-4118-9D89-88996E534779}" dt="2022-09-02T21:44:08.407" v="50" actId="20577"/>
          <ac:spMkLst>
            <pc:docMk/>
            <pc:sldMk cId="1959868521" sldId="265"/>
            <ac:spMk id="3" creationId="{9971AE7F-F1F1-4989-9E51-E49FF1623F73}"/>
          </ac:spMkLst>
        </pc:spChg>
      </pc:sldChg>
      <pc:sldChg chg="modSp">
        <pc:chgData name="Estella Wittstruck" userId="S::6024281@luhsd.net::d1b12d1c-5019-44bb-9eb8-ac4fe07d35a6" providerId="AD" clId="Web-{763E9EF3-E67A-4118-9D89-88996E534779}" dt="2022-09-02T22:25:54.788" v="159" actId="20577"/>
        <pc:sldMkLst>
          <pc:docMk/>
          <pc:sldMk cId="1991844038" sldId="267"/>
        </pc:sldMkLst>
        <pc:spChg chg="mod">
          <ac:chgData name="Estella Wittstruck" userId="S::6024281@luhsd.net::d1b12d1c-5019-44bb-9eb8-ac4fe07d35a6" providerId="AD" clId="Web-{763E9EF3-E67A-4118-9D89-88996E534779}" dt="2022-09-02T21:51:05.010" v="73" actId="20577"/>
          <ac:spMkLst>
            <pc:docMk/>
            <pc:sldMk cId="1991844038" sldId="267"/>
            <ac:spMk id="2" creationId="{78D1D798-7E97-AA4A-8F9C-812C2F148490}"/>
          </ac:spMkLst>
        </pc:spChg>
        <pc:spChg chg="mod">
          <ac:chgData name="Estella Wittstruck" userId="S::6024281@luhsd.net::d1b12d1c-5019-44bb-9eb8-ac4fe07d35a6" providerId="AD" clId="Web-{763E9EF3-E67A-4118-9D89-88996E534779}" dt="2022-09-02T22:25:54.788" v="159" actId="20577"/>
          <ac:spMkLst>
            <pc:docMk/>
            <pc:sldMk cId="1991844038" sldId="267"/>
            <ac:spMk id="3" creationId="{09BEA03E-DA49-FD4E-9ADC-6917BA885DF6}"/>
          </ac:spMkLst>
        </pc:spChg>
      </pc:sldChg>
      <pc:sldChg chg="modSp add ord replId">
        <pc:chgData name="Estella Wittstruck" userId="S::6024281@luhsd.net::d1b12d1c-5019-44bb-9eb8-ac4fe07d35a6" providerId="AD" clId="Web-{763E9EF3-E67A-4118-9D89-88996E534779}" dt="2022-09-02T22:19:58.142" v="113" actId="20577"/>
        <pc:sldMkLst>
          <pc:docMk/>
          <pc:sldMk cId="404169272" sldId="268"/>
        </pc:sldMkLst>
        <pc:spChg chg="mod">
          <ac:chgData name="Estella Wittstruck" userId="S::6024281@luhsd.net::d1b12d1c-5019-44bb-9eb8-ac4fe07d35a6" providerId="AD" clId="Web-{763E9EF3-E67A-4118-9D89-88996E534779}" dt="2022-09-02T22:17:57.447" v="85" actId="20577"/>
          <ac:spMkLst>
            <pc:docMk/>
            <pc:sldMk cId="404169272" sldId="268"/>
            <ac:spMk id="2" creationId="{16F07123-870C-48FC-B693-AA749F1F840A}"/>
          </ac:spMkLst>
        </pc:spChg>
        <pc:spChg chg="mod">
          <ac:chgData name="Estella Wittstruck" userId="S::6024281@luhsd.net::d1b12d1c-5019-44bb-9eb8-ac4fe07d35a6" providerId="AD" clId="Web-{763E9EF3-E67A-4118-9D89-88996E534779}" dt="2022-09-02T22:19:58.142" v="113" actId="20577"/>
          <ac:spMkLst>
            <pc:docMk/>
            <pc:sldMk cId="404169272" sldId="268"/>
            <ac:spMk id="3" creationId="{430DE744-16CA-4845-8952-151192593593}"/>
          </ac:spMkLst>
        </pc:spChg>
      </pc:sldChg>
      <pc:sldChg chg="modSp add replId">
        <pc:chgData name="Estella Wittstruck" userId="S::6024281@luhsd.net::d1b12d1c-5019-44bb-9eb8-ac4fe07d35a6" providerId="AD" clId="Web-{763E9EF3-E67A-4118-9D89-88996E534779}" dt="2022-09-02T22:20:12.862" v="123" actId="20577"/>
        <pc:sldMkLst>
          <pc:docMk/>
          <pc:sldMk cId="1217904348" sldId="269"/>
        </pc:sldMkLst>
        <pc:spChg chg="mod">
          <ac:chgData name="Estella Wittstruck" userId="S::6024281@luhsd.net::d1b12d1c-5019-44bb-9eb8-ac4fe07d35a6" providerId="AD" clId="Web-{763E9EF3-E67A-4118-9D89-88996E534779}" dt="2022-09-02T22:19:33.531" v="96" actId="20577"/>
          <ac:spMkLst>
            <pc:docMk/>
            <pc:sldMk cId="1217904348" sldId="269"/>
            <ac:spMk id="2" creationId="{16F07123-870C-48FC-B693-AA749F1F840A}"/>
          </ac:spMkLst>
        </pc:spChg>
        <pc:spChg chg="mod">
          <ac:chgData name="Estella Wittstruck" userId="S::6024281@luhsd.net::d1b12d1c-5019-44bb-9eb8-ac4fe07d35a6" providerId="AD" clId="Web-{763E9EF3-E67A-4118-9D89-88996E534779}" dt="2022-09-02T22:20:12.862" v="123" actId="20577"/>
          <ac:spMkLst>
            <pc:docMk/>
            <pc:sldMk cId="1217904348" sldId="269"/>
            <ac:spMk id="3" creationId="{430DE744-16CA-4845-8952-151192593593}"/>
          </ac:spMkLst>
        </pc:spChg>
      </pc:sldChg>
      <pc:sldChg chg="modSp add replId">
        <pc:chgData name="Estella Wittstruck" userId="S::6024281@luhsd.net::d1b12d1c-5019-44bb-9eb8-ac4fe07d35a6" providerId="AD" clId="Web-{763E9EF3-E67A-4118-9D89-88996E534779}" dt="2022-09-02T22:27:52.342" v="178" actId="20577"/>
        <pc:sldMkLst>
          <pc:docMk/>
          <pc:sldMk cId="575690975" sldId="270"/>
        </pc:sldMkLst>
        <pc:spChg chg="mod">
          <ac:chgData name="Estella Wittstruck" userId="S::6024281@luhsd.net::d1b12d1c-5019-44bb-9eb8-ac4fe07d35a6" providerId="AD" clId="Web-{763E9EF3-E67A-4118-9D89-88996E534779}" dt="2022-09-02T22:26:05.414" v="166" actId="20577"/>
          <ac:spMkLst>
            <pc:docMk/>
            <pc:sldMk cId="575690975" sldId="270"/>
            <ac:spMk id="2" creationId="{16F07123-870C-48FC-B693-AA749F1F840A}"/>
          </ac:spMkLst>
        </pc:spChg>
        <pc:spChg chg="mod">
          <ac:chgData name="Estella Wittstruck" userId="S::6024281@luhsd.net::d1b12d1c-5019-44bb-9eb8-ac4fe07d35a6" providerId="AD" clId="Web-{763E9EF3-E67A-4118-9D89-88996E534779}" dt="2022-09-02T22:27:52.342" v="178" actId="20577"/>
          <ac:spMkLst>
            <pc:docMk/>
            <pc:sldMk cId="575690975" sldId="270"/>
            <ac:spMk id="3" creationId="{430DE744-16CA-4845-8952-151192593593}"/>
          </ac:spMkLst>
        </pc:spChg>
      </pc:sldChg>
    </pc:docChg>
  </pc:docChgLst>
  <pc:docChgLst>
    <pc:chgData name="Allison Felix" userId="7e11d68c-9946-4ec1-94f4-def2b6b85978" providerId="ADAL" clId="{AB098624-3006-F14A-86BA-ECC9E4F40B93}"/>
    <pc:docChg chg="custSel addSld modSld addMainMaster delMainMaster">
      <pc:chgData name="Allison Felix" userId="7e11d68c-9946-4ec1-94f4-def2b6b85978" providerId="ADAL" clId="{AB098624-3006-F14A-86BA-ECC9E4F40B93}" dt="2021-09-08T19:51:30.893" v="215" actId="20577"/>
      <pc:docMkLst>
        <pc:docMk/>
      </pc:docMkLst>
      <pc:sldChg chg="modSp">
        <pc:chgData name="Allison Felix" userId="7e11d68c-9946-4ec1-94f4-def2b6b85978" providerId="ADAL" clId="{AB098624-3006-F14A-86BA-ECC9E4F40B93}" dt="2021-09-08T19:48:47.667" v="28" actId="20577"/>
        <pc:sldMkLst>
          <pc:docMk/>
          <pc:sldMk cId="2723132027" sldId="263"/>
        </pc:sldMkLst>
        <pc:spChg chg="mod">
          <ac:chgData name="Allison Felix" userId="7e11d68c-9946-4ec1-94f4-def2b6b85978" providerId="ADAL" clId="{AB098624-3006-F14A-86BA-ECC9E4F40B93}" dt="2021-09-08T19:48:47.667" v="28" actId="20577"/>
          <ac:spMkLst>
            <pc:docMk/>
            <pc:sldMk cId="2723132027" sldId="263"/>
            <ac:spMk id="3" creationId="{29FFBA86-E64C-43D9-A0C6-7812DFAABB0E}"/>
          </ac:spMkLst>
        </pc:spChg>
      </pc:sldChg>
      <pc:sldChg chg="modSp">
        <pc:chgData name="Allison Felix" userId="7e11d68c-9946-4ec1-94f4-def2b6b85978" providerId="ADAL" clId="{AB098624-3006-F14A-86BA-ECC9E4F40B93}" dt="2021-09-08T19:48:38.385" v="2" actId="27636"/>
        <pc:sldMkLst>
          <pc:docMk/>
          <pc:sldMk cId="1379683633" sldId="266"/>
        </pc:sldMkLst>
        <pc:spChg chg="mod">
          <ac:chgData name="Allison Felix" userId="7e11d68c-9946-4ec1-94f4-def2b6b85978" providerId="ADAL" clId="{AB098624-3006-F14A-86BA-ECC9E4F40B93}" dt="2021-09-08T19:48:38.385" v="2" actId="27636"/>
          <ac:spMkLst>
            <pc:docMk/>
            <pc:sldMk cId="1379683633" sldId="266"/>
            <ac:spMk id="3" creationId="{D6DEE97C-AFD4-4412-B80C-97C4E4EC334E}"/>
          </ac:spMkLst>
        </pc:spChg>
      </pc:sldChg>
      <pc:sldChg chg="modSp new">
        <pc:chgData name="Allison Felix" userId="7e11d68c-9946-4ec1-94f4-def2b6b85978" providerId="ADAL" clId="{AB098624-3006-F14A-86BA-ECC9E4F40B93}" dt="2021-09-08T19:51:30.893" v="215" actId="20577"/>
        <pc:sldMkLst>
          <pc:docMk/>
          <pc:sldMk cId="1991844038" sldId="267"/>
        </pc:sldMkLst>
        <pc:spChg chg="mod">
          <ac:chgData name="Allison Felix" userId="7e11d68c-9946-4ec1-94f4-def2b6b85978" providerId="ADAL" clId="{AB098624-3006-F14A-86BA-ECC9E4F40B93}" dt="2021-09-08T19:49:09.304" v="68" actId="20577"/>
          <ac:spMkLst>
            <pc:docMk/>
            <pc:sldMk cId="1991844038" sldId="267"/>
            <ac:spMk id="2" creationId="{78D1D798-7E97-AA4A-8F9C-812C2F148490}"/>
          </ac:spMkLst>
        </pc:spChg>
        <pc:spChg chg="mod">
          <ac:chgData name="Allison Felix" userId="7e11d68c-9946-4ec1-94f4-def2b6b85978" providerId="ADAL" clId="{AB098624-3006-F14A-86BA-ECC9E4F40B93}" dt="2021-09-08T19:51:30.893" v="215" actId="20577"/>
          <ac:spMkLst>
            <pc:docMk/>
            <pc:sldMk cId="1991844038" sldId="267"/>
            <ac:spMk id="3" creationId="{09BEA03E-DA49-FD4E-9ADC-6917BA885DF6}"/>
          </ac:spMkLst>
        </pc:spChg>
      </pc:sldChg>
    </pc:docChg>
  </pc:docChgLst>
  <pc:docChgLst>
    <pc:chgData name="Estella Wittstruck" userId="S::6024281@luhsd.net::d1b12d1c-5019-44bb-9eb8-ac4fe07d35a6" providerId="AD" clId="Web-{780AFEC0-F972-2642-F6CD-803768B1BD95}"/>
    <pc:docChg chg="modSld">
      <pc:chgData name="Estella Wittstruck" userId="S::6024281@luhsd.net::d1b12d1c-5019-44bb-9eb8-ac4fe07d35a6" providerId="AD" clId="Web-{780AFEC0-F972-2642-F6CD-803768B1BD95}" dt="2022-09-05T19:09:58.733" v="57" actId="20577"/>
      <pc:docMkLst>
        <pc:docMk/>
      </pc:docMkLst>
      <pc:sldChg chg="addSp delSp modSp">
        <pc:chgData name="Estella Wittstruck" userId="S::6024281@luhsd.net::d1b12d1c-5019-44bb-9eb8-ac4fe07d35a6" providerId="AD" clId="Web-{780AFEC0-F972-2642-F6CD-803768B1BD95}" dt="2022-09-05T18:59:12.783" v="36" actId="1076"/>
        <pc:sldMkLst>
          <pc:docMk/>
          <pc:sldMk cId="4250164396" sldId="257"/>
        </pc:sldMkLst>
        <pc:spChg chg="del mod">
          <ac:chgData name="Estella Wittstruck" userId="S::6024281@luhsd.net::d1b12d1c-5019-44bb-9eb8-ac4fe07d35a6" providerId="AD" clId="Web-{780AFEC0-F972-2642-F6CD-803768B1BD95}" dt="2022-09-05T18:57:43.685" v="13"/>
          <ac:spMkLst>
            <pc:docMk/>
            <pc:sldMk cId="4250164396" sldId="257"/>
            <ac:spMk id="4" creationId="{63969005-1C65-4A39-A385-92F835D26CA9}"/>
          </ac:spMkLst>
        </pc:spChg>
        <pc:spChg chg="mod">
          <ac:chgData name="Estella Wittstruck" userId="S::6024281@luhsd.net::d1b12d1c-5019-44bb-9eb8-ac4fe07d35a6" providerId="AD" clId="Web-{780AFEC0-F972-2642-F6CD-803768B1BD95}" dt="2022-09-05T18:59:09.314" v="35" actId="1076"/>
          <ac:spMkLst>
            <pc:docMk/>
            <pc:sldMk cId="4250164396" sldId="257"/>
            <ac:spMk id="6" creationId="{C158BEDB-CC19-478A-A966-50333B3F918C}"/>
          </ac:spMkLst>
        </pc:spChg>
        <pc:spChg chg="mod">
          <ac:chgData name="Estella Wittstruck" userId="S::6024281@luhsd.net::d1b12d1c-5019-44bb-9eb8-ac4fe07d35a6" providerId="AD" clId="Web-{780AFEC0-F972-2642-F6CD-803768B1BD95}" dt="2022-09-05T18:59:06.455" v="34" actId="1076"/>
          <ac:spMkLst>
            <pc:docMk/>
            <pc:sldMk cId="4250164396" sldId="257"/>
            <ac:spMk id="9" creationId="{94A91379-D167-4280-A32A-D6AF829A12D8}"/>
          </ac:spMkLst>
        </pc:spChg>
        <pc:picChg chg="add mod modCrop">
          <ac:chgData name="Estella Wittstruck" userId="S::6024281@luhsd.net::d1b12d1c-5019-44bb-9eb8-ac4fe07d35a6" providerId="AD" clId="Web-{780AFEC0-F972-2642-F6CD-803768B1BD95}" dt="2022-09-05T18:59:12.783" v="36" actId="1076"/>
          <ac:picMkLst>
            <pc:docMk/>
            <pc:sldMk cId="4250164396" sldId="257"/>
            <ac:picMk id="2" creationId="{9152D3C6-2C40-74DF-F4F1-42AEBB05DCD5}"/>
          </ac:picMkLst>
        </pc:picChg>
        <pc:picChg chg="add del">
          <ac:chgData name="Estella Wittstruck" userId="S::6024281@luhsd.net::d1b12d1c-5019-44bb-9eb8-ac4fe07d35a6" providerId="AD" clId="Web-{780AFEC0-F972-2642-F6CD-803768B1BD95}" dt="2022-09-05T18:57:49.341" v="15"/>
          <ac:picMkLst>
            <pc:docMk/>
            <pc:sldMk cId="4250164396" sldId="257"/>
            <ac:picMk id="5" creationId="{0C06B535-486F-45BA-AFD8-A4E42EC9A5FD}"/>
          </ac:picMkLst>
        </pc:picChg>
        <pc:picChg chg="del">
          <ac:chgData name="Estella Wittstruck" userId="S::6024281@luhsd.net::d1b12d1c-5019-44bb-9eb8-ac4fe07d35a6" providerId="AD" clId="Web-{780AFEC0-F972-2642-F6CD-803768B1BD95}" dt="2022-09-05T18:57:52.701" v="17"/>
          <ac:picMkLst>
            <pc:docMk/>
            <pc:sldMk cId="4250164396" sldId="257"/>
            <ac:picMk id="7" creationId="{89A426D0-D223-40E9-8618-5086E6263331}"/>
          </ac:picMkLst>
        </pc:picChg>
      </pc:sldChg>
      <pc:sldChg chg="modSp">
        <pc:chgData name="Estella Wittstruck" userId="S::6024281@luhsd.net::d1b12d1c-5019-44bb-9eb8-ac4fe07d35a6" providerId="AD" clId="Web-{780AFEC0-F972-2642-F6CD-803768B1BD95}" dt="2022-09-05T19:09:58.733" v="57" actId="20577"/>
        <pc:sldMkLst>
          <pc:docMk/>
          <pc:sldMk cId="3940388556" sldId="260"/>
        </pc:sldMkLst>
        <pc:spChg chg="mod">
          <ac:chgData name="Estella Wittstruck" userId="S::6024281@luhsd.net::d1b12d1c-5019-44bb-9eb8-ac4fe07d35a6" providerId="AD" clId="Web-{780AFEC0-F972-2642-F6CD-803768B1BD95}" dt="2022-09-05T19:09:58.733" v="57" actId="20577"/>
          <ac:spMkLst>
            <pc:docMk/>
            <pc:sldMk cId="3940388556" sldId="260"/>
            <ac:spMk id="3" creationId="{F363FFBD-81F2-6F48-B0FB-D0FCAD4E10EF}"/>
          </ac:spMkLst>
        </pc:spChg>
      </pc:sldChg>
      <pc:sldChg chg="modSp">
        <pc:chgData name="Estella Wittstruck" userId="S::6024281@luhsd.net::d1b12d1c-5019-44bb-9eb8-ac4fe07d35a6" providerId="AD" clId="Web-{780AFEC0-F972-2642-F6CD-803768B1BD95}" dt="2022-09-05T19:09:43.701" v="56" actId="20577"/>
        <pc:sldMkLst>
          <pc:docMk/>
          <pc:sldMk cId="1261650918" sldId="264"/>
        </pc:sldMkLst>
        <pc:spChg chg="mod">
          <ac:chgData name="Estella Wittstruck" userId="S::6024281@luhsd.net::d1b12d1c-5019-44bb-9eb8-ac4fe07d35a6" providerId="AD" clId="Web-{780AFEC0-F972-2642-F6CD-803768B1BD95}" dt="2022-09-05T19:09:43.701" v="56" actId="20577"/>
          <ac:spMkLst>
            <pc:docMk/>
            <pc:sldMk cId="1261650918" sldId="264"/>
            <ac:spMk id="3" creationId="{430DE744-16CA-4845-8952-151192593593}"/>
          </ac:spMkLst>
        </pc:spChg>
      </pc:sldChg>
      <pc:sldChg chg="modSp">
        <pc:chgData name="Estella Wittstruck" userId="S::6024281@luhsd.net::d1b12d1c-5019-44bb-9eb8-ac4fe07d35a6" providerId="AD" clId="Web-{780AFEC0-F972-2642-F6CD-803768B1BD95}" dt="2022-09-05T19:00:18.209" v="54" actId="20577"/>
        <pc:sldMkLst>
          <pc:docMk/>
          <pc:sldMk cId="1991844038" sldId="267"/>
        </pc:sldMkLst>
        <pc:spChg chg="mod">
          <ac:chgData name="Estella Wittstruck" userId="S::6024281@luhsd.net::d1b12d1c-5019-44bb-9eb8-ac4fe07d35a6" providerId="AD" clId="Web-{780AFEC0-F972-2642-F6CD-803768B1BD95}" dt="2022-09-05T19:00:18.209" v="54" actId="20577"/>
          <ac:spMkLst>
            <pc:docMk/>
            <pc:sldMk cId="1991844038" sldId="267"/>
            <ac:spMk id="3" creationId="{09BEA03E-DA49-FD4E-9ADC-6917BA885DF6}"/>
          </ac:spMkLst>
        </pc:spChg>
      </pc:sldChg>
    </pc:docChg>
  </pc:docChgLst>
  <pc:docChgLst>
    <pc:chgData name="Leticia Gonzalez" userId="677e8f63-dd86-462e-8fda-5ca6ab33ee4b" providerId="ADAL" clId="{0EA8B20E-DDDF-4349-8514-7CF55072D552}"/>
    <pc:docChg chg="custSel modSld">
      <pc:chgData name="Leticia Gonzalez" userId="677e8f63-dd86-462e-8fda-5ca6ab33ee4b" providerId="ADAL" clId="{0EA8B20E-DDDF-4349-8514-7CF55072D552}" dt="2022-09-03T21:25:33.720" v="514" actId="20577"/>
      <pc:docMkLst>
        <pc:docMk/>
      </pc:docMkLst>
      <pc:sldChg chg="modSp">
        <pc:chgData name="Leticia Gonzalez" userId="677e8f63-dd86-462e-8fda-5ca6ab33ee4b" providerId="ADAL" clId="{0EA8B20E-DDDF-4349-8514-7CF55072D552}" dt="2022-09-03T21:25:33.720" v="514" actId="20577"/>
        <pc:sldMkLst>
          <pc:docMk/>
          <pc:sldMk cId="1217904348" sldId="269"/>
        </pc:sldMkLst>
        <pc:spChg chg="mod">
          <ac:chgData name="Leticia Gonzalez" userId="677e8f63-dd86-462e-8fda-5ca6ab33ee4b" providerId="ADAL" clId="{0EA8B20E-DDDF-4349-8514-7CF55072D552}" dt="2022-09-03T21:25:33.720" v="514" actId="20577"/>
          <ac:spMkLst>
            <pc:docMk/>
            <pc:sldMk cId="1217904348" sldId="269"/>
            <ac:spMk id="3" creationId="{430DE744-16CA-4845-8952-151192593593}"/>
          </ac:spMkLst>
        </pc:spChg>
      </pc:sldChg>
    </pc:docChg>
  </pc:docChgLst>
  <pc:docChgLst>
    <pc:chgData name="Joseph Hollister" userId="S::hollisterj@luhsd.net::3902bc5b-dd94-4f2f-a5c6-5eb78d4d4674" providerId="AD" clId="Web-{947C8CAB-669C-19A8-4DFD-CF46A71E3B1C}"/>
    <pc:docChg chg="modSld">
      <pc:chgData name="Joseph Hollister" userId="S::hollisterj@luhsd.net::3902bc5b-dd94-4f2f-a5c6-5eb78d4d4674" providerId="AD" clId="Web-{947C8CAB-669C-19A8-4DFD-CF46A71E3B1C}" dt="2021-09-08T15:22:36.768" v="36" actId="14100"/>
      <pc:docMkLst>
        <pc:docMk/>
      </pc:docMkLst>
      <pc:sldChg chg="addSp delSp modSp mod setBg">
        <pc:chgData name="Joseph Hollister" userId="S::hollisterj@luhsd.net::3902bc5b-dd94-4f2f-a5c6-5eb78d4d4674" providerId="AD" clId="Web-{947C8CAB-669C-19A8-4DFD-CF46A71E3B1C}" dt="2021-09-08T15:22:36.768" v="36" actId="14100"/>
        <pc:sldMkLst>
          <pc:docMk/>
          <pc:sldMk cId="4250164396" sldId="257"/>
        </pc:sldMkLst>
        <pc:spChg chg="mod">
          <ac:chgData name="Joseph Hollister" userId="S::hollisterj@luhsd.net::3902bc5b-dd94-4f2f-a5c6-5eb78d4d4674" providerId="AD" clId="Web-{947C8CAB-669C-19A8-4DFD-CF46A71E3B1C}" dt="2021-09-08T15:22:02.283" v="20" actId="14100"/>
          <ac:spMkLst>
            <pc:docMk/>
            <pc:sldMk cId="4250164396" sldId="257"/>
            <ac:spMk id="2" creationId="{78DC46FB-5665-A74B-829E-610022AFF83F}"/>
          </ac:spMkLst>
        </pc:spChg>
        <pc:spChg chg="mod">
          <ac:chgData name="Joseph Hollister" userId="S::hollisterj@luhsd.net::3902bc5b-dd94-4f2f-a5c6-5eb78d4d4674" providerId="AD" clId="Web-{947C8CAB-669C-19A8-4DFD-CF46A71E3B1C}" dt="2021-09-08T15:21:55.204" v="18"/>
          <ac:spMkLst>
            <pc:docMk/>
            <pc:sldMk cId="4250164396" sldId="257"/>
            <ac:spMk id="3" creationId="{F363FFBD-81F2-6F48-B0FB-D0FCAD4E10EF}"/>
          </ac:spMkLst>
        </pc:spChg>
        <pc:spChg chg="add mod ord">
          <ac:chgData name="Joseph Hollister" userId="S::hollisterj@luhsd.net::3902bc5b-dd94-4f2f-a5c6-5eb78d4d4674" providerId="AD" clId="Web-{947C8CAB-669C-19A8-4DFD-CF46A71E3B1C}" dt="2021-09-08T15:21:42.563" v="15"/>
          <ac:spMkLst>
            <pc:docMk/>
            <pc:sldMk cId="4250164396" sldId="257"/>
            <ac:spMk id="4" creationId="{63969005-1C65-4A39-A385-92F835D26CA9}"/>
          </ac:spMkLst>
        </pc:spChg>
        <pc:spChg chg="add mod">
          <ac:chgData name="Joseph Hollister" userId="S::hollisterj@luhsd.net::3902bc5b-dd94-4f2f-a5c6-5eb78d4d4674" providerId="AD" clId="Web-{947C8CAB-669C-19A8-4DFD-CF46A71E3B1C}" dt="2021-09-08T15:22:36.768" v="36" actId="14100"/>
          <ac:spMkLst>
            <pc:docMk/>
            <pc:sldMk cId="4250164396" sldId="257"/>
            <ac:spMk id="6" creationId="{C158BEDB-CC19-478A-A966-50333B3F918C}"/>
          </ac:spMkLst>
        </pc:spChg>
        <pc:spChg chg="add del">
          <ac:chgData name="Joseph Hollister" userId="S::hollisterj@luhsd.net::3902bc5b-dd94-4f2f-a5c6-5eb78d4d4674" providerId="AD" clId="Web-{947C8CAB-669C-19A8-4DFD-CF46A71E3B1C}" dt="2021-09-08T15:21:55.204" v="17"/>
          <ac:spMkLst>
            <pc:docMk/>
            <pc:sldMk cId="4250164396" sldId="257"/>
            <ac:spMk id="7" creationId="{3CD9DF72-87A3-404E-A828-84CBF11A8303}"/>
          </ac:spMkLst>
        </pc:spChg>
        <pc:spChg chg="add del">
          <ac:chgData name="Joseph Hollister" userId="S::hollisterj@luhsd.net::3902bc5b-dd94-4f2f-a5c6-5eb78d4d4674" providerId="AD" clId="Web-{947C8CAB-669C-19A8-4DFD-CF46A71E3B1C}" dt="2021-09-08T15:21:42.563" v="15"/>
          <ac:spMkLst>
            <pc:docMk/>
            <pc:sldMk cId="4250164396" sldId="257"/>
            <ac:spMk id="10" creationId="{F13C74B1-5B17-4795-BED0-7140497B445A}"/>
          </ac:spMkLst>
        </pc:spChg>
        <pc:spChg chg="add del">
          <ac:chgData name="Joseph Hollister" userId="S::hollisterj@luhsd.net::3902bc5b-dd94-4f2f-a5c6-5eb78d4d4674" providerId="AD" clId="Web-{947C8CAB-669C-19A8-4DFD-CF46A71E3B1C}" dt="2021-09-08T15:21:42.563" v="15"/>
          <ac:spMkLst>
            <pc:docMk/>
            <pc:sldMk cId="4250164396" sldId="257"/>
            <ac:spMk id="12" creationId="{D4974D33-8DC5-464E-8C6D-BE58F0669C17}"/>
          </ac:spMkLst>
        </pc:spChg>
        <pc:picChg chg="add mod ord">
          <ac:chgData name="Joseph Hollister" userId="S::hollisterj@luhsd.net::3902bc5b-dd94-4f2f-a5c6-5eb78d4d4674" providerId="AD" clId="Web-{947C8CAB-669C-19A8-4DFD-CF46A71E3B1C}" dt="2021-09-08T15:21:55.204" v="18"/>
          <ac:picMkLst>
            <pc:docMk/>
            <pc:sldMk cId="4250164396" sldId="257"/>
            <ac:picMk id="5" creationId="{0C06B535-486F-45BA-AFD8-A4E42EC9A5FD}"/>
          </ac:picMkLst>
        </pc:picChg>
        <pc:cxnChg chg="add del">
          <ac:chgData name="Joseph Hollister" userId="S::hollisterj@luhsd.net::3902bc5b-dd94-4f2f-a5c6-5eb78d4d4674" providerId="AD" clId="Web-{947C8CAB-669C-19A8-4DFD-CF46A71E3B1C}" dt="2021-09-08T15:21:55.204" v="17"/>
          <ac:cxnSpMkLst>
            <pc:docMk/>
            <pc:sldMk cId="4250164396" sldId="257"/>
            <ac:cxnSpMk id="8" creationId="{20E3A342-4D61-4E3F-AF90-1AB42AEB96CC}"/>
          </ac:cxnSpMkLst>
        </pc:cxnChg>
      </pc:sldChg>
    </pc:docChg>
  </pc:docChgLst>
  <pc:docChgLst>
    <pc:chgData name="Rachael Woodcock" userId="S::woodcockr@luhsd.net::3ef62878-661e-46fa-a483-c6607d5d4655" providerId="AD" clId="Web-{F2706F81-4FA9-66A5-4BBE-8262DAEBFC4E}"/>
    <pc:docChg chg="modSld">
      <pc:chgData name="Rachael Woodcock" userId="S::woodcockr@luhsd.net::3ef62878-661e-46fa-a483-c6607d5d4655" providerId="AD" clId="Web-{F2706F81-4FA9-66A5-4BBE-8262DAEBFC4E}" dt="2021-09-08T18:13:39.774" v="191" actId="14100"/>
      <pc:docMkLst>
        <pc:docMk/>
      </pc:docMkLst>
      <pc:sldChg chg="modSp">
        <pc:chgData name="Rachael Woodcock" userId="S::woodcockr@luhsd.net::3ef62878-661e-46fa-a483-c6607d5d4655" providerId="AD" clId="Web-{F2706F81-4FA9-66A5-4BBE-8262DAEBFC4E}" dt="2021-09-08T18:13:39.774" v="191" actId="14100"/>
        <pc:sldMkLst>
          <pc:docMk/>
          <pc:sldMk cId="1608272533" sldId="258"/>
        </pc:sldMkLst>
        <pc:spChg chg="mod">
          <ac:chgData name="Rachael Woodcock" userId="S::woodcockr@luhsd.net::3ef62878-661e-46fa-a483-c6607d5d4655" providerId="AD" clId="Web-{F2706F81-4FA9-66A5-4BBE-8262DAEBFC4E}" dt="2021-09-08T18:13:39.774" v="191" actId="14100"/>
          <ac:spMkLst>
            <pc:docMk/>
            <pc:sldMk cId="1608272533" sldId="258"/>
            <ac:spMk id="2" creationId="{0E7D3FA3-3CAB-8D48-B0AB-D8296EBEA261}"/>
          </ac:spMkLst>
        </pc:spChg>
      </pc:sldChg>
      <pc:sldChg chg="modSp">
        <pc:chgData name="Rachael Woodcock" userId="S::woodcockr@luhsd.net::3ef62878-661e-46fa-a483-c6607d5d4655" providerId="AD" clId="Web-{F2706F81-4FA9-66A5-4BBE-8262DAEBFC4E}" dt="2021-09-08T18:13:30.070" v="188" actId="20577"/>
        <pc:sldMkLst>
          <pc:docMk/>
          <pc:sldMk cId="1379683633" sldId="266"/>
        </pc:sldMkLst>
        <pc:spChg chg="mod">
          <ac:chgData name="Rachael Woodcock" userId="S::woodcockr@luhsd.net::3ef62878-661e-46fa-a483-c6607d5d4655" providerId="AD" clId="Web-{F2706F81-4FA9-66A5-4BBE-8262DAEBFC4E}" dt="2021-09-08T18:13:30.070" v="188" actId="20577"/>
          <ac:spMkLst>
            <pc:docMk/>
            <pc:sldMk cId="1379683633" sldId="266"/>
            <ac:spMk id="2" creationId="{024B6D69-DF52-4A51-935B-133C960AD4AD}"/>
          </ac:spMkLst>
        </pc:spChg>
        <pc:spChg chg="mod">
          <ac:chgData name="Rachael Woodcock" userId="S::woodcockr@luhsd.net::3ef62878-661e-46fa-a483-c6607d5d4655" providerId="AD" clId="Web-{F2706F81-4FA9-66A5-4BBE-8262DAEBFC4E}" dt="2021-09-08T18:12:42.395" v="187" actId="20577"/>
          <ac:spMkLst>
            <pc:docMk/>
            <pc:sldMk cId="1379683633" sldId="266"/>
            <ac:spMk id="3" creationId="{D6DEE97C-AFD4-4412-B80C-97C4E4EC334E}"/>
          </ac:spMkLst>
        </pc:spChg>
      </pc:sldChg>
    </pc:docChg>
  </pc:docChgLst>
  <pc:docChgLst>
    <pc:chgData name="Ava Cotroneo" userId="S::6024747@luhsd.net::8367c101-50d6-4cb6-a4f3-fc3236c0456a" providerId="AD" clId="Web-{00B9F2EF-C77E-4E99-B29A-E135853A8DA0}"/>
    <pc:docChg chg="modSld">
      <pc:chgData name="Ava Cotroneo" userId="S::6024747@luhsd.net::8367c101-50d6-4cb6-a4f3-fc3236c0456a" providerId="AD" clId="Web-{00B9F2EF-C77E-4E99-B29A-E135853A8DA0}" dt="2022-09-03T23:45:17.197" v="16" actId="20577"/>
      <pc:docMkLst>
        <pc:docMk/>
      </pc:docMkLst>
      <pc:sldChg chg="modSp">
        <pc:chgData name="Ava Cotroneo" userId="S::6024747@luhsd.net::8367c101-50d6-4cb6-a4f3-fc3236c0456a" providerId="AD" clId="Web-{00B9F2EF-C77E-4E99-B29A-E135853A8DA0}" dt="2022-09-03T23:45:17.197" v="16" actId="20577"/>
        <pc:sldMkLst>
          <pc:docMk/>
          <pc:sldMk cId="1991844038" sldId="267"/>
        </pc:sldMkLst>
        <pc:spChg chg="mod">
          <ac:chgData name="Ava Cotroneo" userId="S::6024747@luhsd.net::8367c101-50d6-4cb6-a4f3-fc3236c0456a" providerId="AD" clId="Web-{00B9F2EF-C77E-4E99-B29A-E135853A8DA0}" dt="2022-09-03T23:45:17.197" v="16" actId="20577"/>
          <ac:spMkLst>
            <pc:docMk/>
            <pc:sldMk cId="1991844038" sldId="267"/>
            <ac:spMk id="3" creationId="{09BEA03E-DA49-FD4E-9ADC-6917BA885DF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094662-72FB-8941-8F15-3108263DF060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DD02B5-B0A6-A542-BC50-904F06B1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345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DD02B5-B0A6-A542-BC50-904F06B1B55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360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FA04C-D7CF-4861-95F0-3F5ACF508755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047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B24B-F41A-4540-8EEC-C29B4F79802D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937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F989E-5397-49EE-B0F5-E72D9FFD7EC0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818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BC42F-EA91-460E-9436-9A6C9B1CB0C6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503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23D4350-0632-4F67-B357-AFC21C62564D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398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31A35-803D-44FA-BA88-E6B5FB347587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382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6CED-B3EE-49D9-9922-CBB48E543356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36319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F9237B0-CC05-45CB-9D8E-44851499E325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47053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1777-83B6-4CFA-89A1-52400FB2059F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381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A2A1-C9A8-42DC-AF5F-29D58FE3A81E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8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C28B6-2144-4760-B3DF-18C646FA52B1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08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251F38EA-B09F-4C97-9264-D1353869D1EA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593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uhsd.net/Page/16537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hs.us/create-an-account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vpasson/1397926444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1D1AC-07FA-034E-8003-8519C3B2DB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NATIONAL HONOR SOCIETY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C448D1-872A-9640-9EF3-5C66530ECD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/>
              <a:t>Meeting #</a:t>
            </a:r>
            <a:r>
              <a:rPr lang="en-US"/>
              <a:t>2</a:t>
            </a:r>
            <a:endParaRPr lang="en-US" sz="2400"/>
          </a:p>
          <a:p>
            <a:r>
              <a:rPr lang="en-US"/>
              <a:t>September 6th</a:t>
            </a:r>
            <a:r>
              <a:rPr lang="en-US" sz="2400"/>
              <a:t>, 2022</a:t>
            </a:r>
            <a:endParaRPr lang="en-US" sz="24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85086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D3FA3-3CAB-8D48-B0AB-D8296EBEA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365126"/>
            <a:ext cx="7981950" cy="1346729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/>
              <a:t>Point Sheet/ Attendance/Graduation Recognition </a:t>
            </a:r>
            <a:endParaRPr lang="en-US" b="1"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38E362-A85F-4D4D-8AD5-0982EA7C71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68580" tIns="34290" rIns="68580" bIns="34290" rtlCol="0" anchor="t">
            <a:normAutofit/>
          </a:bodyPr>
          <a:lstStyle/>
          <a:p>
            <a:r>
              <a:rPr lang="en-US" dirty="0">
                <a:ea typeface="+mn-lt"/>
                <a:cs typeface="+mn-lt"/>
                <a:hlinkClick r:id="rId3"/>
              </a:rPr>
              <a:t>https://www.luhsd.net/Page/16537</a:t>
            </a:r>
            <a:r>
              <a:rPr lang="en-US" dirty="0">
                <a:ea typeface="+mn-lt"/>
                <a:cs typeface="+mn-lt"/>
              </a:rPr>
              <a:t> Forms</a:t>
            </a:r>
            <a:endParaRPr lang="en-US" dirty="0"/>
          </a:p>
          <a:p>
            <a:r>
              <a:rPr lang="en-US" dirty="0"/>
              <a:t>Minimum 80%  attendance to meetings is required to be an active member </a:t>
            </a:r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Completed Points Sheet for each semester</a:t>
            </a:r>
          </a:p>
          <a:p>
            <a:r>
              <a:rPr lang="en-US" dirty="0">
                <a:cs typeface="Calibri"/>
              </a:rPr>
              <a:t>Qualified 4 total semesters </a:t>
            </a:r>
          </a:p>
          <a:p>
            <a:r>
              <a:rPr lang="en-US" dirty="0">
                <a:cs typeface="Calibri"/>
              </a:rPr>
              <a:t>Class of 2023 – Qualify for 2 more semesters</a:t>
            </a:r>
          </a:p>
          <a:p>
            <a:r>
              <a:rPr lang="en-US" sz="2400" dirty="0">
                <a:cs typeface="Calibri"/>
              </a:rPr>
              <a:t>20 Hours of community service, 10 hours each semester.      </a:t>
            </a:r>
          </a:p>
          <a:p>
            <a:pPr>
              <a:buClr>
                <a:srgbClr val="9E3611"/>
              </a:buClr>
            </a:pPr>
            <a:r>
              <a:rPr lang="en-US" sz="2400" dirty="0">
                <a:cs typeface="Calibri"/>
              </a:rPr>
              <a:t>Fall 2022 Points Sheet due January 20th, 2023</a:t>
            </a:r>
            <a:endParaRPr lang="en-US"/>
          </a:p>
          <a:p>
            <a:endParaRPr lang="en-US"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55E0B7B-5A87-4BF4-8205-A7AE69FA6215}"/>
              </a:ext>
            </a:extLst>
          </p:cNvPr>
          <p:cNvSpPr txBox="1"/>
          <p:nvPr/>
        </p:nvSpPr>
        <p:spPr>
          <a:xfrm>
            <a:off x="3200400" y="320040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082725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Table&#10;&#10;Description automatically generated">
            <a:extLst>
              <a:ext uri="{FF2B5EF4-FFF2-40B4-BE49-F238E27FC236}">
                <a16:creationId xmlns:a16="http://schemas.microsoft.com/office/drawing/2014/main" id="{9348927A-B183-7BBF-67E7-49361B0FC3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7379" y="-6441"/>
            <a:ext cx="8774863" cy="6279282"/>
          </a:xfrm>
        </p:spPr>
      </p:pic>
    </p:spTree>
    <p:extLst>
      <p:ext uri="{BB962C8B-B14F-4D97-AF65-F5344CB8AC3E}">
        <p14:creationId xmlns:p14="http://schemas.microsoft.com/office/powerpoint/2010/main" val="24305580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CCE52D91-F3D2-65FB-027D-D7718F3700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52813" y="79823"/>
            <a:ext cx="5838374" cy="6365546"/>
          </a:xfrm>
        </p:spPr>
      </p:pic>
    </p:spTree>
    <p:extLst>
      <p:ext uri="{BB962C8B-B14F-4D97-AF65-F5344CB8AC3E}">
        <p14:creationId xmlns:p14="http://schemas.microsoft.com/office/powerpoint/2010/main" val="12163695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07123-870C-48FC-B693-AA749F1F8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Join NHS Online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0DE744-16CA-4845-8952-1511925935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  <a:hlinkClick r:id="rId2"/>
              </a:rPr>
              <a:t>https://www.nhs.us/create-an-account/</a:t>
            </a:r>
            <a:endParaRPr lang="en-US" dirty="0">
              <a:ea typeface="+mn-lt"/>
              <a:cs typeface="+mn-lt"/>
            </a:endParaRPr>
          </a:p>
          <a:p>
            <a:endParaRPr lang="en-US">
              <a:cs typeface="Calibri"/>
            </a:endParaRPr>
          </a:p>
          <a:p>
            <a:r>
              <a:rPr lang="en-US" dirty="0">
                <a:cs typeface="Calibri"/>
              </a:rPr>
              <a:t>Check your school email, Mr. Hollister will send an email with details soon</a:t>
            </a:r>
          </a:p>
          <a:p>
            <a:r>
              <a:rPr lang="en-US" sz="1600" dirty="0"/>
              <a:t>What are the benefits of creating a student account?</a:t>
            </a:r>
            <a:endParaRPr lang="en-US" sz="1600" dirty="0">
              <a:cs typeface="Calibri"/>
            </a:endParaRPr>
          </a:p>
          <a:p>
            <a:r>
              <a:rPr lang="en-US" sz="1600" dirty="0">
                <a:ea typeface="+mn-lt"/>
                <a:cs typeface="+mn-lt"/>
              </a:rPr>
              <a:t>Students with online accounts will receive regular updates about student program services, including new information about awards, resources such as #Futuready or the Career Exploration Series, project ideas from the National Student Project Database, updates on student conferences, and more. Senior members of NHS are required to have a verified profile to apply for the NHS Scholarship each October. Once verified, students will also earn a digital badge.</a:t>
            </a:r>
            <a:endParaRPr lang="en-US" sz="1600" dirty="0"/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616509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D3387-6F56-764B-B1A8-14CB60F46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2907" y="4845180"/>
            <a:ext cx="8408194" cy="558627"/>
          </a:xfrm>
        </p:spPr>
        <p:txBody>
          <a:bodyPr vert="horz" lIns="68580" tIns="34290" rIns="68580" bIns="34290" rtlCol="0" anchor="ctr">
            <a:normAutofit/>
          </a:bodyPr>
          <a:lstStyle/>
          <a:p>
            <a:pPr algn="ctr"/>
            <a:r>
              <a:rPr lang="en-US" sz="2700">
                <a:solidFill>
                  <a:schemeClr val="tx1">
                    <a:lumMod val="85000"/>
                    <a:lumOff val="15000"/>
                  </a:schemeClr>
                </a:solidFill>
              </a:rPr>
              <a:t>New for 2021-2022 Club T-Shirts $20.00 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B4C42CFC-F211-034D-9F56-FB59D92EA1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170" r="1" b="36814"/>
          <a:stretch/>
        </p:blipFill>
        <p:spPr>
          <a:xfrm>
            <a:off x="15" y="857257"/>
            <a:ext cx="9143985" cy="514349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DD5BBF9-FC95-40E5-9906-290E2CF13A3C}"/>
              </a:ext>
            </a:extLst>
          </p:cNvPr>
          <p:cNvSpPr txBox="1"/>
          <p:nvPr/>
        </p:nvSpPr>
        <p:spPr>
          <a:xfrm>
            <a:off x="2761807" y="4941482"/>
            <a:ext cx="352735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>
                <a:cs typeface="Calibri"/>
              </a:rPr>
              <a:t>T-Shirts Available soon ($20 dollars)</a:t>
            </a:r>
          </a:p>
        </p:txBody>
      </p:sp>
    </p:spTree>
    <p:extLst>
      <p:ext uri="{BB962C8B-B14F-4D97-AF65-F5344CB8AC3E}">
        <p14:creationId xmlns:p14="http://schemas.microsoft.com/office/powerpoint/2010/main" val="6680247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1D798-7E97-AA4A-8F9C-812C2F148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September Events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BEA03E-DA49-FD4E-9ADC-6917BA885D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Campus clean up (Sep 10) with Klezmer </a:t>
            </a:r>
          </a:p>
          <a:p>
            <a:pPr>
              <a:buClr>
                <a:srgbClr val="9E3611"/>
              </a:buClr>
            </a:pPr>
            <a:r>
              <a:rPr lang="en-US" dirty="0">
                <a:ea typeface="+mn-lt"/>
                <a:cs typeface="+mn-lt"/>
              </a:rPr>
              <a:t>Root-beer Float Fundraiser Sept. 16th (tentative)</a:t>
            </a:r>
          </a:p>
          <a:p>
            <a:pPr>
              <a:buClr>
                <a:srgbClr val="9E3611"/>
              </a:buClr>
            </a:pPr>
            <a:r>
              <a:rPr lang="en-US" dirty="0"/>
              <a:t>CSF Car Wash Sept. 17 9am-12pm </a:t>
            </a:r>
          </a:p>
          <a:p>
            <a:pPr>
              <a:buClr>
                <a:srgbClr val="9E3611"/>
              </a:buClr>
            </a:pPr>
            <a:r>
              <a:rPr lang="en-US" dirty="0"/>
              <a:t>Restaurant Fundraiser CSF Sept. 21 @ The Habit</a:t>
            </a:r>
          </a:p>
          <a:p>
            <a:pPr>
              <a:buClr>
                <a:srgbClr val="D34817">
                  <a:lumMod val="75000"/>
                </a:srgbClr>
              </a:buClr>
            </a:pPr>
            <a:r>
              <a:rPr lang="en-US" dirty="0"/>
              <a:t>Sign ups on link tree in Instagram Bio!!!</a:t>
            </a:r>
          </a:p>
        </p:txBody>
      </p:sp>
    </p:spTree>
    <p:extLst>
      <p:ext uri="{BB962C8B-B14F-4D97-AF65-F5344CB8AC3E}">
        <p14:creationId xmlns:p14="http://schemas.microsoft.com/office/powerpoint/2010/main" val="1991844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02712-F89E-4BBF-B6E0-6D7D23883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Agenda 9/6/2022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FFBA86-E64C-43D9-A0C6-7812DFAAB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>
                <a:cs typeface="Calibri"/>
              </a:rPr>
              <a:t>Induction Recap</a:t>
            </a:r>
          </a:p>
          <a:p>
            <a:r>
              <a:rPr lang="en-US">
                <a:cs typeface="Calibri"/>
              </a:rPr>
              <a:t>Mod Pizza Fundraiser Updates</a:t>
            </a:r>
          </a:p>
          <a:p>
            <a:pPr>
              <a:buClr>
                <a:srgbClr val="9E3611"/>
              </a:buClr>
            </a:pPr>
            <a:r>
              <a:rPr lang="en-US">
                <a:cs typeface="Calibri"/>
              </a:rPr>
              <a:t>Food Fair</a:t>
            </a:r>
          </a:p>
          <a:p>
            <a:pPr>
              <a:buClr>
                <a:srgbClr val="9E3611"/>
              </a:buClr>
            </a:pPr>
            <a:r>
              <a:rPr lang="en-US">
                <a:cs typeface="Calibri"/>
              </a:rPr>
              <a:t>Trash Pickup </a:t>
            </a:r>
          </a:p>
          <a:p>
            <a:pPr>
              <a:buClr>
                <a:srgbClr val="9E3611"/>
              </a:buClr>
            </a:pPr>
            <a:r>
              <a:rPr lang="en-US">
                <a:cs typeface="Calibri"/>
              </a:rPr>
              <a:t>Homecoming Parade</a:t>
            </a:r>
          </a:p>
          <a:p>
            <a:r>
              <a:rPr lang="en-US">
                <a:cs typeface="Calibri"/>
              </a:rPr>
              <a:t>State Seal of Civic Engagement</a:t>
            </a:r>
          </a:p>
          <a:p>
            <a:r>
              <a:rPr lang="en-US">
                <a:cs typeface="Calibri"/>
              </a:rPr>
              <a:t>Points Sheet- NHS Expectations</a:t>
            </a:r>
          </a:p>
          <a:p>
            <a:r>
              <a:rPr lang="en-US">
                <a:cs typeface="Calibri"/>
              </a:rPr>
              <a:t>NHS Online Account</a:t>
            </a:r>
          </a:p>
          <a:p>
            <a:r>
              <a:rPr lang="en-US">
                <a:cs typeface="Calibri"/>
              </a:rPr>
              <a:t>Shirts (NHS/CSF)</a:t>
            </a:r>
          </a:p>
          <a:p>
            <a:r>
              <a:rPr lang="en-US">
                <a:cs typeface="Calibri"/>
              </a:rPr>
              <a:t>Other September Events </a:t>
            </a:r>
          </a:p>
        </p:txBody>
      </p:sp>
    </p:spTree>
    <p:extLst>
      <p:ext uri="{BB962C8B-B14F-4D97-AF65-F5344CB8AC3E}">
        <p14:creationId xmlns:p14="http://schemas.microsoft.com/office/powerpoint/2010/main" val="2723132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C46FB-5665-A74B-829E-610022AFF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Club Information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3FFBD-81F2-6F48-B0FB-D0FCAD4E10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68580" tIns="34290" rIns="68580" bIns="34290" rtlCol="0" anchor="t">
            <a:normAutofit/>
          </a:bodyPr>
          <a:lstStyle/>
          <a:p>
            <a:pPr marL="0" indent="0">
              <a:buNone/>
            </a:pPr>
            <a:endParaRPr lang="en-US">
              <a:cs typeface="Calibri" panose="020F0502020204030204"/>
            </a:endParaRPr>
          </a:p>
          <a:p>
            <a:r>
              <a:rPr lang="en-US" sz="2400" dirty="0">
                <a:cs typeface="Calibri" panose="020F0502020204030204"/>
              </a:rPr>
              <a:t>Sign up for remind: Text @NHSFHS23 to 81010</a:t>
            </a:r>
          </a:p>
          <a:p>
            <a:r>
              <a:rPr lang="en-US" sz="2400" dirty="0">
                <a:cs typeface="Calibri" panose="020F0502020204030204"/>
              </a:rPr>
              <a:t>Check school issued email: Download the Outlook app </a:t>
            </a:r>
          </a:p>
          <a:p>
            <a:r>
              <a:rPr lang="en-US" sz="2400" dirty="0">
                <a:cs typeface="Calibri" panose="020F0502020204030204"/>
              </a:rPr>
              <a:t>Check School Website frequently!</a:t>
            </a:r>
          </a:p>
          <a:p>
            <a:r>
              <a:rPr lang="en-US" sz="2400" dirty="0">
                <a:cs typeface="Calibri" panose="020F0502020204030204"/>
              </a:rPr>
              <a:t>STUDENTS MUST BE RESPONSIBLE FOR STAYING UP TO DATE ON ALL CLUB MEETINGS/ACTIVITIES</a:t>
            </a:r>
          </a:p>
          <a:p>
            <a:pPr marL="0" indent="0">
              <a:buNone/>
            </a:pPr>
            <a:endParaRPr lang="en-US">
              <a:cs typeface="Calibri" panose="020F0502020204030204"/>
            </a:endParaRPr>
          </a:p>
          <a:p>
            <a:pPr marL="0" indent="0">
              <a:buNone/>
            </a:pPr>
            <a:endParaRPr lang="en-US">
              <a:cs typeface="Calibri" panose="020F0502020204030204"/>
            </a:endParaRPr>
          </a:p>
          <a:p>
            <a:endParaRPr lang="en-US">
              <a:cs typeface="Calibri" panose="020F0502020204030204"/>
            </a:endParaRPr>
          </a:p>
          <a:p>
            <a:endParaRPr lang="en-US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940388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94A91379-D167-4280-A32A-D6AF829A1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9971" y="365126"/>
            <a:ext cx="4220473" cy="133994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cs typeface="Calibri Light"/>
              </a:rPr>
              <a:t>Induction Recap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3FFBD-81F2-6F48-B0FB-D0FCAD4E10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2054" y="3985325"/>
            <a:ext cx="5614060" cy="2452687"/>
          </a:xfrm>
        </p:spPr>
        <p:txBody>
          <a:bodyPr vert="horz" lIns="68580" tIns="34290" rIns="68580" bIns="34290" rtlCol="0" anchor="ctr">
            <a:normAutofit/>
          </a:bodyPr>
          <a:lstStyle/>
          <a:p>
            <a:endParaRPr lang="en-US" sz="1600">
              <a:cs typeface="Calibri"/>
            </a:endParaRPr>
          </a:p>
          <a:p>
            <a:endParaRPr lang="en-US" sz="16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158BEDB-CC19-478A-A966-50333B3F918C}"/>
              </a:ext>
            </a:extLst>
          </p:cNvPr>
          <p:cNvSpPr txBox="1"/>
          <p:nvPr/>
        </p:nvSpPr>
        <p:spPr>
          <a:xfrm>
            <a:off x="4825043" y="1575759"/>
            <a:ext cx="3735236" cy="48013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* About 150 guests attended</a:t>
            </a:r>
          </a:p>
          <a:p>
            <a:endParaRPr lang="en-US" sz="2400" dirty="0">
              <a:cs typeface="Calibri"/>
            </a:endParaRPr>
          </a:p>
          <a:p>
            <a:r>
              <a:rPr lang="en-US" sz="2400" dirty="0">
                <a:cs typeface="Calibri"/>
              </a:rPr>
              <a:t>* 47 new members inducted and recognized</a:t>
            </a:r>
          </a:p>
          <a:p>
            <a:endParaRPr lang="en-US" sz="2400" dirty="0">
              <a:cs typeface="Calibri"/>
            </a:endParaRPr>
          </a:p>
          <a:p>
            <a:r>
              <a:rPr lang="en-US" sz="2400" dirty="0">
                <a:cs typeface="Calibri"/>
              </a:rPr>
              <a:t>* Guest Speaker Principal Kelly</a:t>
            </a:r>
          </a:p>
          <a:p>
            <a:endParaRPr lang="en-US" sz="2400" dirty="0">
              <a:cs typeface="Calibri"/>
            </a:endParaRPr>
          </a:p>
          <a:p>
            <a:r>
              <a:rPr lang="en-US" sz="2400" dirty="0">
                <a:cs typeface="Calibri"/>
              </a:rPr>
              <a:t>* Public speaking opportunities for 7 of our members</a:t>
            </a:r>
          </a:p>
          <a:p>
            <a:endParaRPr lang="en-US" dirty="0">
              <a:cs typeface="Calibri"/>
            </a:endParaRPr>
          </a:p>
        </p:txBody>
      </p:sp>
      <p:pic>
        <p:nvPicPr>
          <p:cNvPr id="2" name="Picture 7" descr="A group of people standing on a stage in front of a screen&#10;&#10;Description automatically generated">
            <a:extLst>
              <a:ext uri="{FF2B5EF4-FFF2-40B4-BE49-F238E27FC236}">
                <a16:creationId xmlns:a16="http://schemas.microsoft.com/office/drawing/2014/main" id="{9152D3C6-2C40-74DF-F4F1-42AEBB05DCD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331" b="18898"/>
          <a:stretch/>
        </p:blipFill>
        <p:spPr>
          <a:xfrm>
            <a:off x="344128" y="486034"/>
            <a:ext cx="4228798" cy="5741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164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50A73-7F2E-4FA8-92E2-715CE9585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>
                <a:cs typeface="Calibri Light"/>
              </a:rPr>
              <a:t>Mod Pizza Fundraiser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1AE7F-F1F1-4989-9E51-E49FF1623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5106"/>
            <a:ext cx="7772400" cy="472652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chemeClr val="accent1"/>
                </a:solidFill>
                <a:ea typeface="+mn-lt"/>
                <a:cs typeface="+mn-lt"/>
              </a:rPr>
              <a:t>Mod Pizza Fundraiser: 20% of all proceeds went to support NHS, including scholarship opportunities for members.</a:t>
            </a:r>
            <a:endParaRPr lang="en-US" dirty="0">
              <a:solidFill>
                <a:schemeClr val="accent1"/>
              </a:solidFill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dirty="0">
              <a:solidFill>
                <a:schemeClr val="accent1"/>
              </a:solidFill>
              <a:cs typeface="Calibri" panose="020F0502020204030204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chemeClr val="accent1"/>
                </a:solidFill>
                <a:cs typeface="Calibri" panose="020F0502020204030204"/>
              </a:rPr>
              <a:t>Total sales: $565.93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dirty="0">
              <a:solidFill>
                <a:schemeClr val="accent1"/>
              </a:solidFill>
              <a:cs typeface="Calibri" panose="020F0502020204030204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400" dirty="0">
              <a:solidFill>
                <a:schemeClr val="accent1"/>
              </a:solidFill>
              <a:cs typeface="Calibri" panose="020F0502020204030204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chemeClr val="accent1"/>
                </a:solidFill>
                <a:cs typeface="Calibri" panose="020F0502020204030204"/>
              </a:rPr>
              <a:t>Donated amount: $113.19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dirty="0">
              <a:solidFill>
                <a:schemeClr val="accent1"/>
              </a:solidFill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chemeClr val="accent1"/>
                </a:solidFill>
                <a:cs typeface="Calibri"/>
              </a:rPr>
              <a:t>Goal for end of year: $1,000 in scholarship money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dirty="0">
              <a:solidFill>
                <a:schemeClr val="accent1"/>
              </a:solidFill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chemeClr val="accent1"/>
                </a:solidFill>
                <a:cs typeface="Calibri"/>
              </a:rPr>
              <a:t>NHS Donations are suggested to help raise money for stoles, scholarships, and more!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chemeClr val="accent1"/>
                </a:solidFill>
                <a:cs typeface="Calibri"/>
              </a:rPr>
              <a:t>Seniors - $20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chemeClr val="accent1"/>
                </a:solidFill>
                <a:cs typeface="Calibri"/>
              </a:rPr>
              <a:t>Juniors - $20</a:t>
            </a: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0F142554-513F-2E76-5AE1-363310D2C640}"/>
              </a:ext>
            </a:extLst>
          </p:cNvPr>
          <p:cNvSpPr/>
          <p:nvPr/>
        </p:nvSpPr>
        <p:spPr>
          <a:xfrm>
            <a:off x="4242521" y="3168935"/>
            <a:ext cx="445698" cy="5319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868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07123-870C-48FC-B693-AA749F1F8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484632"/>
            <a:ext cx="7543800" cy="1609344"/>
          </a:xfrm>
        </p:spPr>
        <p:txBody>
          <a:bodyPr>
            <a:normAutofit/>
          </a:bodyPr>
          <a:lstStyle/>
          <a:p>
            <a:r>
              <a:rPr lang="en-US">
                <a:cs typeface="Calibri Light"/>
              </a:rPr>
              <a:t>Food Fair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0DE744-16CA-4845-8952-1511925935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385" y="2121408"/>
            <a:ext cx="4861814" cy="4050792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buClr>
                <a:srgbClr val="9E3611"/>
              </a:buClr>
            </a:pPr>
            <a:r>
              <a:rPr lang="en-US" dirty="0">
                <a:cs typeface="Calibri"/>
              </a:rPr>
              <a:t>Thursday, September 8</a:t>
            </a:r>
          </a:p>
          <a:p>
            <a:pPr>
              <a:buClr>
                <a:srgbClr val="9E3611"/>
              </a:buClr>
            </a:pPr>
            <a:r>
              <a:rPr lang="en-US" dirty="0">
                <a:cs typeface="Calibri"/>
              </a:rPr>
              <a:t>Snapple</a:t>
            </a:r>
          </a:p>
          <a:p>
            <a:pPr>
              <a:buClr>
                <a:srgbClr val="9E3611"/>
              </a:buClr>
            </a:pPr>
            <a:r>
              <a:rPr lang="en-US" dirty="0">
                <a:cs typeface="Calibri"/>
              </a:rPr>
              <a:t>We will be selling chow </a:t>
            </a:r>
            <a:r>
              <a:rPr lang="en-US" dirty="0" err="1">
                <a:cs typeface="Calibri"/>
              </a:rPr>
              <a:t>mein</a:t>
            </a:r>
            <a:r>
              <a:rPr lang="en-US" dirty="0">
                <a:cs typeface="Calibri"/>
              </a:rPr>
              <a:t> with CSF</a:t>
            </a:r>
          </a:p>
          <a:p>
            <a:pPr marL="0" indent="0">
              <a:buNone/>
            </a:pPr>
            <a:endParaRPr lang="en-US" dirty="0">
              <a:cs typeface="Calibri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94CBE3A-5458-4E56-972E-BD7D978187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564112" y="203311"/>
            <a:ext cx="2247900" cy="5800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169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07123-870C-48FC-B693-AA749F1F8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Trash Pickup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0DE744-16CA-4845-8952-1511925935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cs typeface="Calibri"/>
              </a:rPr>
              <a:t>Saturday, September 10</a:t>
            </a:r>
          </a:p>
          <a:p>
            <a:pPr>
              <a:buClr>
                <a:srgbClr val="9E3611"/>
              </a:buClr>
            </a:pPr>
            <a:r>
              <a:rPr lang="es-MX" dirty="0" err="1">
                <a:cs typeface="Calibri"/>
              </a:rPr>
              <a:t>This</a:t>
            </a:r>
            <a:r>
              <a:rPr lang="es-MX" dirty="0">
                <a:cs typeface="Calibri"/>
              </a:rPr>
              <a:t> </a:t>
            </a:r>
            <a:r>
              <a:rPr lang="es-MX" dirty="0" err="1">
                <a:cs typeface="Calibri"/>
              </a:rPr>
              <a:t>is</a:t>
            </a:r>
            <a:r>
              <a:rPr lang="es-MX" dirty="0">
                <a:cs typeface="Calibri"/>
              </a:rPr>
              <a:t> </a:t>
            </a:r>
            <a:r>
              <a:rPr lang="es-MX" dirty="0" err="1">
                <a:cs typeface="Calibri"/>
              </a:rPr>
              <a:t>an</a:t>
            </a:r>
            <a:r>
              <a:rPr lang="es-MX" dirty="0">
                <a:cs typeface="Calibri"/>
              </a:rPr>
              <a:t> </a:t>
            </a:r>
            <a:r>
              <a:rPr lang="es-MX" dirty="0" err="1">
                <a:cs typeface="Calibri"/>
              </a:rPr>
              <a:t>event</a:t>
            </a:r>
            <a:r>
              <a:rPr lang="es-MX" dirty="0">
                <a:cs typeface="Calibri"/>
              </a:rPr>
              <a:t> </a:t>
            </a:r>
            <a:r>
              <a:rPr lang="es-MX" dirty="0" err="1">
                <a:cs typeface="Calibri"/>
              </a:rPr>
              <a:t>for</a:t>
            </a:r>
            <a:r>
              <a:rPr lang="es-MX" dirty="0">
                <a:cs typeface="Calibri"/>
              </a:rPr>
              <a:t> </a:t>
            </a:r>
            <a:r>
              <a:rPr lang="es-MX" dirty="0" err="1">
                <a:cs typeface="Calibri"/>
              </a:rPr>
              <a:t>community</a:t>
            </a:r>
            <a:r>
              <a:rPr lang="es-MX" dirty="0">
                <a:cs typeface="Calibri"/>
              </a:rPr>
              <a:t> </a:t>
            </a:r>
            <a:r>
              <a:rPr lang="es-MX" dirty="0" err="1">
                <a:cs typeface="Calibri"/>
              </a:rPr>
              <a:t>service</a:t>
            </a:r>
          </a:p>
          <a:p>
            <a:pPr>
              <a:buClr>
                <a:srgbClr val="9E3611"/>
              </a:buClr>
            </a:pPr>
            <a:r>
              <a:rPr lang="es-MX" dirty="0" err="1">
                <a:cs typeface="Calibri"/>
              </a:rPr>
              <a:t>It</a:t>
            </a:r>
            <a:r>
              <a:rPr lang="es-MX" dirty="0">
                <a:cs typeface="Calibri"/>
              </a:rPr>
              <a:t> </a:t>
            </a:r>
            <a:r>
              <a:rPr lang="es-MX" dirty="0" err="1">
                <a:cs typeface="Calibri"/>
              </a:rPr>
              <a:t>will</a:t>
            </a:r>
            <a:r>
              <a:rPr lang="es-MX" dirty="0">
                <a:cs typeface="Calibri"/>
              </a:rPr>
              <a:t> be </a:t>
            </a:r>
            <a:r>
              <a:rPr lang="es-MX" dirty="0" err="1">
                <a:cs typeface="Calibri"/>
              </a:rPr>
              <a:t>held</a:t>
            </a:r>
            <a:r>
              <a:rPr lang="es-MX" dirty="0">
                <a:cs typeface="Calibri"/>
              </a:rPr>
              <a:t> at </a:t>
            </a:r>
            <a:r>
              <a:rPr lang="es-MX" dirty="0" err="1">
                <a:cs typeface="Calibri"/>
              </a:rPr>
              <a:t>Freedom</a:t>
            </a:r>
            <a:r>
              <a:rPr lang="es-MX" dirty="0">
                <a:cs typeface="Calibri"/>
              </a:rPr>
              <a:t> High </a:t>
            </a:r>
            <a:r>
              <a:rPr lang="es-MX" dirty="0" err="1">
                <a:cs typeface="Calibri"/>
              </a:rPr>
              <a:t>School</a:t>
            </a:r>
            <a:endParaRPr lang="es-MX" dirty="0">
              <a:cs typeface="Calibri"/>
            </a:endParaRPr>
          </a:p>
          <a:p>
            <a:pPr>
              <a:buClr>
                <a:srgbClr val="9E3611"/>
              </a:buClr>
            </a:pPr>
            <a:r>
              <a:rPr lang="es-MX" dirty="0" err="1">
                <a:cs typeface="Calibri"/>
              </a:rPr>
              <a:t>From</a:t>
            </a:r>
            <a:r>
              <a:rPr lang="es-MX" dirty="0">
                <a:cs typeface="Calibri"/>
              </a:rPr>
              <a:t> 9/9:30 </a:t>
            </a:r>
            <a:r>
              <a:rPr lang="es-MX" dirty="0" err="1">
                <a:cs typeface="Calibri"/>
              </a:rPr>
              <a:t>to</a:t>
            </a:r>
            <a:r>
              <a:rPr lang="es-MX" dirty="0">
                <a:cs typeface="Calibri"/>
              </a:rPr>
              <a:t> </a:t>
            </a:r>
            <a:r>
              <a:rPr lang="es-MX" dirty="0" err="1">
                <a:cs typeface="Calibri"/>
              </a:rPr>
              <a:t>about</a:t>
            </a:r>
            <a:r>
              <a:rPr lang="es-MX" dirty="0">
                <a:cs typeface="Calibri"/>
              </a:rPr>
              <a:t> 3 </a:t>
            </a:r>
          </a:p>
          <a:p>
            <a:pPr>
              <a:buClr>
                <a:srgbClr val="9E3611"/>
              </a:buClr>
            </a:pPr>
            <a:r>
              <a:rPr lang="es-MX" dirty="0" err="1">
                <a:cs typeface="Calibri"/>
              </a:rPr>
              <a:t>It</a:t>
            </a:r>
            <a:r>
              <a:rPr lang="es-MX" dirty="0">
                <a:cs typeface="Calibri"/>
              </a:rPr>
              <a:t> </a:t>
            </a:r>
            <a:r>
              <a:rPr lang="es-MX" dirty="0" err="1">
                <a:cs typeface="Calibri"/>
              </a:rPr>
              <a:t>will</a:t>
            </a:r>
            <a:r>
              <a:rPr lang="es-MX" dirty="0">
                <a:cs typeface="Calibri"/>
              </a:rPr>
              <a:t> be </a:t>
            </a:r>
            <a:r>
              <a:rPr lang="es-MX" dirty="0" err="1">
                <a:cs typeface="Calibri"/>
              </a:rPr>
              <a:t>hot</a:t>
            </a:r>
            <a:r>
              <a:rPr lang="es-MX" dirty="0">
                <a:cs typeface="Calibri"/>
              </a:rPr>
              <a:t> so be </a:t>
            </a:r>
            <a:r>
              <a:rPr lang="es-MX" dirty="0" err="1">
                <a:cs typeface="Calibri"/>
              </a:rPr>
              <a:t>sure</a:t>
            </a:r>
            <a:r>
              <a:rPr lang="es-MX" dirty="0">
                <a:cs typeface="Calibri"/>
              </a:rPr>
              <a:t> </a:t>
            </a:r>
            <a:r>
              <a:rPr lang="es-MX" dirty="0" err="1">
                <a:cs typeface="Calibri"/>
              </a:rPr>
              <a:t>to</a:t>
            </a:r>
            <a:r>
              <a:rPr lang="es-MX" dirty="0">
                <a:cs typeface="Calibri"/>
              </a:rPr>
              <a:t> </a:t>
            </a:r>
            <a:r>
              <a:rPr lang="es-MX" dirty="0" err="1">
                <a:cs typeface="Calibri"/>
              </a:rPr>
              <a:t>dress</a:t>
            </a:r>
            <a:r>
              <a:rPr lang="es-MX" dirty="0">
                <a:cs typeface="Calibri"/>
              </a:rPr>
              <a:t> </a:t>
            </a:r>
          </a:p>
          <a:p>
            <a:pPr>
              <a:buClr>
                <a:srgbClr val="9E3611"/>
              </a:buClr>
            </a:pPr>
            <a:r>
              <a:rPr lang="es-MX" dirty="0">
                <a:cs typeface="Calibri"/>
              </a:rPr>
              <a:t>Be </a:t>
            </a:r>
            <a:r>
              <a:rPr lang="es-MX" dirty="0" err="1">
                <a:cs typeface="Calibri"/>
              </a:rPr>
              <a:t>sure</a:t>
            </a:r>
            <a:r>
              <a:rPr lang="es-MX" dirty="0">
                <a:cs typeface="Calibri"/>
              </a:rPr>
              <a:t> </a:t>
            </a:r>
            <a:r>
              <a:rPr lang="es-MX" dirty="0" err="1">
                <a:cs typeface="Calibri"/>
              </a:rPr>
              <a:t>to</a:t>
            </a:r>
            <a:r>
              <a:rPr lang="es-MX" dirty="0">
                <a:cs typeface="Calibri"/>
              </a:rPr>
              <a:t> </a:t>
            </a:r>
            <a:r>
              <a:rPr lang="es-MX" dirty="0" err="1">
                <a:cs typeface="Calibri"/>
              </a:rPr>
              <a:t>bring</a:t>
            </a:r>
            <a:r>
              <a:rPr lang="es-MX" dirty="0">
                <a:cs typeface="Calibri"/>
              </a:rPr>
              <a:t> </a:t>
            </a:r>
            <a:r>
              <a:rPr lang="es-MX" dirty="0" err="1">
                <a:cs typeface="Calibri"/>
              </a:rPr>
              <a:t>water</a:t>
            </a:r>
            <a:r>
              <a:rPr lang="es-MX" dirty="0">
                <a:cs typeface="Calibri"/>
              </a:rPr>
              <a:t>, snacks and a </a:t>
            </a:r>
          </a:p>
          <a:p>
            <a:pPr>
              <a:buClr>
                <a:srgbClr val="9E3611"/>
              </a:buClr>
            </a:pPr>
            <a:r>
              <a:rPr lang="es-MX" dirty="0">
                <a:cs typeface="Calibri"/>
              </a:rPr>
              <a:t>Small lunch </a:t>
            </a:r>
          </a:p>
          <a:p>
            <a:pPr>
              <a:buClr>
                <a:srgbClr val="9E3611"/>
              </a:buClr>
            </a:pPr>
            <a:r>
              <a:rPr lang="es-MX" dirty="0" err="1">
                <a:cs typeface="Calibri"/>
              </a:rPr>
              <a:t>We</a:t>
            </a:r>
            <a:r>
              <a:rPr lang="es-MX" dirty="0">
                <a:cs typeface="Calibri"/>
              </a:rPr>
              <a:t> </a:t>
            </a:r>
            <a:r>
              <a:rPr lang="es-MX" dirty="0" err="1">
                <a:cs typeface="Calibri"/>
              </a:rPr>
              <a:t>will</a:t>
            </a:r>
            <a:r>
              <a:rPr lang="es-MX" dirty="0">
                <a:cs typeface="Calibri"/>
              </a:rPr>
              <a:t> </a:t>
            </a:r>
            <a:r>
              <a:rPr lang="es-MX" dirty="0" err="1">
                <a:cs typeface="Calibri"/>
              </a:rPr>
              <a:t>check</a:t>
            </a:r>
            <a:r>
              <a:rPr lang="es-MX" dirty="0">
                <a:cs typeface="Calibri"/>
              </a:rPr>
              <a:t> </a:t>
            </a:r>
            <a:r>
              <a:rPr lang="es-MX" dirty="0" err="1">
                <a:cs typeface="Calibri"/>
              </a:rPr>
              <a:t>you</a:t>
            </a:r>
            <a:r>
              <a:rPr lang="es-MX" dirty="0">
                <a:cs typeface="Calibri"/>
              </a:rPr>
              <a:t> in </a:t>
            </a:r>
            <a:r>
              <a:rPr lang="es-MX" dirty="0" err="1">
                <a:cs typeface="Calibri"/>
              </a:rPr>
              <a:t>when</a:t>
            </a:r>
            <a:r>
              <a:rPr lang="es-MX" dirty="0">
                <a:cs typeface="Calibri"/>
              </a:rPr>
              <a:t> </a:t>
            </a:r>
            <a:r>
              <a:rPr lang="es-MX" dirty="0" err="1">
                <a:cs typeface="Calibri"/>
              </a:rPr>
              <a:t>you</a:t>
            </a:r>
            <a:r>
              <a:rPr lang="es-MX" dirty="0">
                <a:cs typeface="Calibri"/>
              </a:rPr>
              <a:t> </a:t>
            </a:r>
            <a:r>
              <a:rPr lang="es-MX" dirty="0" err="1">
                <a:cs typeface="Calibri"/>
              </a:rPr>
              <a:t>get</a:t>
            </a:r>
            <a:r>
              <a:rPr lang="es-MX" dirty="0">
                <a:cs typeface="Calibri"/>
              </a:rPr>
              <a:t> </a:t>
            </a:r>
            <a:r>
              <a:rPr lang="es-MX" dirty="0" err="1">
                <a:cs typeface="Calibri"/>
              </a:rPr>
              <a:t>there</a:t>
            </a:r>
            <a:r>
              <a:rPr lang="es-MX" dirty="0">
                <a:cs typeface="Calibri"/>
              </a:rPr>
              <a:t> and </a:t>
            </a:r>
            <a:r>
              <a:rPr lang="es-MX" dirty="0" err="1">
                <a:cs typeface="Calibri"/>
              </a:rPr>
              <a:t>check</a:t>
            </a:r>
            <a:r>
              <a:rPr lang="es-MX" dirty="0">
                <a:cs typeface="Calibri"/>
              </a:rPr>
              <a:t> </a:t>
            </a:r>
            <a:r>
              <a:rPr lang="es-MX" dirty="0" err="1">
                <a:cs typeface="Calibri"/>
              </a:rPr>
              <a:t>you</a:t>
            </a:r>
            <a:r>
              <a:rPr lang="es-MX" dirty="0">
                <a:cs typeface="Calibri"/>
              </a:rPr>
              <a:t> </a:t>
            </a:r>
            <a:r>
              <a:rPr lang="es-MX" dirty="0" err="1">
                <a:cs typeface="Calibri"/>
              </a:rPr>
              <a:t>out</a:t>
            </a:r>
            <a:r>
              <a:rPr lang="es-MX" dirty="0">
                <a:cs typeface="Calibri"/>
              </a:rPr>
              <a:t> </a:t>
            </a:r>
            <a:r>
              <a:rPr lang="es-MX" dirty="0" err="1">
                <a:cs typeface="Calibri"/>
              </a:rPr>
              <a:t>when</a:t>
            </a:r>
            <a:r>
              <a:rPr lang="es-MX" dirty="0">
                <a:cs typeface="Calibri"/>
              </a:rPr>
              <a:t> </a:t>
            </a:r>
            <a:r>
              <a:rPr lang="es-MX" dirty="0" err="1">
                <a:cs typeface="Calibri"/>
              </a:rPr>
              <a:t>you</a:t>
            </a:r>
            <a:r>
              <a:rPr lang="es-MX" dirty="0">
                <a:cs typeface="Calibri"/>
              </a:rPr>
              <a:t> </a:t>
            </a:r>
            <a:r>
              <a:rPr lang="es-MX" dirty="0" err="1">
                <a:cs typeface="Calibri"/>
              </a:rPr>
              <a:t>leave</a:t>
            </a:r>
            <a:r>
              <a:rPr lang="es-MX" dirty="0">
                <a:cs typeface="Calibri"/>
              </a:rPr>
              <a:t> </a:t>
            </a:r>
            <a:r>
              <a:rPr lang="es-MX" dirty="0" err="1">
                <a:cs typeface="Calibri"/>
              </a:rPr>
              <a:t>just</a:t>
            </a:r>
            <a:r>
              <a:rPr lang="es-MX" dirty="0">
                <a:cs typeface="Calibri"/>
              </a:rPr>
              <a:t> be </a:t>
            </a:r>
            <a:r>
              <a:rPr lang="es-MX" dirty="0" err="1">
                <a:cs typeface="Calibri"/>
              </a:rPr>
              <a:t>sure</a:t>
            </a:r>
            <a:r>
              <a:rPr lang="es-MX" dirty="0">
                <a:cs typeface="Calibri"/>
              </a:rPr>
              <a:t> </a:t>
            </a:r>
            <a:r>
              <a:rPr lang="es-MX" dirty="0" err="1">
                <a:cs typeface="Calibri"/>
              </a:rPr>
              <a:t>to</a:t>
            </a:r>
            <a:r>
              <a:rPr lang="es-MX" dirty="0">
                <a:cs typeface="Calibri"/>
              </a:rPr>
              <a:t> </a:t>
            </a:r>
            <a:r>
              <a:rPr lang="es-MX" dirty="0" err="1">
                <a:cs typeface="Calibri"/>
              </a:rPr>
              <a:t>notify</a:t>
            </a:r>
            <a:r>
              <a:rPr lang="es-MX" dirty="0">
                <a:cs typeface="Calibri"/>
              </a:rPr>
              <a:t> </a:t>
            </a:r>
            <a:r>
              <a:rPr lang="es-MX" dirty="0" err="1">
                <a:cs typeface="Calibri"/>
              </a:rPr>
              <a:t>us</a:t>
            </a:r>
            <a:r>
              <a:rPr lang="es-MX" dirty="0">
                <a:cs typeface="Calibri"/>
              </a:rPr>
              <a:t>( </a:t>
            </a:r>
            <a:r>
              <a:rPr lang="es-MX" dirty="0" err="1">
                <a:cs typeface="Calibri"/>
              </a:rPr>
              <a:t>one</a:t>
            </a:r>
            <a:r>
              <a:rPr lang="es-MX" dirty="0">
                <a:cs typeface="Calibri"/>
              </a:rPr>
              <a:t> </a:t>
            </a:r>
            <a:r>
              <a:rPr lang="es-MX" dirty="0" err="1">
                <a:cs typeface="Calibri"/>
              </a:rPr>
              <a:t>of</a:t>
            </a:r>
            <a:r>
              <a:rPr lang="es-MX" dirty="0">
                <a:cs typeface="Calibri"/>
              </a:rPr>
              <a:t> </a:t>
            </a:r>
            <a:r>
              <a:rPr lang="es-MX" dirty="0" err="1">
                <a:cs typeface="Calibri"/>
              </a:rPr>
              <a:t>your</a:t>
            </a:r>
            <a:r>
              <a:rPr lang="es-MX" dirty="0">
                <a:cs typeface="Calibri"/>
              </a:rPr>
              <a:t> </a:t>
            </a:r>
            <a:r>
              <a:rPr lang="es-MX" dirty="0" err="1">
                <a:cs typeface="Calibri"/>
              </a:rPr>
              <a:t>officers</a:t>
            </a:r>
            <a:r>
              <a:rPr lang="es-MX" dirty="0">
                <a:cs typeface="Calibri"/>
              </a:rPr>
              <a:t> </a:t>
            </a:r>
            <a:r>
              <a:rPr lang="es-MX" dirty="0" err="1">
                <a:cs typeface="Calibri"/>
              </a:rPr>
              <a:t>of</a:t>
            </a:r>
            <a:r>
              <a:rPr lang="es-MX" dirty="0">
                <a:cs typeface="Calibri"/>
              </a:rPr>
              <a:t> </a:t>
            </a:r>
            <a:r>
              <a:rPr lang="es-MX" dirty="0" err="1">
                <a:cs typeface="Calibri"/>
              </a:rPr>
              <a:t>cabinet</a:t>
            </a:r>
            <a:r>
              <a:rPr lang="es-MX" dirty="0">
                <a:cs typeface="Calibri"/>
              </a:rPr>
              <a:t>) </a:t>
            </a:r>
            <a:r>
              <a:rPr lang="es-MX" dirty="0" err="1">
                <a:cs typeface="Calibri"/>
              </a:rPr>
              <a:t>or</a:t>
            </a:r>
            <a:r>
              <a:rPr lang="es-MX" dirty="0">
                <a:cs typeface="Calibri"/>
              </a:rPr>
              <a:t> </a:t>
            </a:r>
            <a:r>
              <a:rPr lang="es-MX" dirty="0" err="1">
                <a:cs typeface="Calibri"/>
              </a:rPr>
              <a:t>the</a:t>
            </a:r>
            <a:r>
              <a:rPr lang="es-MX" dirty="0">
                <a:cs typeface="Calibri"/>
              </a:rPr>
              <a:t> Supervisor </a:t>
            </a:r>
            <a:r>
              <a:rPr lang="es-MX" dirty="0" err="1">
                <a:cs typeface="Calibri"/>
              </a:rPr>
              <a:t>being</a:t>
            </a:r>
            <a:r>
              <a:rPr lang="es-MX" dirty="0">
                <a:cs typeface="Calibri"/>
              </a:rPr>
              <a:t> Mr. Klezmer</a:t>
            </a:r>
            <a:endParaRPr lang="en-US" dirty="0">
              <a:cs typeface="Calibri"/>
            </a:endParaRPr>
          </a:p>
          <a:p>
            <a:pPr>
              <a:buClr>
                <a:srgbClr val="9E3611"/>
              </a:buClr>
            </a:pPr>
            <a:r>
              <a:rPr lang="en-US" dirty="0">
                <a:cs typeface="Calibri"/>
              </a:rPr>
              <a:t>Use QR code on right to sign up.</a:t>
            </a:r>
          </a:p>
          <a:p>
            <a:pPr>
              <a:buClr>
                <a:srgbClr val="D34817">
                  <a:lumMod val="75000"/>
                </a:srgbClr>
              </a:buClr>
            </a:pPr>
            <a:endParaRPr lang="en-US">
              <a:cs typeface="Calibri"/>
            </a:endParaRPr>
          </a:p>
        </p:txBody>
      </p:sp>
      <p:pic>
        <p:nvPicPr>
          <p:cNvPr id="4" name="Picture 4" descr="Qr code&#10;&#10;Description automatically generated">
            <a:extLst>
              <a:ext uri="{FF2B5EF4-FFF2-40B4-BE49-F238E27FC236}">
                <a16:creationId xmlns:a16="http://schemas.microsoft.com/office/drawing/2014/main" id="{C16ECFC7-DA4E-59FD-148A-36E2F9CD1A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75229" y="1554193"/>
            <a:ext cx="27432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904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07123-870C-48FC-B693-AA749F1F8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Homecoming Parade</a:t>
            </a:r>
            <a:endParaRPr lang="en-US">
              <a:latin typeface="Rockwell Condensed"/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0DE744-16CA-4845-8952-1511925935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Clr>
                <a:srgbClr val="9E3611"/>
              </a:buClr>
            </a:pPr>
            <a:r>
              <a:rPr lang="en-US" dirty="0">
                <a:ea typeface="+mn-lt"/>
                <a:cs typeface="+mn-lt"/>
              </a:rPr>
              <a:t>Homecoming Parade begins at Almond Grove Elementary School and concludes at Freedom High School.</a:t>
            </a:r>
            <a:endParaRPr lang="en-US" dirty="0">
              <a:cs typeface="Calibri"/>
            </a:endParaRPr>
          </a:p>
          <a:p>
            <a:pPr>
              <a:buClr>
                <a:srgbClr val="9E3611"/>
              </a:buClr>
            </a:pPr>
            <a:r>
              <a:rPr lang="en-US" dirty="0">
                <a:cs typeface="Calibri"/>
              </a:rPr>
              <a:t>It will count as NHS points</a:t>
            </a:r>
          </a:p>
          <a:p>
            <a:pPr>
              <a:buClr>
                <a:srgbClr val="9E3611"/>
              </a:buClr>
            </a:pPr>
            <a:r>
              <a:rPr lang="en-US" dirty="0">
                <a:cs typeface="Calibri"/>
              </a:rPr>
              <a:t>It will be on Friday, September 23 at 5pm!</a:t>
            </a:r>
          </a:p>
          <a:p>
            <a:pPr>
              <a:buClr>
                <a:srgbClr val="9E3611"/>
              </a:buClr>
            </a:pPr>
            <a:r>
              <a:rPr lang="en-US" dirty="0">
                <a:ea typeface="+mn-lt"/>
                <a:cs typeface="+mn-lt"/>
              </a:rPr>
              <a:t>We will be participating! If you would like to be there please talk to Estella. We would love to see you there!</a:t>
            </a:r>
            <a:endParaRPr lang="en-US" dirty="0">
              <a:cs typeface="Calibri"/>
            </a:endParaRPr>
          </a:p>
          <a:p>
            <a:pPr marL="0" indent="0">
              <a:buClr>
                <a:srgbClr val="9E3611"/>
              </a:buClr>
              <a:buNone/>
            </a:pPr>
            <a:endParaRPr lang="en-US" dirty="0">
              <a:cs typeface="Calibri"/>
            </a:endParaRPr>
          </a:p>
          <a:p>
            <a:pPr>
              <a:buClr>
                <a:srgbClr val="9E3611"/>
              </a:buClr>
            </a:pPr>
            <a:endParaRPr lang="en-US">
              <a:cs typeface="Calibri"/>
            </a:endParaRPr>
          </a:p>
          <a:p>
            <a:pPr marL="0" indent="0">
              <a:buClr>
                <a:srgbClr val="9E3611"/>
              </a:buClr>
              <a:buNone/>
            </a:pP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75690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B6D69-DF52-4A51-935B-133C960AD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8074838" cy="1347334"/>
          </a:xfrm>
        </p:spPr>
        <p:txBody>
          <a:bodyPr/>
          <a:lstStyle/>
          <a:p>
            <a:pPr algn="ctr"/>
            <a:r>
              <a:rPr lang="en-US" b="1">
                <a:cs typeface="Calibri Light"/>
              </a:rPr>
              <a:t>State Seal of Civic Engagement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EE97C-AFD4-4412-B80C-97C4E4EC33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 algn="ctr">
              <a:buNone/>
            </a:pPr>
            <a:r>
              <a:rPr lang="en-US" dirty="0">
                <a:cs typeface="Calibri"/>
              </a:rPr>
              <a:t>Presented by Ms. Woodcock</a:t>
            </a:r>
          </a:p>
          <a:p>
            <a:pPr marL="0" indent="0" algn="ctr">
              <a:buNone/>
            </a:pPr>
            <a:r>
              <a:rPr lang="en-US" b="1" u="sng" dirty="0">
                <a:solidFill>
                  <a:srgbClr val="FF0000"/>
                </a:solidFill>
                <a:cs typeface="Calibri"/>
              </a:rPr>
              <a:t>DUE: 5 May 2023</a:t>
            </a:r>
          </a:p>
          <a:p>
            <a:r>
              <a:rPr lang="en-US" sz="2000" dirty="0">
                <a:cs typeface="Calibri"/>
              </a:rPr>
              <a:t>5 Criteria to earn a graduation Seal of Civic Engagement</a:t>
            </a:r>
          </a:p>
          <a:p>
            <a:pPr lvl="1"/>
            <a:r>
              <a:rPr lang="en-US" sz="1600" dirty="0">
                <a:cs typeface="Calibri"/>
              </a:rPr>
              <a:t>Earn a diploma to prove that you graduated high school.</a:t>
            </a:r>
          </a:p>
          <a:p>
            <a:pPr lvl="1"/>
            <a:r>
              <a:rPr lang="en-US" sz="1600" dirty="0">
                <a:cs typeface="Calibri"/>
              </a:rPr>
              <a:t>Take and pass courses in World History, U.S. History, Government, and Economics.</a:t>
            </a:r>
          </a:p>
          <a:p>
            <a:pPr lvl="1"/>
            <a:r>
              <a:rPr lang="en-US" sz="1600" dirty="0">
                <a:cs typeface="Calibri"/>
              </a:rPr>
              <a:t>Complete 20 hours of community service (verified by your Government/Econ teacher or your NHS advisors).</a:t>
            </a:r>
          </a:p>
          <a:p>
            <a:pPr lvl="1"/>
            <a:r>
              <a:rPr lang="en-US" sz="1600" dirty="0">
                <a:cs typeface="Calibri"/>
              </a:rPr>
              <a:t>Complete a "capstone" project reflecting on your community service and civic engagement. See Section 4 for various options. </a:t>
            </a:r>
          </a:p>
          <a:p>
            <a:pPr lvl="1"/>
            <a:r>
              <a:rPr lang="en-US" sz="1600" dirty="0">
                <a:cs typeface="Calibri"/>
              </a:rPr>
              <a:t>Obtain a letter of recommendation from a member of the community, or have a teacher fill out the "Affirmation of Character Traits" form. </a:t>
            </a:r>
          </a:p>
          <a:p>
            <a:r>
              <a:rPr lang="en-US" sz="2000" dirty="0">
                <a:cs typeface="Calibri"/>
              </a:rPr>
              <a:t>First California class to be offered this achievement opportunity</a:t>
            </a:r>
          </a:p>
        </p:txBody>
      </p:sp>
    </p:spTree>
    <p:extLst>
      <p:ext uri="{BB962C8B-B14F-4D97-AF65-F5344CB8AC3E}">
        <p14:creationId xmlns:p14="http://schemas.microsoft.com/office/powerpoint/2010/main" val="13796836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26D81CA75C33468D1ADB1BEACF1C6C" ma:contentTypeVersion="6" ma:contentTypeDescription="Create a new document." ma:contentTypeScope="" ma:versionID="74ae88bea069a8e089e424a5aca4fed6">
  <xsd:schema xmlns:xsd="http://www.w3.org/2001/XMLSchema" xmlns:xs="http://www.w3.org/2001/XMLSchema" xmlns:p="http://schemas.microsoft.com/office/2006/metadata/properties" xmlns:ns2="00cdd138-1ceb-4390-aef2-59a336f59ac9" xmlns:ns3="e53f31a3-3e5d-4840-87e7-edab174877dd" targetNamespace="http://schemas.microsoft.com/office/2006/metadata/properties" ma:root="true" ma:fieldsID="59b1a527913a2d3fa037f3364cccaf06" ns2:_="" ns3:_="">
    <xsd:import namespace="00cdd138-1ceb-4390-aef2-59a336f59ac9"/>
    <xsd:import namespace="e53f31a3-3e5d-4840-87e7-edab174877d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cdd138-1ceb-4390-aef2-59a336f59ac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3f31a3-3e5d-4840-87e7-edab174877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00cdd138-1ceb-4390-aef2-59a336f59ac9">
      <UserInfo>
        <DisplayName>Allison Felix</DisplayName>
        <AccountId>20</AccountId>
        <AccountType/>
      </UserInfo>
      <UserInfo>
        <DisplayName>Sheila Angelo</DisplayName>
        <AccountId>22</AccountId>
        <AccountType/>
      </UserInfo>
      <UserInfo>
        <DisplayName>Rachael Woodcock</DisplayName>
        <AccountId>23</AccountId>
        <AccountType/>
      </UserInfo>
      <UserInfo>
        <DisplayName>Alice Cartwright</DisplayName>
        <AccountId>24</AccountId>
        <AccountType/>
      </UserInfo>
      <UserInfo>
        <DisplayName>Ava Cotroneo</DisplayName>
        <AccountId>68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018AD5C5-1E81-4DA6-8338-A3822318B013}">
  <ds:schemaRefs>
    <ds:schemaRef ds:uri="00cdd138-1ceb-4390-aef2-59a336f59ac9"/>
    <ds:schemaRef ds:uri="e53f31a3-3e5d-4840-87e7-edab174877d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BBECB29-29A6-417D-9052-54D8DCBD604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4291895-25C0-4CB8-9766-2BAA2B66D1F4}">
  <ds:schemaRefs>
    <ds:schemaRef ds:uri="00cdd138-1ceb-4390-aef2-59a336f59ac9"/>
    <ds:schemaRef ds:uri="http://schemas.microsoft.com/office/2006/metadata/properties"/>
    <ds:schemaRef ds:uri="http://schemas.microsoft.com/office/infopath/2007/PartnerControls"/>
    <ds:schemaRef ds:uri="http://www.w3.org/2000/xmln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768</Words>
  <Application>Microsoft Office PowerPoint</Application>
  <PresentationFormat>On-screen Show (4:3)</PresentationFormat>
  <Paragraphs>96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Calibri</vt:lpstr>
      <vt:lpstr>Calibri Light</vt:lpstr>
      <vt:lpstr>Rockwell</vt:lpstr>
      <vt:lpstr>Rockwell Condensed</vt:lpstr>
      <vt:lpstr>Rockwell Extra Bold</vt:lpstr>
      <vt:lpstr>Wingdings</vt:lpstr>
      <vt:lpstr>Wood Type</vt:lpstr>
      <vt:lpstr>NATIONAL HONOR SOCIETY </vt:lpstr>
      <vt:lpstr>Agenda 9/6/2022</vt:lpstr>
      <vt:lpstr>Club Information </vt:lpstr>
      <vt:lpstr>Induction Recap</vt:lpstr>
      <vt:lpstr>Mod Pizza Fundraiser Updates</vt:lpstr>
      <vt:lpstr>Food Fair</vt:lpstr>
      <vt:lpstr>Trash Pickup</vt:lpstr>
      <vt:lpstr>Homecoming Parade</vt:lpstr>
      <vt:lpstr>State Seal of Civic Engagement</vt:lpstr>
      <vt:lpstr>Point Sheet/ Attendance/Graduation Recognition </vt:lpstr>
      <vt:lpstr>PowerPoint Presentation</vt:lpstr>
      <vt:lpstr>PowerPoint Presentation</vt:lpstr>
      <vt:lpstr>Join NHS Online</vt:lpstr>
      <vt:lpstr>New for 2021-2022 Club T-Shirts $20.00 </vt:lpstr>
      <vt:lpstr>Other September Events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HONOR SOCIETY </dc:title>
  <dc:creator>Allison Felix</dc:creator>
  <cp:lastModifiedBy>Joseph Hollister</cp:lastModifiedBy>
  <cp:revision>140</cp:revision>
  <dcterms:created xsi:type="dcterms:W3CDTF">2021-08-11T18:50:27Z</dcterms:created>
  <dcterms:modified xsi:type="dcterms:W3CDTF">2022-09-06T19:35:53Z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0x010100EA26D81CA75C33468D1ADB1BEACF1C6C</vt:lpwstr>
  </property>
</Properties>
</file>