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63" r:id="rId6"/>
    <p:sldId id="265" r:id="rId7"/>
    <p:sldId id="271" r:id="rId8"/>
    <p:sldId id="268" r:id="rId9"/>
    <p:sldId id="258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02B5-B0A6-A542-BC50-904F06B1B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D1AC-07FA-034E-8003-8519C3B2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NATIONAL HONOR SOCIETY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48D1-872A-9640-9EF3-5C66530EC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Meeting #3</a:t>
            </a:r>
            <a:endParaRPr lang="en-US" dirty="0"/>
          </a:p>
          <a:p>
            <a:r>
              <a:rPr lang="en-US" dirty="0"/>
              <a:t>October 24th</a:t>
            </a:r>
            <a:r>
              <a:rPr lang="en-US" sz="2400" dirty="0"/>
              <a:t>, 2022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08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712-F89E-4BBF-B6E0-6D7D238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 10/24/2022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A86-E64C-43D9-A0C6-7812DFAA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Group Photo</a:t>
            </a: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Donations for Food sales </a:t>
            </a:r>
          </a:p>
          <a:p>
            <a:r>
              <a:rPr lang="en-US" dirty="0">
                <a:cs typeface="Calibri"/>
              </a:rPr>
              <a:t>Safe Halloween</a:t>
            </a:r>
          </a:p>
          <a:p>
            <a:r>
              <a:rPr lang="en-US" dirty="0">
                <a:cs typeface="Calibri"/>
              </a:rPr>
              <a:t>Points Sheet- (Sign-off)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1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798394"/>
            <a:ext cx="3547838" cy="1637730"/>
          </a:xfrm>
        </p:spPr>
        <p:txBody>
          <a:bodyPr>
            <a:normAutofit/>
          </a:bodyPr>
          <a:lstStyle/>
          <a:p>
            <a:r>
              <a:rPr lang="en-US" sz="3800">
                <a:ea typeface="+mj-lt"/>
                <a:cs typeface="+mj-lt"/>
              </a:rPr>
              <a:t>Group Photo</a:t>
            </a:r>
            <a:endParaRPr lang="en-US" sz="3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578608"/>
            <a:ext cx="3547838" cy="3593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Today</a:t>
            </a:r>
            <a:endParaRPr lang="en-US" sz="16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Wednesday 10/24/2022 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3:30PM Sr. Hill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highlight>
                  <a:srgbClr val="FFFF00"/>
                </a:highlight>
                <a:cs typeface="Calibri" panose="020F0502020204030204"/>
              </a:rPr>
              <a:t>All active members should attend for our annual group photo.  This photo will be part of the 2022-2023 Yearbook</a:t>
            </a:r>
          </a:p>
        </p:txBody>
      </p:sp>
      <p:pic>
        <p:nvPicPr>
          <p:cNvPr id="4" name="Picture 4" descr="A person with a camera">
            <a:extLst>
              <a:ext uri="{FF2B5EF4-FFF2-40B4-BE49-F238E27FC236}">
                <a16:creationId xmlns:a16="http://schemas.microsoft.com/office/drawing/2014/main" id="{AF087CDF-B9C0-4E8D-93B1-FAB65E0CE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1" r="31236" b="1"/>
          <a:stretch/>
        </p:blipFill>
        <p:spPr>
          <a:xfrm>
            <a:off x="4434843" y="10"/>
            <a:ext cx="470915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4842" y="0"/>
            <a:ext cx="4709158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5E4-416E-4F18-9930-FA5F0DB0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Sales Donations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6C77-D40E-4579-90CE-BE6868BC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E3611"/>
              </a:buClr>
            </a:pPr>
            <a:r>
              <a:rPr lang="en-US" dirty="0"/>
              <a:t>10/31-11/4 NHS Food Sales week </a:t>
            </a:r>
          </a:p>
          <a:p>
            <a:pPr>
              <a:buClr>
                <a:srgbClr val="9E3611"/>
              </a:buClr>
            </a:pPr>
            <a:r>
              <a:rPr lang="en-US" dirty="0"/>
              <a:t>Donations needed (single serve packaging)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Ex. Goldfish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Fruit snacks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Cheetos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Sun chips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Rice Krispy treats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Fruit roll ups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Cheez-its 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en-US" dirty="0"/>
              <a:t>Single serving snack pack items </a:t>
            </a:r>
          </a:p>
        </p:txBody>
      </p:sp>
    </p:spTree>
    <p:extLst>
      <p:ext uri="{BB962C8B-B14F-4D97-AF65-F5344CB8AC3E}">
        <p14:creationId xmlns:p14="http://schemas.microsoft.com/office/powerpoint/2010/main" val="8707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40" y="548278"/>
            <a:ext cx="4510070" cy="15179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Safe Halloween-NHS</a:t>
            </a:r>
            <a:endParaRPr lang="en-US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Free vector graphic: Hat, Witch, Spell, Magic, Pointed - Free Image on Pixabay - 305669">
            <a:extLst>
              <a:ext uri="{FF2B5EF4-FFF2-40B4-BE49-F238E27FC236}">
                <a16:creationId xmlns:a16="http://schemas.microsoft.com/office/drawing/2014/main" id="{59DF5B0E-744F-4FE5-8D02-5BF3A2F2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6" y="2698117"/>
            <a:ext cx="2656895" cy="26568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526" y="1713427"/>
            <a:ext cx="3651885" cy="4934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a typeface="+mn-lt"/>
                <a:cs typeface="+mn-lt"/>
              </a:rPr>
              <a:t>Tuesday 10/25/2022 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a typeface="+mn-lt"/>
                <a:cs typeface="+mn-lt"/>
              </a:rPr>
              <a:t>3:30 pm for those that volunteered…prep work in Mr. Hollister’s room.  Carving pumpkins and prepping our booth.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cs typeface="Calibri" panose="020F0502020204030204"/>
              </a:rPr>
              <a:t>NHS will have a booth and participate in Safe Halloween, presented by CSF.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cs typeface="Calibri" panose="020F0502020204030204"/>
              </a:rPr>
              <a:t>Mystery Items,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34424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D3FA3-3CAB-8D48-B0AB-D8296EBE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sz="3600" b="1"/>
              <a:t>Point Sheet/ Attendance/Graduation Recognition </a:t>
            </a:r>
            <a:endParaRPr lang="en-US" sz="3600" b="1">
              <a:cs typeface="Calibri Light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90510EFF-1960-4328-9E3D-913AADA1F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0" r="24701" b="4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E362-A85F-4D4D-8AD5-0982EA7C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Sign-offs for bonus points available today after pictures in B-204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E0B7B-5A87-4BF4-8205-A7AE69FA621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Sign up for remind: Text @NHSFHS22 to 81010</a:t>
            </a:r>
          </a:p>
          <a:p>
            <a:r>
              <a:rPr lang="en-US">
                <a:cs typeface="Calibri" panose="020F0502020204030204"/>
              </a:rPr>
              <a:t>Check school issued email: Download the Outlook app </a:t>
            </a:r>
          </a:p>
          <a:p>
            <a:r>
              <a:rPr lang="en-US">
                <a:cs typeface="Calibri" panose="020F0502020204030204"/>
              </a:rPr>
              <a:t>Check School Website frequently!</a:t>
            </a:r>
          </a:p>
          <a:p>
            <a:r>
              <a:rPr lang="en-US">
                <a:cs typeface="Calibri" panose="020F0502020204030204"/>
              </a:rPr>
              <a:t>STUDENTS MUST BE RESPONSIBLE FOR STAYING UP TO DATE ON ALL CLUB MEETINGS/ACTIVITIES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376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1D798-7E97-AA4A-8F9C-812C2F14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Recap of Recent Events </a:t>
            </a:r>
          </a:p>
        </p:txBody>
      </p:sp>
      <p:pic>
        <p:nvPicPr>
          <p:cNvPr id="4" name="Picture 4" descr="A group of people at an outdoor event&#10;&#10;Description automatically generated">
            <a:extLst>
              <a:ext uri="{FF2B5EF4-FFF2-40B4-BE49-F238E27FC236}">
                <a16:creationId xmlns:a16="http://schemas.microsoft.com/office/drawing/2014/main" id="{5B7D817F-C40E-4A37-8B9B-498B70B23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13" r="16284" b="3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A03E-DA49-FD4E-9ADC-6917BA88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 Fundraiser, $113.19</a:t>
            </a:r>
          </a:p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44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91895-25C0-4CB8-9766-2BAA2B66D1F4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00cdd138-1ceb-4390-aef2-59a336f59ac9"/>
    <ds:schemaRef ds:uri="http://schemas.microsoft.com/office/infopath/2007/PartnerControls"/>
    <ds:schemaRef ds:uri="e53f31a3-3e5d-4840-87e7-edab174877d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Rockwell</vt:lpstr>
      <vt:lpstr>Rockwell Condensed</vt:lpstr>
      <vt:lpstr>Rockwell Extra Bold</vt:lpstr>
      <vt:lpstr>Wingdings</vt:lpstr>
      <vt:lpstr>Wood Type</vt:lpstr>
      <vt:lpstr>NATIONAL HONOR SOCIETY </vt:lpstr>
      <vt:lpstr>Agenda 10/24/2022</vt:lpstr>
      <vt:lpstr>Group Photo</vt:lpstr>
      <vt:lpstr>Food Sales Donations </vt:lpstr>
      <vt:lpstr>Safe Halloween-NHS</vt:lpstr>
      <vt:lpstr>Point Sheet/ Attendance/Graduation Recognition </vt:lpstr>
      <vt:lpstr>Club Information </vt:lpstr>
      <vt:lpstr>Recap of Recent Events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</dc:title>
  <dc:creator>Allison Felix</dc:creator>
  <cp:lastModifiedBy>Joseph Hollister</cp:lastModifiedBy>
  <cp:revision>56</cp:revision>
  <dcterms:created xsi:type="dcterms:W3CDTF">2021-08-11T18:50:27Z</dcterms:created>
  <dcterms:modified xsi:type="dcterms:W3CDTF">2022-10-21T21:44:21Z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