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2"/>
  </p:notesMasterIdLst>
  <p:sldIdLst>
    <p:sldId id="256" r:id="rId5"/>
    <p:sldId id="263" r:id="rId6"/>
    <p:sldId id="265" r:id="rId7"/>
    <p:sldId id="271" r:id="rId8"/>
    <p:sldId id="258" r:id="rId9"/>
    <p:sldId id="267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94662-72FB-8941-8F15-3108263DF060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D02B5-B0A6-A542-BC50-904F06B1B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4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D02B5-B0A6-A542-BC50-904F06B1B5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6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A04C-D7CF-4861-95F0-3F5ACF50875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4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B24B-F41A-4540-8EEC-C29B4F79802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3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989E-5397-49EE-B0F5-E72D9FFD7EC0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1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C42F-EA91-460E-9436-9A6C9B1CB0C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0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3D4350-0632-4F67-B357-AFC21C62564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9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1A35-803D-44FA-BA88-E6B5FB34758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8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6CED-B3EE-49D9-9922-CBB48E54335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31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9237B0-CC05-45CB-9D8E-44851499E32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705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1777-83B6-4CFA-89A1-52400FB2059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8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A2A1-C9A8-42DC-AF5F-29D58FE3A81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28B6-2144-4760-B3DF-18C646FA52B1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1F38EA-B09F-4C97-9264-D1353869D1E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9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chocolate-render-hot-chocolate-642965/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aigieburntrails.org.nz/products-page/donations/give-a-donation/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1D1AC-07FA-034E-8003-8519C3B2DB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NATIONAL HONOR SOCIETY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448D1-872A-9640-9EF3-5C66530ECD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Meeting #4</a:t>
            </a:r>
            <a:endParaRPr lang="en-US" dirty="0"/>
          </a:p>
          <a:p>
            <a:r>
              <a:rPr lang="en-US" dirty="0"/>
              <a:t>November 10th</a:t>
            </a:r>
            <a:r>
              <a:rPr lang="en-US" sz="2400" dirty="0"/>
              <a:t>, 2022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508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02712-F89E-4BBF-B6E0-6D7D2388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Agenda 11/10/2022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FBA86-E64C-43D9-A0C6-7812DFAAB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cs typeface="Calibri"/>
              </a:rPr>
              <a:t>Food Fair Results</a:t>
            </a:r>
          </a:p>
          <a:p>
            <a:pPr algn="ctr">
              <a:buClr>
                <a:srgbClr val="9E3611"/>
              </a:buClr>
            </a:pPr>
            <a:r>
              <a:rPr lang="en-US" dirty="0">
                <a:cs typeface="Calibri"/>
              </a:rPr>
              <a:t>Food Sales Week</a:t>
            </a:r>
          </a:p>
          <a:p>
            <a:pPr algn="ctr"/>
            <a:r>
              <a:rPr lang="en-US" dirty="0">
                <a:cs typeface="Calibri"/>
              </a:rPr>
              <a:t>Account Balance</a:t>
            </a:r>
          </a:p>
          <a:p>
            <a:pPr algn="ctr"/>
            <a:r>
              <a:rPr lang="en-US" dirty="0">
                <a:cs typeface="Calibri"/>
              </a:rPr>
              <a:t>Points Sheet- (Sign-off)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313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0A73-7F2E-4FA8-92E2-715CE958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798394"/>
            <a:ext cx="3547838" cy="1637730"/>
          </a:xfrm>
        </p:spPr>
        <p:txBody>
          <a:bodyPr>
            <a:normAutofit/>
          </a:bodyPr>
          <a:lstStyle/>
          <a:p>
            <a:r>
              <a:rPr lang="en-US" sz="3800" dirty="0">
                <a:ea typeface="+mj-lt"/>
                <a:cs typeface="+mj-lt"/>
              </a:rPr>
              <a:t>Hot Cocoa</a:t>
            </a:r>
            <a:endParaRPr lang="en-US" sz="3800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1AE7F-F1F1-4989-9E51-E49FF1623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86" y="2578608"/>
            <a:ext cx="3547838" cy="3593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ea typeface="+mn-lt"/>
                <a:cs typeface="+mn-lt"/>
              </a:rPr>
              <a:t>Q2 Food Sales Results 11/9/2022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ea typeface="+mn-lt"/>
              <a:cs typeface="+mn-lt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ea typeface="+mn-lt"/>
                <a:cs typeface="+mn-lt"/>
              </a:rPr>
              <a:t>$109 profit</a:t>
            </a:r>
            <a:endParaRPr lang="en-US" dirty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ea typeface="+mn-lt"/>
              <a:cs typeface="+mn-lt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highlight>
                  <a:srgbClr val="FFFF00"/>
                </a:highlight>
                <a:cs typeface="Calibri" panose="020F0502020204030204"/>
              </a:rPr>
              <a:t>Special thanks to all those who helped and a shout-out Leticia G. for donating additional time, cups, cocoa, and urn.</a:t>
            </a: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4842" y="0"/>
            <a:ext cx="4709158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2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009B5B-B815-4F5C-A9AB-6E661890A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61785" y="307667"/>
            <a:ext cx="5708343" cy="518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6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25E4-416E-4F18-9930-FA5F0DB05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Sales Preparation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D6C77-D40E-4579-90CE-BE6868BC5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9E3611"/>
              </a:buClr>
            </a:pPr>
            <a:r>
              <a:rPr lang="en-US" dirty="0"/>
              <a:t>NEXT WEEK  11/14-11/18 NHS Food Sales week </a:t>
            </a:r>
          </a:p>
          <a:p>
            <a:pPr>
              <a:buClr>
                <a:srgbClr val="9E3611"/>
              </a:buClr>
            </a:pPr>
            <a:r>
              <a:rPr lang="en-US" dirty="0"/>
              <a:t>3-7 Volunteers needed on </a:t>
            </a:r>
            <a:r>
              <a:rPr lang="en-US" b="1" dirty="0"/>
              <a:t>Monday AM at 7:30</a:t>
            </a:r>
            <a:r>
              <a:rPr lang="en-US" dirty="0"/>
              <a:t>, to prepare the food sales bags.</a:t>
            </a:r>
          </a:p>
          <a:p>
            <a:pPr>
              <a:buClr>
                <a:srgbClr val="9E3611"/>
              </a:buClr>
            </a:pPr>
            <a:r>
              <a:rPr lang="en-US" dirty="0"/>
              <a:t>20 Volunteers to sell the items in the bag during the week, and return the money by Friday at lunch.</a:t>
            </a:r>
          </a:p>
          <a:p>
            <a:pPr>
              <a:buClr>
                <a:srgbClr val="9E3611"/>
              </a:buClr>
            </a:pPr>
            <a:r>
              <a:rPr lang="en-US" dirty="0"/>
              <a:t>This will count as points toward service and help the club raise funds for scholarships and community events.</a:t>
            </a:r>
          </a:p>
          <a:p>
            <a:pPr>
              <a:buClr>
                <a:srgbClr val="9E3611"/>
              </a:buClr>
            </a:pPr>
            <a:r>
              <a:rPr lang="en-US" b="1" dirty="0"/>
              <a:t>Find a friend and come help out- message </a:t>
            </a:r>
          </a:p>
          <a:p>
            <a:pPr>
              <a:buClr>
                <a:srgbClr val="9E3611"/>
              </a:buClr>
            </a:pPr>
            <a:r>
              <a:rPr lang="en-US" b="1" dirty="0"/>
              <a:t>Estella to confirm your participation.</a:t>
            </a:r>
          </a:p>
          <a:p>
            <a:pPr>
              <a:buClr>
                <a:srgbClr val="9E3611"/>
              </a:buClr>
            </a:pPr>
            <a:r>
              <a:rPr lang="en-US" dirty="0"/>
              <a:t>A special thanks to all the families that stepped up to donate food, we have plenty of great snacks to be packed and sold.  </a:t>
            </a:r>
          </a:p>
        </p:txBody>
      </p:sp>
    </p:spTree>
    <p:extLst>
      <p:ext uri="{BB962C8B-B14F-4D97-AF65-F5344CB8AC3E}">
        <p14:creationId xmlns:p14="http://schemas.microsoft.com/office/powerpoint/2010/main" val="87073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7D3FA3-3CAB-8D48-B0AB-D8296EBE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en-US" sz="3600" b="1"/>
              <a:t>Point Sheet/ Attendance/Graduation Recognition </a:t>
            </a:r>
            <a:endParaRPr lang="en-US" sz="3600" b="1">
              <a:cs typeface="Calibri Light"/>
            </a:endParaRP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90510EFF-1960-4328-9E3D-913AADA1FF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70" r="24701" b="4"/>
          <a:stretch/>
        </p:blipFill>
        <p:spPr>
          <a:xfrm>
            <a:off x="755397" y="2265037"/>
            <a:ext cx="3816600" cy="39071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8E362-A85F-4D4D-8AD5-0982EA7C7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162" y="2320412"/>
            <a:ext cx="3474023" cy="3851787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dirty="0"/>
              <a:t>Sign-offs for bonus points available today after the meeting.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Fall Semester Sheets Due </a:t>
            </a:r>
          </a:p>
          <a:p>
            <a:pPr marL="0" indent="0" algn="ctr">
              <a:buNone/>
            </a:pPr>
            <a:r>
              <a:rPr lang="en-US" dirty="0"/>
              <a:t>January 23</a:t>
            </a:r>
            <a:r>
              <a:rPr lang="en-US" baseline="30000" dirty="0"/>
              <a:t>rd</a:t>
            </a:r>
            <a:r>
              <a:rPr lang="en-US" dirty="0"/>
              <a:t>, 2023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5E0B7B-5A87-4BF4-8205-A7AE69FA6215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827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1D798-7E97-AA4A-8F9C-812C2F14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en-US" dirty="0"/>
              <a:t>Account Balance as of 11/10/2022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EA03E-DA49-FD4E-9ADC-6917BA885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5630" y="2272683"/>
            <a:ext cx="3474023" cy="4121198"/>
          </a:xfr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algn="ctr"/>
            <a:r>
              <a:rPr lang="en-US" sz="2900" dirty="0"/>
              <a:t>$1654.97</a:t>
            </a:r>
          </a:p>
          <a:p>
            <a:pPr algn="ctr"/>
            <a:endParaRPr lang="en-US" sz="2900" dirty="0"/>
          </a:p>
          <a:p>
            <a:pPr algn="ctr"/>
            <a:r>
              <a:rPr lang="en-US" sz="2900" dirty="0"/>
              <a:t>Please note the suggested donation is $20 annually.  This money goes to buy the stoles and provide scholarships.  </a:t>
            </a:r>
          </a:p>
          <a:p>
            <a:pPr algn="ctr"/>
            <a:r>
              <a:rPr lang="en-US" sz="2900" dirty="0"/>
              <a:t>We will need the balance up over $3,000 to make our expenses.  Thus far this year </a:t>
            </a:r>
            <a:r>
              <a:rPr lang="en-US" sz="2900" dirty="0">
                <a:highlight>
                  <a:srgbClr val="FFFF00"/>
                </a:highlight>
              </a:rPr>
              <a:t>no</a:t>
            </a:r>
            <a:r>
              <a:rPr lang="en-US" sz="2900" dirty="0"/>
              <a:t> donations have been made.</a:t>
            </a:r>
          </a:p>
          <a:p>
            <a:pPr algn="ctr"/>
            <a:r>
              <a:rPr lang="en-US" sz="2900" dirty="0"/>
              <a:t>To donate please being cash or check to the Student Store and let Ms. Watson know this is for NHS.  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CFAD6C-083D-40BE-8E5B-698A6DD1DC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12913" y="2591628"/>
            <a:ext cx="4030108" cy="37785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10EFD3-3E01-4548-92DF-186FF95335B3}"/>
              </a:ext>
            </a:extLst>
          </p:cNvPr>
          <p:cNvSpPr txBox="1"/>
          <p:nvPr/>
        </p:nvSpPr>
        <p:spPr>
          <a:xfrm>
            <a:off x="612913" y="6476024"/>
            <a:ext cx="4030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www.craigieburntrails.org.nz/products-page/donations/give-a-donation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991844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C46FB-5665-A74B-829E-610022AF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Club Information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3FFBD-81F2-6F48-B0FB-D0FCAD4E1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Sign up for remind: Text @NHSFHS22 to 81010</a:t>
            </a:r>
          </a:p>
          <a:p>
            <a:r>
              <a:rPr lang="en-US">
                <a:cs typeface="Calibri" panose="020F0502020204030204"/>
              </a:rPr>
              <a:t>Check school issued email: Download the Outlook app </a:t>
            </a:r>
          </a:p>
          <a:p>
            <a:r>
              <a:rPr lang="en-US">
                <a:cs typeface="Calibri" panose="020F0502020204030204"/>
              </a:rPr>
              <a:t>Check School Website frequently!</a:t>
            </a:r>
          </a:p>
          <a:p>
            <a:r>
              <a:rPr lang="en-US">
                <a:cs typeface="Calibri" panose="020F0502020204030204"/>
              </a:rPr>
              <a:t>STUDENTS MUST BE RESPONSIBLE FOR STAYING UP TO DATE ON ALL CLUB MEETINGS/ACTIVITIES</a:t>
            </a: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93769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26D81CA75C33468D1ADB1BEACF1C6C" ma:contentTypeVersion="6" ma:contentTypeDescription="Create a new document." ma:contentTypeScope="" ma:versionID="74ae88bea069a8e089e424a5aca4fed6">
  <xsd:schema xmlns:xsd="http://www.w3.org/2001/XMLSchema" xmlns:xs="http://www.w3.org/2001/XMLSchema" xmlns:p="http://schemas.microsoft.com/office/2006/metadata/properties" xmlns:ns2="00cdd138-1ceb-4390-aef2-59a336f59ac9" xmlns:ns3="e53f31a3-3e5d-4840-87e7-edab174877dd" targetNamespace="http://schemas.microsoft.com/office/2006/metadata/properties" ma:root="true" ma:fieldsID="59b1a527913a2d3fa037f3364cccaf06" ns2:_="" ns3:_="">
    <xsd:import namespace="00cdd138-1ceb-4390-aef2-59a336f59ac9"/>
    <xsd:import namespace="e53f31a3-3e5d-4840-87e7-edab174877d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dd138-1ceb-4390-aef2-59a336f59ac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3f31a3-3e5d-4840-87e7-edab174877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0cdd138-1ceb-4390-aef2-59a336f59ac9">
      <UserInfo>
        <DisplayName>Allison Felix</DisplayName>
        <AccountId>20</AccountId>
        <AccountType/>
      </UserInfo>
      <UserInfo>
        <DisplayName>Sheila Angelo</DisplayName>
        <AccountId>22</AccountId>
        <AccountType/>
      </UserInfo>
      <UserInfo>
        <DisplayName>Rachael Woodcock</DisplayName>
        <AccountId>23</AccountId>
        <AccountType/>
      </UserInfo>
      <UserInfo>
        <DisplayName>Alice Cartwright</DisplayName>
        <AccountId>24</AccountId>
        <AccountType/>
      </UserInfo>
      <UserInfo>
        <DisplayName>Michael Miller</DisplayName>
        <AccountId>31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BBECB29-29A6-417D-9052-54D8DCBD60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8AD5C5-1E81-4DA6-8338-A3822318B013}">
  <ds:schemaRefs>
    <ds:schemaRef ds:uri="00cdd138-1ceb-4390-aef2-59a336f59ac9"/>
    <ds:schemaRef ds:uri="e53f31a3-3e5d-4840-87e7-edab174877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4291895-25C0-4CB8-9766-2BAA2B66D1F4}">
  <ds:schemaRefs>
    <ds:schemaRef ds:uri="http://purl.org/dc/elements/1.1/"/>
    <ds:schemaRef ds:uri="e53f31a3-3e5d-4840-87e7-edab174877dd"/>
    <ds:schemaRef ds:uri="http://schemas.microsoft.com/office/2006/metadata/properties"/>
    <ds:schemaRef ds:uri="http://purl.org/dc/dcmitype/"/>
    <ds:schemaRef ds:uri="00cdd138-1ceb-4390-aef2-59a336f59ac9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324</Words>
  <Application>Microsoft Office PowerPoint</Application>
  <PresentationFormat>On-screen Show (4:3)</PresentationFormat>
  <Paragraphs>44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Calibri Light</vt:lpstr>
      <vt:lpstr>Rockwell</vt:lpstr>
      <vt:lpstr>Rockwell Condensed</vt:lpstr>
      <vt:lpstr>Rockwell Extra Bold</vt:lpstr>
      <vt:lpstr>Wingdings</vt:lpstr>
      <vt:lpstr>Wood Type</vt:lpstr>
      <vt:lpstr>NATIONAL HONOR SOCIETY </vt:lpstr>
      <vt:lpstr>Agenda 11/10/2022</vt:lpstr>
      <vt:lpstr>Hot Cocoa</vt:lpstr>
      <vt:lpstr>Food Sales Preparation </vt:lpstr>
      <vt:lpstr>Point Sheet/ Attendance/Graduation Recognition </vt:lpstr>
      <vt:lpstr>Account Balance as of 11/10/2022 </vt:lpstr>
      <vt:lpstr>Club Information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HONOR SOCIETY</dc:title>
  <dc:creator>Allison Felix</dc:creator>
  <cp:lastModifiedBy>Joseph Hollister</cp:lastModifiedBy>
  <cp:revision>59</cp:revision>
  <dcterms:created xsi:type="dcterms:W3CDTF">2021-08-11T18:50:27Z</dcterms:created>
  <dcterms:modified xsi:type="dcterms:W3CDTF">2022-11-10T15:54:46Z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0x010100EA26D81CA75C33468D1ADB1BEACF1C6C</vt:lpwstr>
  </property>
</Properties>
</file>