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63" r:id="rId6"/>
    <p:sldId id="272" r:id="rId7"/>
    <p:sldId id="271" r:id="rId8"/>
    <p:sldId id="268" r:id="rId9"/>
    <p:sldId id="25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CEDA6-FEDD-BBE0-0080-B1722A6F626B}" v="236" dt="2023-10-24T18:38:55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F254B-A8FA-4117-B5EC-6E8C3758B7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D56629-25E7-46B9-A930-CCD49C20B56A}">
      <dgm:prSet/>
      <dgm:spPr/>
      <dgm:t>
        <a:bodyPr/>
        <a:lstStyle/>
        <a:p>
          <a:r>
            <a:rPr lang="en-US"/>
            <a:t>Check School Outlook email in Clever&gt;Office</a:t>
          </a:r>
        </a:p>
      </dgm:t>
    </dgm:pt>
    <dgm:pt modelId="{431B6935-2D61-4393-AE34-57C21E9D5064}" type="parTrans" cxnId="{EDDD5BBB-E1C2-47CD-B9CC-58AF1E5C68C2}">
      <dgm:prSet/>
      <dgm:spPr/>
      <dgm:t>
        <a:bodyPr/>
        <a:lstStyle/>
        <a:p>
          <a:endParaRPr lang="en-US"/>
        </a:p>
      </dgm:t>
    </dgm:pt>
    <dgm:pt modelId="{5BEE5837-D85D-48A7-8E94-E75F7AF66825}" type="sibTrans" cxnId="{EDDD5BBB-E1C2-47CD-B9CC-58AF1E5C68C2}">
      <dgm:prSet/>
      <dgm:spPr/>
      <dgm:t>
        <a:bodyPr/>
        <a:lstStyle/>
        <a:p>
          <a:endParaRPr lang="en-US"/>
        </a:p>
      </dgm:t>
    </dgm:pt>
    <dgm:pt modelId="{9C1B929C-50FC-4270-852E-7D3B9E604468}">
      <dgm:prSet/>
      <dgm:spPr/>
      <dgm:t>
        <a:bodyPr/>
        <a:lstStyle/>
        <a:p>
          <a:r>
            <a:rPr lang="en-US"/>
            <a:t>Donations for Food sales, volunteers needed </a:t>
          </a:r>
        </a:p>
      </dgm:t>
    </dgm:pt>
    <dgm:pt modelId="{830A07AF-763C-4A0A-955A-27406CAF3038}" type="parTrans" cxnId="{208FF982-3AD1-4DC7-AB0A-A7C0D67F78EE}">
      <dgm:prSet/>
      <dgm:spPr/>
      <dgm:t>
        <a:bodyPr/>
        <a:lstStyle/>
        <a:p>
          <a:endParaRPr lang="en-US"/>
        </a:p>
      </dgm:t>
    </dgm:pt>
    <dgm:pt modelId="{A23A2647-820F-44B8-BA1F-62F7E56574DF}" type="sibTrans" cxnId="{208FF982-3AD1-4DC7-AB0A-A7C0D67F78EE}">
      <dgm:prSet/>
      <dgm:spPr/>
      <dgm:t>
        <a:bodyPr/>
        <a:lstStyle/>
        <a:p>
          <a:endParaRPr lang="en-US"/>
        </a:p>
      </dgm:t>
    </dgm:pt>
    <dgm:pt modelId="{B3FAC45F-5A7C-4230-A596-C02346A81175}">
      <dgm:prSet/>
      <dgm:spPr/>
      <dgm:t>
        <a:bodyPr/>
        <a:lstStyle/>
        <a:p>
          <a:r>
            <a:rPr lang="en-US"/>
            <a:t>Safe Halloween</a:t>
          </a:r>
        </a:p>
      </dgm:t>
    </dgm:pt>
    <dgm:pt modelId="{35FCA1B6-281A-4A33-9E81-6BC230E578E0}" type="parTrans" cxnId="{DDE61292-8BA3-4824-A3E8-D98866AC64EB}">
      <dgm:prSet/>
      <dgm:spPr/>
      <dgm:t>
        <a:bodyPr/>
        <a:lstStyle/>
        <a:p>
          <a:endParaRPr lang="en-US"/>
        </a:p>
      </dgm:t>
    </dgm:pt>
    <dgm:pt modelId="{DFDAA1A0-5DEF-4449-92AB-D549FE56916E}" type="sibTrans" cxnId="{DDE61292-8BA3-4824-A3E8-D98866AC64EB}">
      <dgm:prSet/>
      <dgm:spPr/>
      <dgm:t>
        <a:bodyPr/>
        <a:lstStyle/>
        <a:p>
          <a:endParaRPr lang="en-US"/>
        </a:p>
      </dgm:t>
    </dgm:pt>
    <dgm:pt modelId="{A4B04E8E-7805-4C49-9A8B-2E7F048EE3EE}">
      <dgm:prSet/>
      <dgm:spPr/>
      <dgm:t>
        <a:bodyPr/>
        <a:lstStyle/>
        <a:p>
          <a:r>
            <a:rPr lang="en-US"/>
            <a:t>Points Sheet- (Sign-off)</a:t>
          </a:r>
        </a:p>
      </dgm:t>
    </dgm:pt>
    <dgm:pt modelId="{845354EF-1533-486D-8C97-A8898B3994C8}" type="parTrans" cxnId="{14BB65C9-260A-4C94-8136-AE8F59FF0B8F}">
      <dgm:prSet/>
      <dgm:spPr/>
      <dgm:t>
        <a:bodyPr/>
        <a:lstStyle/>
        <a:p>
          <a:endParaRPr lang="en-US"/>
        </a:p>
      </dgm:t>
    </dgm:pt>
    <dgm:pt modelId="{79608BF8-9DAA-429E-8DD8-AFE703007C42}" type="sibTrans" cxnId="{14BB65C9-260A-4C94-8136-AE8F59FF0B8F}">
      <dgm:prSet/>
      <dgm:spPr/>
      <dgm:t>
        <a:bodyPr/>
        <a:lstStyle/>
        <a:p>
          <a:endParaRPr lang="en-US"/>
        </a:p>
      </dgm:t>
    </dgm:pt>
    <dgm:pt modelId="{80CC7613-FB25-452E-90D9-1532162F0489}" type="pres">
      <dgm:prSet presAssocID="{19FF254B-A8FA-4117-B5EC-6E8C3758B7B1}" presName="linear" presStyleCnt="0">
        <dgm:presLayoutVars>
          <dgm:animLvl val="lvl"/>
          <dgm:resizeHandles val="exact"/>
        </dgm:presLayoutVars>
      </dgm:prSet>
      <dgm:spPr/>
    </dgm:pt>
    <dgm:pt modelId="{3308EEA3-C024-4F7B-AC37-A108D2BDD571}" type="pres">
      <dgm:prSet presAssocID="{28D56629-25E7-46B9-A930-CCD49C20B5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51DE1B-2AA2-46D9-928D-776349FBB031}" type="pres">
      <dgm:prSet presAssocID="{5BEE5837-D85D-48A7-8E94-E75F7AF66825}" presName="spacer" presStyleCnt="0"/>
      <dgm:spPr/>
    </dgm:pt>
    <dgm:pt modelId="{570D8DDB-CBB8-4F66-B553-D4425C85F736}" type="pres">
      <dgm:prSet presAssocID="{9C1B929C-50FC-4270-852E-7D3B9E6044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89F768-BE9C-447F-8672-1B3F8A79F860}" type="pres">
      <dgm:prSet presAssocID="{A23A2647-820F-44B8-BA1F-62F7E56574DF}" presName="spacer" presStyleCnt="0"/>
      <dgm:spPr/>
    </dgm:pt>
    <dgm:pt modelId="{20A701C4-9E1B-4BDA-84EB-38339CE7A8AC}" type="pres">
      <dgm:prSet presAssocID="{B3FAC45F-5A7C-4230-A596-C02346A811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E729F4-51FC-472F-9995-0117845FFBCE}" type="pres">
      <dgm:prSet presAssocID="{DFDAA1A0-5DEF-4449-92AB-D549FE56916E}" presName="spacer" presStyleCnt="0"/>
      <dgm:spPr/>
    </dgm:pt>
    <dgm:pt modelId="{21468A06-9E0D-4D47-B71C-4E544F6B18EA}" type="pres">
      <dgm:prSet presAssocID="{A4B04E8E-7805-4C49-9A8B-2E7F048EE3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584122-E1D8-4FA1-8BE4-AEE78D297234}" type="presOf" srcId="{B3FAC45F-5A7C-4230-A596-C02346A81175}" destId="{20A701C4-9E1B-4BDA-84EB-38339CE7A8AC}" srcOrd="0" destOrd="0" presId="urn:microsoft.com/office/officeart/2005/8/layout/vList2"/>
    <dgm:cxn modelId="{2139B631-FD06-46AF-ACD1-C14592D1050D}" type="presOf" srcId="{9C1B929C-50FC-4270-852E-7D3B9E604468}" destId="{570D8DDB-CBB8-4F66-B553-D4425C85F736}" srcOrd="0" destOrd="0" presId="urn:microsoft.com/office/officeart/2005/8/layout/vList2"/>
    <dgm:cxn modelId="{3B886779-4526-4375-8EC1-6147324DAE35}" type="presOf" srcId="{A4B04E8E-7805-4C49-9A8B-2E7F048EE3EE}" destId="{21468A06-9E0D-4D47-B71C-4E544F6B18EA}" srcOrd="0" destOrd="0" presId="urn:microsoft.com/office/officeart/2005/8/layout/vList2"/>
    <dgm:cxn modelId="{208FF982-3AD1-4DC7-AB0A-A7C0D67F78EE}" srcId="{19FF254B-A8FA-4117-B5EC-6E8C3758B7B1}" destId="{9C1B929C-50FC-4270-852E-7D3B9E604468}" srcOrd="1" destOrd="0" parTransId="{830A07AF-763C-4A0A-955A-27406CAF3038}" sibTransId="{A23A2647-820F-44B8-BA1F-62F7E56574DF}"/>
    <dgm:cxn modelId="{F8DD1E8C-A556-4BE5-A4A9-A63DCE5ED9E8}" type="presOf" srcId="{28D56629-25E7-46B9-A930-CCD49C20B56A}" destId="{3308EEA3-C024-4F7B-AC37-A108D2BDD571}" srcOrd="0" destOrd="0" presId="urn:microsoft.com/office/officeart/2005/8/layout/vList2"/>
    <dgm:cxn modelId="{DDE61292-8BA3-4824-A3E8-D98866AC64EB}" srcId="{19FF254B-A8FA-4117-B5EC-6E8C3758B7B1}" destId="{B3FAC45F-5A7C-4230-A596-C02346A81175}" srcOrd="2" destOrd="0" parTransId="{35FCA1B6-281A-4A33-9E81-6BC230E578E0}" sibTransId="{DFDAA1A0-5DEF-4449-92AB-D549FE56916E}"/>
    <dgm:cxn modelId="{EDDD5BBB-E1C2-47CD-B9CC-58AF1E5C68C2}" srcId="{19FF254B-A8FA-4117-B5EC-6E8C3758B7B1}" destId="{28D56629-25E7-46B9-A930-CCD49C20B56A}" srcOrd="0" destOrd="0" parTransId="{431B6935-2D61-4393-AE34-57C21E9D5064}" sibTransId="{5BEE5837-D85D-48A7-8E94-E75F7AF66825}"/>
    <dgm:cxn modelId="{14BB65C9-260A-4C94-8136-AE8F59FF0B8F}" srcId="{19FF254B-A8FA-4117-B5EC-6E8C3758B7B1}" destId="{A4B04E8E-7805-4C49-9A8B-2E7F048EE3EE}" srcOrd="3" destOrd="0" parTransId="{845354EF-1533-486D-8C97-A8898B3994C8}" sibTransId="{79608BF8-9DAA-429E-8DD8-AFE703007C42}"/>
    <dgm:cxn modelId="{6B524ED0-1445-41C0-9CB0-712180AA96EB}" type="presOf" srcId="{19FF254B-A8FA-4117-B5EC-6E8C3758B7B1}" destId="{80CC7613-FB25-452E-90D9-1532162F0489}" srcOrd="0" destOrd="0" presId="urn:microsoft.com/office/officeart/2005/8/layout/vList2"/>
    <dgm:cxn modelId="{F374B68A-1CA9-4337-A635-E69D4F3C1699}" type="presParOf" srcId="{80CC7613-FB25-452E-90D9-1532162F0489}" destId="{3308EEA3-C024-4F7B-AC37-A108D2BDD571}" srcOrd="0" destOrd="0" presId="urn:microsoft.com/office/officeart/2005/8/layout/vList2"/>
    <dgm:cxn modelId="{E74DC50E-9EA6-460D-819F-8FEE8846A32E}" type="presParOf" srcId="{80CC7613-FB25-452E-90D9-1532162F0489}" destId="{7B51DE1B-2AA2-46D9-928D-776349FBB031}" srcOrd="1" destOrd="0" presId="urn:microsoft.com/office/officeart/2005/8/layout/vList2"/>
    <dgm:cxn modelId="{A4BD4234-3DA5-4EB9-AD47-E4F618B96A46}" type="presParOf" srcId="{80CC7613-FB25-452E-90D9-1532162F0489}" destId="{570D8DDB-CBB8-4F66-B553-D4425C85F736}" srcOrd="2" destOrd="0" presId="urn:microsoft.com/office/officeart/2005/8/layout/vList2"/>
    <dgm:cxn modelId="{BED914E4-6E7C-4C57-AD5B-22D549C2F686}" type="presParOf" srcId="{80CC7613-FB25-452E-90D9-1532162F0489}" destId="{6789F768-BE9C-447F-8672-1B3F8A79F860}" srcOrd="3" destOrd="0" presId="urn:microsoft.com/office/officeart/2005/8/layout/vList2"/>
    <dgm:cxn modelId="{5A77DF33-E7ED-4A96-893C-6A10B54CC2CA}" type="presParOf" srcId="{80CC7613-FB25-452E-90D9-1532162F0489}" destId="{20A701C4-9E1B-4BDA-84EB-38339CE7A8AC}" srcOrd="4" destOrd="0" presId="urn:microsoft.com/office/officeart/2005/8/layout/vList2"/>
    <dgm:cxn modelId="{754447D7-6E5F-4563-8BF3-2335E5400D3E}" type="presParOf" srcId="{80CC7613-FB25-452E-90D9-1532162F0489}" destId="{4EE729F4-51FC-472F-9995-0117845FFBCE}" srcOrd="5" destOrd="0" presId="urn:microsoft.com/office/officeart/2005/8/layout/vList2"/>
    <dgm:cxn modelId="{E436F087-251D-4799-8094-62B223B10DD1}" type="presParOf" srcId="{80CC7613-FB25-452E-90D9-1532162F0489}" destId="{21468A06-9E0D-4D47-B71C-4E544F6B18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8EEA3-C024-4F7B-AC37-A108D2BDD571}">
      <dsp:nvSpPr>
        <dsp:cNvPr id="0" name=""/>
        <dsp:cNvSpPr/>
      </dsp:nvSpPr>
      <dsp:spPr>
        <a:xfrm>
          <a:off x="0" y="746552"/>
          <a:ext cx="3856434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Check School Outlook email in Clever&gt;Office</a:t>
          </a:r>
        </a:p>
      </dsp:txBody>
      <dsp:txXfrm>
        <a:off x="45235" y="791787"/>
        <a:ext cx="3765964" cy="836169"/>
      </dsp:txXfrm>
    </dsp:sp>
    <dsp:sp modelId="{570D8DDB-CBB8-4F66-B553-D4425C85F736}">
      <dsp:nvSpPr>
        <dsp:cNvPr id="0" name=""/>
        <dsp:cNvSpPr/>
      </dsp:nvSpPr>
      <dsp:spPr>
        <a:xfrm>
          <a:off x="0" y="1742312"/>
          <a:ext cx="3856434" cy="926639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Donations for Food sales, volunteers needed </a:t>
          </a:r>
        </a:p>
      </dsp:txBody>
      <dsp:txXfrm>
        <a:off x="45235" y="1787547"/>
        <a:ext cx="3765964" cy="836169"/>
      </dsp:txXfrm>
    </dsp:sp>
    <dsp:sp modelId="{20A701C4-9E1B-4BDA-84EB-38339CE7A8AC}">
      <dsp:nvSpPr>
        <dsp:cNvPr id="0" name=""/>
        <dsp:cNvSpPr/>
      </dsp:nvSpPr>
      <dsp:spPr>
        <a:xfrm>
          <a:off x="0" y="2738072"/>
          <a:ext cx="3856434" cy="926639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Safe Halloween</a:t>
          </a:r>
        </a:p>
      </dsp:txBody>
      <dsp:txXfrm>
        <a:off x="45235" y="2783307"/>
        <a:ext cx="3765964" cy="836169"/>
      </dsp:txXfrm>
    </dsp:sp>
    <dsp:sp modelId="{21468A06-9E0D-4D47-B71C-4E544F6B18EA}">
      <dsp:nvSpPr>
        <dsp:cNvPr id="0" name=""/>
        <dsp:cNvSpPr/>
      </dsp:nvSpPr>
      <dsp:spPr>
        <a:xfrm>
          <a:off x="0" y="3733832"/>
          <a:ext cx="3856434" cy="92663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Points Sheet- (Sign-off)</a:t>
          </a:r>
        </a:p>
      </dsp:txBody>
      <dsp:txXfrm>
        <a:off x="45235" y="3779067"/>
        <a:ext cx="3765964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02B5-B0A6-A542-BC50-904F06B1B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view of graduates in an outdoor graduation">
            <a:extLst>
              <a:ext uri="{FF2B5EF4-FFF2-40B4-BE49-F238E27FC236}">
                <a16:creationId xmlns:a16="http://schemas.microsoft.com/office/drawing/2014/main" id="{88A24F70-E7E9-251B-9B92-C6B0F84C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0" b="-3"/>
          <a:stretch/>
        </p:blipFill>
        <p:spPr>
          <a:xfrm>
            <a:off x="20" y="10"/>
            <a:ext cx="914397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1D1AC-07FA-034E-8003-8519C3B2D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10" y="4277802"/>
            <a:ext cx="4516836" cy="1622451"/>
          </a:xfrm>
        </p:spPr>
        <p:txBody>
          <a:bodyPr>
            <a:normAutofit/>
          </a:bodyPr>
          <a:lstStyle/>
          <a:p>
            <a:pPr algn="r"/>
            <a:r>
              <a:rPr lang="en-US" sz="5200"/>
              <a:t>NATIONAL HONOR SOCIETY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48D1-872A-9640-9EF3-5C66530E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990" y="4190337"/>
            <a:ext cx="2612899" cy="17099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Meeting #4</a:t>
            </a:r>
          </a:p>
          <a:p>
            <a:r>
              <a:rPr lang="en-US"/>
              <a:t>October 24th, 2023</a:t>
            </a:r>
            <a:endParaRPr lang="en-US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0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02712-F89E-4BBF-B6E0-6D7D2388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Agenda 10/24/2022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C03941-F282-2D1D-17B8-E9DE66308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222908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231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4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A86-E64C-43D9-A0C6-7812DFAA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66" y="2484946"/>
            <a:ext cx="6849868" cy="3569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0934" indent="-160934" defTabSz="804672">
              <a:spcBef>
                <a:spcPts val="1056"/>
              </a:spcBef>
            </a:pPr>
            <a:endParaRPr lang="en-US" sz="176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60934" indent="-160934" defTabSz="804672">
              <a:spcBef>
                <a:spcPts val="1056"/>
              </a:spcBef>
            </a:pPr>
            <a:endParaRPr lang="en-US" sz="176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60934" indent="-160934" defTabSz="804672">
              <a:spcBef>
                <a:spcPts val="1056"/>
              </a:spcBef>
            </a:pPr>
            <a:endParaRPr lang="en-US" sz="176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A801BF0E-9055-0FE3-38CD-E7DEC94C0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554" y="803062"/>
            <a:ext cx="5969037" cy="2370116"/>
          </a:xfrm>
          <a:prstGeom prst="rect">
            <a:avLst/>
          </a:prstGeom>
        </p:spPr>
      </p:pic>
      <p:pic>
        <p:nvPicPr>
          <p:cNvPr id="5" name="Picture 4" descr="A screenshot of a mail box&#10;&#10;Description automatically generated">
            <a:extLst>
              <a:ext uri="{FF2B5EF4-FFF2-40B4-BE49-F238E27FC236}">
                <a16:creationId xmlns:a16="http://schemas.microsoft.com/office/drawing/2014/main" id="{D7D51130-7AE4-A098-2E72-9018A0950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64" y="3375260"/>
            <a:ext cx="2923610" cy="2126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EDD88-D7C5-D6FC-1476-91572C8D6729}"/>
              </a:ext>
            </a:extLst>
          </p:cNvPr>
          <p:cNvSpPr txBox="1"/>
          <p:nvPr/>
        </p:nvSpPr>
        <p:spPr>
          <a:xfrm>
            <a:off x="4422235" y="3162861"/>
            <a:ext cx="3957460" cy="30576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3200" kern="1200">
                <a:latin typeface="+mn-lt"/>
                <a:ea typeface="+mn-ea"/>
                <a:cs typeface="+mn-cs"/>
              </a:rPr>
              <a:t>Check your school email for updates, including a new email with sign-up opportunities for upcoming events.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798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D25E4-416E-4F18-9930-FA5F0DB0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686" y="63728"/>
            <a:ext cx="4874628" cy="67801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Food Sales Donations </a:t>
            </a:r>
          </a:p>
        </p:txBody>
      </p:sp>
      <p:pic>
        <p:nvPicPr>
          <p:cNvPr id="5" name="Picture 4" descr="Assorted candy in paper bags">
            <a:extLst>
              <a:ext uri="{FF2B5EF4-FFF2-40B4-BE49-F238E27FC236}">
                <a16:creationId xmlns:a16="http://schemas.microsoft.com/office/drawing/2014/main" id="{CE9A9498-C376-7FC8-033A-4F33BA3E2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38" r="13012" b="7"/>
          <a:stretch/>
        </p:blipFill>
        <p:spPr>
          <a:xfrm>
            <a:off x="-7399" y="401980"/>
            <a:ext cx="4586799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6C77-D40E-4579-90CE-BE6868BC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375" y="1178589"/>
            <a:ext cx="4204777" cy="61812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10/30-11/3 NHS Food Sales week 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Donations needed by </a:t>
            </a:r>
            <a:r>
              <a:rPr lang="en-US" sz="1800" b="1">
                <a:solidFill>
                  <a:srgbClr val="000000"/>
                </a:solidFill>
              </a:rPr>
              <a:t>Friday 10/27 </a:t>
            </a:r>
            <a:r>
              <a:rPr lang="en-US" sz="1800">
                <a:solidFill>
                  <a:srgbClr val="000000"/>
                </a:solidFill>
              </a:rPr>
              <a:t>(single serve packaging)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Ex. Goldfish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Fruit snacks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Cheetos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Sun chips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Rice Krispy treats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Fruit roll ups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Cheez-its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>
                <a:solidFill>
                  <a:srgbClr val="000000"/>
                </a:solidFill>
              </a:rPr>
              <a:t>Single serving snack pack items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US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b="1">
                <a:solidFill>
                  <a:srgbClr val="000000"/>
                </a:solidFill>
              </a:rPr>
              <a:t>Need student volunteers to pack and sell, check school email for Sign Up Genius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8707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40" y="548278"/>
            <a:ext cx="4510070" cy="15179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a typeface="+mj-lt"/>
                <a:cs typeface="+mj-lt"/>
              </a:rPr>
              <a:t>Safe Halloween-NHS</a:t>
            </a:r>
            <a:endParaRPr lang="en-US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Free vector graphic: Hat, Witch, Spell, Magic, Pointed - Free Image on Pixabay - 305669">
            <a:extLst>
              <a:ext uri="{FF2B5EF4-FFF2-40B4-BE49-F238E27FC236}">
                <a16:creationId xmlns:a16="http://schemas.microsoft.com/office/drawing/2014/main" id="{59DF5B0E-744F-4FE5-8D02-5BF3A2F2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6" y="2698117"/>
            <a:ext cx="2656895" cy="26568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526" y="1713427"/>
            <a:ext cx="3651885" cy="4934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a typeface="+mn-lt"/>
                <a:cs typeface="+mn-lt"/>
              </a:rPr>
              <a:t>Thursday 10/26/2023 3:30-7pm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a typeface="+mn-lt"/>
                <a:cs typeface="+mn-lt"/>
              </a:rPr>
              <a:t>3:30 pm for those that volunteered…prep work in Mr. Hollister’s room.  Carving pumpkins and running our booth.</a:t>
            </a:r>
            <a:endParaRPr lang="en-US" sz="16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cs typeface="Calibri" panose="020F0502020204030204"/>
              </a:rPr>
              <a:t>NHS will have a booth and participate in Safe Halloween, presented by CSF.</a:t>
            </a: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cs typeface="Calibri" panose="020F0502020204030204"/>
              </a:rPr>
              <a:t>Need student volunteers to set-up and run booth. </a:t>
            </a: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cs typeface="Calibri" panose="020F0502020204030204"/>
              </a:rPr>
              <a:t>Check school email for Sign Up Genius</a:t>
            </a: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cs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34424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3FA3-3CAB-8D48-B0AB-D8296EBE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en-US" sz="3300" b="1"/>
              <a:t>Point Sheet/ Attendance/Graduation Recognition </a:t>
            </a:r>
            <a:endParaRPr lang="en-US" sz="33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62-A85F-4D4D-8AD5-0982EA7C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600"/>
              <a:t>Sign-offs for bonus points available today by cabinet members.  Please be prepared with proof of engagement (pictures, receipts etc.)</a:t>
            </a:r>
          </a:p>
          <a:p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0510EFF-1960-4328-9E3D-913AADA1F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1" r="41570" b="-2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5E0B7B-5A87-4BF4-8205-A7AE69FA621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en-US"/>
              <a:t>Club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endParaRPr lang="en-US" sz="1600">
              <a:cs typeface="Calibri" panose="020F0502020204030204"/>
            </a:endParaRPr>
          </a:p>
          <a:p>
            <a:r>
              <a:rPr lang="en-US" sz="1600">
                <a:cs typeface="Calibri" panose="020F0502020204030204"/>
              </a:rPr>
              <a:t>Sign up for remind: Text @FHSNHS23 to 81010  </a:t>
            </a:r>
          </a:p>
          <a:p>
            <a:r>
              <a:rPr lang="en-US" sz="1600">
                <a:cs typeface="Calibri" panose="020F0502020204030204"/>
              </a:rPr>
              <a:t>Class Code @fal2con3</a:t>
            </a:r>
          </a:p>
          <a:p>
            <a:r>
              <a:rPr lang="en-US" sz="1600">
                <a:cs typeface="Calibri" panose="020F0502020204030204"/>
              </a:rPr>
              <a:t>Check school issued email: Download the Outlook app </a:t>
            </a:r>
          </a:p>
          <a:p>
            <a:r>
              <a:rPr lang="en-US" sz="1600">
                <a:cs typeface="Calibri" panose="020F0502020204030204"/>
              </a:rPr>
              <a:t>Check School Website frequently!</a:t>
            </a:r>
          </a:p>
          <a:p>
            <a:r>
              <a:rPr lang="en-US" sz="1600">
                <a:cs typeface="Calibri" panose="020F0502020204030204"/>
              </a:rPr>
              <a:t>STUDENTS MUST BE RESPONSIBLE FOR STAYING UP TO DATE ON ALL CLUB MEETINGS/ACTIVITIES</a:t>
            </a:r>
          </a:p>
          <a:p>
            <a:pPr marL="0" indent="0">
              <a:buNone/>
            </a:pPr>
            <a:endParaRPr lang="en-US" sz="1600">
              <a:cs typeface="Calibri" panose="020F0502020204030204"/>
            </a:endParaRPr>
          </a:p>
          <a:p>
            <a:pPr marL="0" indent="0">
              <a:buNone/>
            </a:pPr>
            <a:endParaRPr lang="en-US" sz="1600">
              <a:cs typeface="Calibri" panose="020F0502020204030204"/>
            </a:endParaRPr>
          </a:p>
          <a:p>
            <a:endParaRPr lang="en-US" sz="1600">
              <a:cs typeface="Calibri" panose="020F0502020204030204"/>
            </a:endParaRPr>
          </a:p>
          <a:p>
            <a:endParaRPr lang="en-US" sz="1600">
              <a:cs typeface="Calibri" panose="020F0502020204030204"/>
            </a:endParaRP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A8AB9DC5-C02A-7718-28C0-E97D391D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44" r="43612" b="10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76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291895-25C0-4CB8-9766-2BAA2B66D1F4}">
  <ds:schemaRefs>
    <ds:schemaRef ds:uri="00cdd138-1ceb-4390-aef2-59a336f59ac9"/>
    <ds:schemaRef ds:uri="e53f31a3-3e5d-4840-87e7-edab174877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NATIONAL HONOR SOCIETY </vt:lpstr>
      <vt:lpstr>Agenda 10/24/2022</vt:lpstr>
      <vt:lpstr>PowerPoint Presentation</vt:lpstr>
      <vt:lpstr>Food Sales Donations </vt:lpstr>
      <vt:lpstr>Safe Halloween-NHS</vt:lpstr>
      <vt:lpstr>Point Sheet/ Attendance/Graduation Recognition </vt:lpstr>
      <vt:lpstr>Club Information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</dc:title>
  <dc:creator>Allison Felix</dc:creator>
  <cp:revision>2</cp:revision>
  <dcterms:created xsi:type="dcterms:W3CDTF">2021-08-11T18:50:27Z</dcterms:created>
  <dcterms:modified xsi:type="dcterms:W3CDTF">2023-10-24T20:49:13Z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