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3" r:id="rId6"/>
    <p:sldId id="274" r:id="rId7"/>
    <p:sldId id="279" r:id="rId8"/>
    <p:sldId id="283" r:id="rId9"/>
    <p:sldId id="280" r:id="rId10"/>
    <p:sldId id="281" r:id="rId11"/>
    <p:sldId id="282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hdphoto" Target="../media/hdphoto2.wdp"/><Relationship Id="rId7" Type="http://schemas.openxmlformats.org/officeDocument/2006/relationships/hyperlink" Target="https://www.flickr.com/photos/gozalewis/144072514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nintendoblast.com.br/2018/11/analise-carnival-games-switch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debbest.com/tag/teach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withek.at/index.php/Die_Bew%C3%A4hrungsprobe_auf_dem_Masenberg_bei_P%C3%B6llau" TargetMode="External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4" y="1110053"/>
            <a:ext cx="4973574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1D1AC-07FA-034E-8003-8519C3B2D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17" y="1432223"/>
            <a:ext cx="4474102" cy="3357976"/>
          </a:xfrm>
        </p:spPr>
        <p:txBody>
          <a:bodyPr anchor="ctr">
            <a:normAutofit/>
          </a:bodyPr>
          <a:lstStyle/>
          <a:p>
            <a:r>
              <a:rPr lang="en-US" sz="7000" dirty="0"/>
              <a:t>NATIONAL HONOR SOCIETY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448D1-872A-9640-9EF3-5C66530E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17" y="4790199"/>
            <a:ext cx="4474102" cy="668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Meeting #6</a:t>
            </a:r>
            <a:endParaRPr lang="en-US" sz="1400" dirty="0">
              <a:solidFill>
                <a:srgbClr val="000000"/>
              </a:solidFill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February 20th, 2024</a:t>
            </a:r>
            <a:endParaRPr lang="en-US" sz="1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343DCF-3882-4CF3-A9A9-A1CD187588A7}"/>
              </a:ext>
            </a:extLst>
          </p:cNvPr>
          <p:cNvSpPr txBox="1"/>
          <p:nvPr/>
        </p:nvSpPr>
        <p:spPr>
          <a:xfrm>
            <a:off x="5713048" y="996752"/>
            <a:ext cx="3044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Please be sure to sign in with the QR code below.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22150-B35E-4A44-A5AF-ADB9B91EC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72" y="1629918"/>
            <a:ext cx="3453810" cy="34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8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C46FB-5665-A74B-829E-610022AF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1465790"/>
            <a:ext cx="3572023" cy="3941345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Upcoming Dates </a:t>
            </a:r>
            <a:endParaRPr lang="en-US" sz="520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FFBD-81F2-6F48-B0FB-D0FCAD4E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924" y="822324"/>
            <a:ext cx="4258462" cy="59516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1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1400" dirty="0">
              <a:highlight>
                <a:srgbClr val="FFFF00"/>
              </a:highlight>
              <a:cs typeface="Calibri" panose="020F0502020204030204"/>
            </a:endParaRPr>
          </a:p>
          <a:p>
            <a:pPr marL="0" indent="0" algn="ctr">
              <a:buNone/>
            </a:pPr>
            <a:endParaRPr lang="en-US" sz="14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Upcoming meeting dates: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April 4</a:t>
            </a:r>
            <a:r>
              <a:rPr lang="en-US" baseline="30000" dirty="0">
                <a:cs typeface="Calibri" panose="020F0502020204030204"/>
              </a:rPr>
              <a:t>th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May 9</a:t>
            </a:r>
            <a:r>
              <a:rPr lang="en-US" baseline="30000" dirty="0">
                <a:cs typeface="Calibri" panose="020F0502020204030204"/>
              </a:rPr>
              <a:t>th</a:t>
            </a:r>
          </a:p>
          <a:p>
            <a:pPr marL="0" indent="0" algn="ctr">
              <a:buNone/>
            </a:pPr>
            <a:endParaRPr lang="en-US" baseline="30000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Spring Festival 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Tuesday, April 9th</a:t>
            </a:r>
          </a:p>
          <a:p>
            <a:pPr marL="0" indent="0" algn="ctr">
              <a:buNone/>
            </a:pP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    Community Service and Point Tracker due 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April 26</a:t>
            </a:r>
            <a:r>
              <a:rPr lang="en-US" baseline="30000" dirty="0">
                <a:cs typeface="Calibri" panose="020F0502020204030204"/>
              </a:rPr>
              <a:t>th</a:t>
            </a: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Senior Honors Night (NHS/CSF)</a:t>
            </a:r>
          </a:p>
          <a:p>
            <a:pPr marL="0" indent="0" algn="ctr">
              <a:buNone/>
            </a:pPr>
            <a:r>
              <a:rPr lang="en-US" dirty="0">
                <a:cs typeface="Calibri" panose="020F0502020204030204"/>
              </a:rPr>
              <a:t>May 14th</a:t>
            </a:r>
          </a:p>
          <a:p>
            <a:pPr marL="0" indent="0" algn="ctr">
              <a:buNone/>
            </a:pPr>
            <a:endParaRPr lang="en-US" sz="1400" dirty="0"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2712-F89E-4BBF-B6E0-6D7D238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 2/20/2024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BA86-E64C-43D9-A0C6-7812DFAAB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Active Member List</a:t>
            </a:r>
            <a:endParaRPr lang="en-US" dirty="0">
              <a:cs typeface="Calibri"/>
            </a:endParaRP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Spring Festival</a:t>
            </a: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Food Fair</a:t>
            </a: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Future Cabinet Candidates/Position Overview</a:t>
            </a:r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Treasurers Report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US" dirty="0">
                <a:cs typeface="Calibri"/>
              </a:rPr>
              <a:t>Upcoming Dates of Interest</a:t>
            </a:r>
            <a:endParaRPr lang="en-US" dirty="0"/>
          </a:p>
          <a:p>
            <a:pPr>
              <a:buClr>
                <a:srgbClr val="9E3611"/>
              </a:buClr>
            </a:pPr>
            <a:endParaRPr lang="en-US" dirty="0">
              <a:cs typeface="Calibri"/>
            </a:endParaRPr>
          </a:p>
          <a:p>
            <a:pPr>
              <a:buClr>
                <a:srgbClr val="9E3611"/>
              </a:buClr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13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Active Member List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2320413"/>
            <a:ext cx="8111794" cy="407346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List posted on the club website under NHS Members 2023-2024, students must submit a point tracker each semester to be considered as active: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https://ca01001129.schoolwires.net/Page/20278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dirty="0"/>
              <a:t>* Only active members for all 4 semesters are eligible for graduation recognition.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Product image">
            <a:extLst>
              <a:ext uri="{FF2B5EF4-FFF2-40B4-BE49-F238E27FC236}">
                <a16:creationId xmlns:a16="http://schemas.microsoft.com/office/drawing/2014/main" id="{D2DD6B97-F270-4001-800B-9A52DE79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50" y="270619"/>
            <a:ext cx="1757780" cy="1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7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Spring Festival 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Tuesday April 9</a:t>
            </a:r>
            <a:r>
              <a:rPr lang="en-US" baseline="30000" dirty="0">
                <a:ea typeface="+mj-lt"/>
                <a:cs typeface="+mj-lt"/>
              </a:rPr>
              <a:t>th</a:t>
            </a:r>
            <a:r>
              <a:rPr lang="en-US" dirty="0">
                <a:ea typeface="+mj-lt"/>
                <a:cs typeface="+mj-lt"/>
              </a:rPr>
              <a:t> 2024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A1D61-A6E5-B71B-4E5B-CB5B3195311F}"/>
              </a:ext>
            </a:extLst>
          </p:cNvPr>
          <p:cNvSpPr txBox="1"/>
          <p:nvPr/>
        </p:nvSpPr>
        <p:spPr>
          <a:xfrm>
            <a:off x="804231" y="541840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74D58-F8D0-4A45-AA8D-EFB7A8056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193" y="2228418"/>
            <a:ext cx="3227554" cy="3943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60D21-E605-4B1F-A58A-E1081D440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9188" y="2260108"/>
            <a:ext cx="2743200" cy="1830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3A950-CB70-4748-B17E-ED0F0B2C7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4285" y="4593999"/>
            <a:ext cx="3227554" cy="1860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60EB97-779A-4D5A-9468-5CC8FFFDF12B}"/>
              </a:ext>
            </a:extLst>
          </p:cNvPr>
          <p:cNvSpPr txBox="1"/>
          <p:nvPr/>
        </p:nvSpPr>
        <p:spPr>
          <a:xfrm>
            <a:off x="2981576" y="2264987"/>
            <a:ext cx="2336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for </a:t>
            </a:r>
            <a:r>
              <a:rPr lang="en-US" b="1" dirty="0"/>
              <a:t>other clubs </a:t>
            </a:r>
            <a:r>
              <a:rPr lang="en-US" dirty="0"/>
              <a:t>to join and participate.  Fundraising opportunity for all clubs.  Games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21768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Food Fair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Thursday February 22</a:t>
            </a:r>
            <a:r>
              <a:rPr lang="en-US" baseline="30000" dirty="0">
                <a:ea typeface="+mj-lt"/>
                <a:cs typeface="+mj-lt"/>
              </a:rPr>
              <a:t>nd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A1D61-A6E5-B71B-4E5B-CB5B3195311F}"/>
              </a:ext>
            </a:extLst>
          </p:cNvPr>
          <p:cNvSpPr txBox="1"/>
          <p:nvPr/>
        </p:nvSpPr>
        <p:spPr>
          <a:xfrm>
            <a:off x="804231" y="541840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4FA9A-1A97-47A4-80B8-35629A07B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77" y="2159884"/>
            <a:ext cx="3864440" cy="2564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56377-ED8C-4F78-A366-5360401A300C}"/>
              </a:ext>
            </a:extLst>
          </p:cNvPr>
          <p:cNvSpPr txBox="1"/>
          <p:nvPr/>
        </p:nvSpPr>
        <p:spPr>
          <a:xfrm>
            <a:off x="4640994" y="3230642"/>
            <a:ext cx="435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NHS will be selling Taco Bell Tacos on Thursday. Food Fair is a club Fundraiser. Food Fair is designed to raise money for all clubs.  Please bring CASH and support our club.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pPr algn="ctr"/>
            <a:r>
              <a:rPr lang="en-US" dirty="0"/>
              <a:t>1 Taco and a bottled water $5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3 Tacos for $10 (no water)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3F674-81FB-4D61-B35A-FC82363EB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88607"/>
            <a:ext cx="800100" cy="781050"/>
          </a:xfrm>
          <a:prstGeom prst="rect">
            <a:avLst/>
          </a:prstGeom>
        </p:spPr>
      </p:pic>
      <p:pic>
        <p:nvPicPr>
          <p:cNvPr id="2050" name="Picture 2" descr="Taco Bell Logo and symbol, meaning, history, PNG, brand">
            <a:extLst>
              <a:ext uri="{FF2B5EF4-FFF2-40B4-BE49-F238E27FC236}">
                <a16:creationId xmlns:a16="http://schemas.microsoft.com/office/drawing/2014/main" id="{5D83DF6C-8F30-47FD-B23C-B866EA628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8" y="4896502"/>
            <a:ext cx="1704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7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2024-2025 Officer positions 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62007-5E22-44DD-A1E4-E411A11A4485}"/>
              </a:ext>
            </a:extLst>
          </p:cNvPr>
          <p:cNvSpPr txBox="1"/>
          <p:nvPr/>
        </p:nvSpPr>
        <p:spPr>
          <a:xfrm>
            <a:off x="413851" y="2056729"/>
            <a:ext cx="83358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Current Juniors…Interested in holding a cabinet position?  The selection process is starting today.  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17370-8415-4890-B0D5-9990C7DF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784" y="3154634"/>
            <a:ext cx="3721440" cy="3721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D749D-366B-4167-AF2F-DCDE4EF4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78501" y="3695292"/>
            <a:ext cx="2999751" cy="27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6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2024-2025 Officer positions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Brief Explanation of expectations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EB9E4-D28E-4FD2-B98C-3ED9086AA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41" y="3254929"/>
            <a:ext cx="3575360" cy="357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BB299-4787-4AF4-AFD0-6AD632F306C7}"/>
              </a:ext>
            </a:extLst>
          </p:cNvPr>
          <p:cNvSpPr txBox="1"/>
          <p:nvPr/>
        </p:nvSpPr>
        <p:spPr>
          <a:xfrm>
            <a:off x="797815" y="2167740"/>
            <a:ext cx="760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President- </a:t>
            </a:r>
            <a:r>
              <a:rPr lang="en-US" dirty="0"/>
              <a:t>Lead presenter for Induction, meetings, and honors night.  Runs meetings and organizes cabinet events.  Big picture ideas and ability to delegate and follow through.  Facilitate the organization of club events.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D97EA-CD32-4095-A91A-F7A0693A7A9E}"/>
              </a:ext>
            </a:extLst>
          </p:cNvPr>
          <p:cNvSpPr txBox="1"/>
          <p:nvPr/>
        </p:nvSpPr>
        <p:spPr>
          <a:xfrm>
            <a:off x="797815" y="3892971"/>
            <a:ext cx="4687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Vice President(s)- </a:t>
            </a:r>
            <a:r>
              <a:rPr lang="en-US" dirty="0"/>
              <a:t>Organize and lead committees and events like the Spring Festival and group volunteer projects.  Present at induction and lead meetings in the President’s absence. Several public speaking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252839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2024-2025 Officer positions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Brief Explanation of expectations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EB9E4-D28E-4FD2-B98C-3ED9086AA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47" y="3290135"/>
            <a:ext cx="3540154" cy="3540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BB299-4787-4AF4-AFD0-6AD632F306C7}"/>
              </a:ext>
            </a:extLst>
          </p:cNvPr>
          <p:cNvSpPr txBox="1"/>
          <p:nvPr/>
        </p:nvSpPr>
        <p:spPr>
          <a:xfrm>
            <a:off x="738378" y="2149563"/>
            <a:ext cx="760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Secretary- </a:t>
            </a:r>
            <a:r>
              <a:rPr lang="en-US" dirty="0"/>
              <a:t>Take meeting notes and manage attendance.  Verify and present to the advisor and Principal designee the students eligible for graduation honors.  Have a voice in the direction of the club. Some public speaking opportunities.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D97EA-CD32-4095-A91A-F7A0693A7A9E}"/>
              </a:ext>
            </a:extLst>
          </p:cNvPr>
          <p:cNvSpPr txBox="1"/>
          <p:nvPr/>
        </p:nvSpPr>
        <p:spPr>
          <a:xfrm>
            <a:off x="717867" y="5245473"/>
            <a:ext cx="4687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Historian- </a:t>
            </a:r>
            <a:r>
              <a:rPr lang="en-US" dirty="0"/>
              <a:t>Attend all or most club events and take pictures to document.  A seat at the table for executive meetings.  Some public speaking opportunities.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69EEB-8911-41AB-BCEE-8C864B359DF3}"/>
              </a:ext>
            </a:extLst>
          </p:cNvPr>
          <p:cNvSpPr/>
          <p:nvPr/>
        </p:nvSpPr>
        <p:spPr>
          <a:xfrm>
            <a:off x="717867" y="340572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Treasurer- </a:t>
            </a:r>
            <a:r>
              <a:rPr lang="en-US" dirty="0"/>
              <a:t>Create and manage the club budget.  Sign off on all purchases and make deposits.  Count cash from events like food fair and other sales opportunities. Some public speaking opportunities. </a:t>
            </a:r>
          </a:p>
        </p:txBody>
      </p:sp>
    </p:spTree>
    <p:extLst>
      <p:ext uri="{BB962C8B-B14F-4D97-AF65-F5344CB8AC3E}">
        <p14:creationId xmlns:p14="http://schemas.microsoft.com/office/powerpoint/2010/main" val="255685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0A73-7F2E-4FA8-92E2-715CE95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658" y="1382165"/>
            <a:ext cx="3651884" cy="151798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Treasurers Report</a:t>
            </a:r>
            <a:endParaRPr lang="en-US">
              <a:solidFill>
                <a:srgbClr val="000000"/>
              </a:solidFill>
              <a:cs typeface="Calibri Light"/>
            </a:endParaRPr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093741C-943B-4C3D-97EB-15A8988F7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45" r="22972" b="2"/>
          <a:stretch/>
        </p:blipFill>
        <p:spPr>
          <a:xfrm>
            <a:off x="-7399" y="401980"/>
            <a:ext cx="4586799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AE7F-F1F1-4989-9E51-E49FF16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658" y="3007389"/>
            <a:ext cx="3651885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Current Balance $</a:t>
            </a:r>
            <a:r>
              <a:rPr lang="en-US" sz="1600" dirty="0">
                <a:ea typeface="+mn-lt"/>
                <a:cs typeface="+mn-lt"/>
              </a:rPr>
              <a:t>2,677.01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ea typeface="+mn-lt"/>
                <a:cs typeface="+mn-lt"/>
              </a:rPr>
              <a:t>as of 2/14/2024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cs typeface="Calibri" panose="020F0502020204030204"/>
              </a:rPr>
              <a:t>Reminder NHS is still accepting  yearly donations, see point tracker for details.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cs typeface="Calibri" panose="020F0502020204030204"/>
              </a:rPr>
              <a:t>Suggested/voluntary donations are $20/year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0000"/>
              </a:solidFill>
              <a:highlight>
                <a:srgbClr val="FFFF00"/>
              </a:highlight>
              <a:cs typeface="Calibri" panose="020F0502020204030204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847551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  <UserInfo>
        <DisplayName>Sevanah Melgoza</DisplayName>
        <AccountId>47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91895-25C0-4CB8-9766-2BAA2B66D1F4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53f31a3-3e5d-4840-87e7-edab174877dd"/>
    <ds:schemaRef ds:uri="00cdd138-1ceb-4390-aef2-59a336f59a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9288</TotalTime>
  <Words>466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Rockwell Condensed</vt:lpstr>
      <vt:lpstr>Rockwell Extra Bold</vt:lpstr>
      <vt:lpstr>Wingdings</vt:lpstr>
      <vt:lpstr>Wood Type</vt:lpstr>
      <vt:lpstr>NATIONAL HONOR SOCIETY </vt:lpstr>
      <vt:lpstr>Agenda 2/20/2024</vt:lpstr>
      <vt:lpstr>Active Member List</vt:lpstr>
      <vt:lpstr>Spring Festival  Tuesday April 9th 2024</vt:lpstr>
      <vt:lpstr>Food Fair Thursday February 22nd</vt:lpstr>
      <vt:lpstr>2024-2025 Officer positions </vt:lpstr>
      <vt:lpstr>2024-2025 Officer positions Brief Explanation of expectations</vt:lpstr>
      <vt:lpstr>2024-2025 Officer positions Brief Explanation of expectations</vt:lpstr>
      <vt:lpstr>Treasurers Report</vt:lpstr>
      <vt:lpstr>Upcoming Dates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</dc:title>
  <dc:creator>Allison Felix</dc:creator>
  <cp:lastModifiedBy>Joseph Hollister</cp:lastModifiedBy>
  <cp:revision>313</cp:revision>
  <dcterms:created xsi:type="dcterms:W3CDTF">2021-08-11T18:50:27Z</dcterms:created>
  <dcterms:modified xsi:type="dcterms:W3CDTF">2024-02-20T17:29:15Z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