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4"/>
  </p:notesMasterIdLst>
  <p:sldIdLst>
    <p:sldId id="274" r:id="rId5"/>
    <p:sldId id="275" r:id="rId6"/>
    <p:sldId id="260" r:id="rId7"/>
    <p:sldId id="276" r:id="rId8"/>
    <p:sldId id="257" r:id="rId9"/>
    <p:sldId id="261" r:id="rId10"/>
    <p:sldId id="269" r:id="rId11"/>
    <p:sldId id="263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0ED2C-06E2-DE3F-F494-8ADA8E1EDD1D}" v="9" dt="2024-10-29T06:49:37.749"/>
    <p1510:client id="{2A613531-8A3E-4D7F-3F42-E919DAD3B716}" v="4" dt="2024-10-29T07:08:27.050"/>
    <p1510:client id="{36749356-4B79-E655-BFF9-00ADE5A8EA33}" v="33" dt="2024-10-29T14:48:45.414"/>
    <p1510:client id="{3AF4D002-2074-FE57-8E68-81B1D7BB12FF}" v="1" dt="2024-10-29T18:43:02.200"/>
    <p1510:client id="{3E735018-37E5-47AD-F936-9E1AE15C6AEF}" v="89" dt="2024-10-29T06:13:55.540"/>
    <p1510:client id="{4F8C3BED-DFEB-4B4E-A263-F58F30C24232}" v="8" dt="2024-10-29T07:08:35.045"/>
    <p1510:client id="{69A7CE52-7672-7519-30BB-A333C2E1E812}" v="113" dt="2024-10-29T06:44:42.662"/>
    <p1510:client id="{E5036AC4-4108-C982-8B9E-55B1ED8401A8}" v="21" dt="2024-10-29T14:50:00.681"/>
    <p1510:client id="{E6AB0011-D2FC-A422-2D27-22BE668BD28A}" v="159" dt="2024-10-28T16:15:58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94662-72FB-8941-8F15-3108263DF06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D02B5-B0A6-A542-BC50-904F06B1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4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ff18b49f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ff18b49f3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2d53df145c_0_1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2d53df145c_0_1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fb8bc67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0fb8bc67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2d53df145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2d53df145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2d53df145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2d53df145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2d53df145c_0_1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22d53df145c_0_1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75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32750" y="945600"/>
            <a:ext cx="4678500" cy="39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232750" y="4921200"/>
            <a:ext cx="4678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821784"/>
            <a:ext cx="6576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4" name="Google Shape;124;p11"/>
          <p:cNvSpPr txBox="1">
            <a:spLocks noGrp="1"/>
          </p:cNvSpPr>
          <p:nvPr>
            <p:ph type="subTitle" idx="1"/>
          </p:nvPr>
        </p:nvSpPr>
        <p:spPr>
          <a:xfrm>
            <a:off x="1284000" y="4085028"/>
            <a:ext cx="6576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2" hasCustomPrompt="1"/>
          </p:nvPr>
        </p:nvSpPr>
        <p:spPr>
          <a:xfrm>
            <a:off x="1235375" y="1722911"/>
            <a:ext cx="1274700" cy="8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>
            <a:off x="1235375" y="4113073"/>
            <a:ext cx="1274700" cy="8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3934650" y="1722911"/>
            <a:ext cx="1274700" cy="8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5" hasCustomPrompt="1"/>
          </p:nvPr>
        </p:nvSpPr>
        <p:spPr>
          <a:xfrm>
            <a:off x="3934650" y="4113076"/>
            <a:ext cx="1274700" cy="8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>
            <a:off x="6633925" y="1722911"/>
            <a:ext cx="1274700" cy="8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6633925" y="4113076"/>
            <a:ext cx="1274700" cy="8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"/>
          </p:nvPr>
        </p:nvSpPr>
        <p:spPr>
          <a:xfrm>
            <a:off x="803975" y="2719717"/>
            <a:ext cx="21375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8"/>
          </p:nvPr>
        </p:nvSpPr>
        <p:spPr>
          <a:xfrm>
            <a:off x="3503250" y="2719717"/>
            <a:ext cx="21375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9"/>
          </p:nvPr>
        </p:nvSpPr>
        <p:spPr>
          <a:xfrm>
            <a:off x="6202525" y="2719717"/>
            <a:ext cx="21375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3"/>
          </p:nvPr>
        </p:nvSpPr>
        <p:spPr>
          <a:xfrm>
            <a:off x="803975" y="5109867"/>
            <a:ext cx="21375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4"/>
          </p:nvPr>
        </p:nvSpPr>
        <p:spPr>
          <a:xfrm>
            <a:off x="3503250" y="5109867"/>
            <a:ext cx="21375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15"/>
          </p:nvPr>
        </p:nvSpPr>
        <p:spPr>
          <a:xfrm>
            <a:off x="6202525" y="5109867"/>
            <a:ext cx="21375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42" name="Google Shape;142;p13"/>
          <p:cNvGrpSpPr/>
          <p:nvPr/>
        </p:nvGrpSpPr>
        <p:grpSpPr>
          <a:xfrm flipH="1">
            <a:off x="8118875" y="4361694"/>
            <a:ext cx="2037432" cy="3182009"/>
            <a:chOff x="-926150" y="1253825"/>
            <a:chExt cx="3282475" cy="4065600"/>
          </a:xfrm>
        </p:grpSpPr>
        <p:sp>
          <p:nvSpPr>
            <p:cNvPr id="143" name="Google Shape;143;p13"/>
            <p:cNvSpPr/>
            <p:nvPr/>
          </p:nvSpPr>
          <p:spPr>
            <a:xfrm>
              <a:off x="-926150" y="12538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-476575" y="24865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5" name="Google Shape;145;p13"/>
          <p:cNvGrpSpPr/>
          <p:nvPr/>
        </p:nvGrpSpPr>
        <p:grpSpPr>
          <a:xfrm rot="16200000" flipH="1">
            <a:off x="-1552126" y="1822973"/>
            <a:ext cx="3379707" cy="651528"/>
            <a:chOff x="-87025" y="3954291"/>
            <a:chExt cx="4300610" cy="1105409"/>
          </a:xfrm>
        </p:grpSpPr>
        <p:sp>
          <p:nvSpPr>
            <p:cNvPr id="146" name="Google Shape;146;p13"/>
            <p:cNvSpPr/>
            <p:nvPr/>
          </p:nvSpPr>
          <p:spPr>
            <a:xfrm>
              <a:off x="-87025" y="4196000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414085" y="3954291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</p:grpSp>
      <p:grpSp>
        <p:nvGrpSpPr>
          <p:cNvPr id="148" name="Google Shape;148;p13"/>
          <p:cNvGrpSpPr/>
          <p:nvPr/>
        </p:nvGrpSpPr>
        <p:grpSpPr>
          <a:xfrm flipH="1">
            <a:off x="7389015" y="209423"/>
            <a:ext cx="1509045" cy="653827"/>
            <a:chOff x="816275" y="289817"/>
            <a:chExt cx="1509045" cy="490370"/>
          </a:xfrm>
        </p:grpSpPr>
        <p:grpSp>
          <p:nvGrpSpPr>
            <p:cNvPr id="149" name="Google Shape;149;p13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2" name="Google Shape;152;p13"/>
            <p:cNvSpPr/>
            <p:nvPr/>
          </p:nvSpPr>
          <p:spPr>
            <a:xfrm>
              <a:off x="1834950" y="289817"/>
              <a:ext cx="490370" cy="490370"/>
            </a:xfrm>
            <a:custGeom>
              <a:avLst/>
              <a:gdLst/>
              <a:ahLst/>
              <a:cxnLst/>
              <a:rect l="l" t="t" r="r" b="b"/>
              <a:pathLst>
                <a:path w="17389" h="17389" extrusionOk="0">
                  <a:moveTo>
                    <a:pt x="8688" y="1689"/>
                  </a:moveTo>
                  <a:cubicBezTo>
                    <a:pt x="8836" y="2475"/>
                    <a:pt x="9105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5" y="8491"/>
                    <a:pt x="15278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5" y="13900"/>
                    <a:pt x="8827" y="14906"/>
                    <a:pt x="8688" y="15696"/>
                  </a:cubicBezTo>
                  <a:cubicBezTo>
                    <a:pt x="8544" y="14910"/>
                    <a:pt x="8275" y="13900"/>
                    <a:pt x="7767" y="12886"/>
                  </a:cubicBezTo>
                  <a:cubicBezTo>
                    <a:pt x="7134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102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5" y="3485"/>
                    <a:pt x="8548" y="2484"/>
                    <a:pt x="8688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1" y="8603"/>
                    <a:pt x="1" y="8693"/>
                  </a:cubicBezTo>
                  <a:cubicBezTo>
                    <a:pt x="1" y="8782"/>
                    <a:pt x="72" y="8859"/>
                    <a:pt x="162" y="8859"/>
                  </a:cubicBezTo>
                  <a:cubicBezTo>
                    <a:pt x="3632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13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8" y="8782"/>
                    <a:pt x="17388" y="8693"/>
                  </a:cubicBezTo>
                  <a:cubicBezTo>
                    <a:pt x="17388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13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3" name="Google Shape;153;p13"/>
          <p:cNvSpPr/>
          <p:nvPr/>
        </p:nvSpPr>
        <p:spPr>
          <a:xfrm flipH="1">
            <a:off x="212441" y="5970456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_2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4"/>
          <p:cNvPicPr preferRelativeResize="0"/>
          <p:nvPr/>
        </p:nvPicPr>
        <p:blipFill rotWithShape="1">
          <a:blip r:embed="rId2">
            <a:alphaModFix/>
          </a:blip>
          <a:srcRect l="7920" t="6427" r="14355" b="15847"/>
          <a:stretch/>
        </p:blipFill>
        <p:spPr>
          <a:xfrm flipH="1">
            <a:off x="3696" y="1"/>
            <a:ext cx="914030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4"/>
          <p:cNvSpPr/>
          <p:nvPr/>
        </p:nvSpPr>
        <p:spPr>
          <a:xfrm>
            <a:off x="8550578" y="6009489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59" name="Google Shape;159;p14"/>
          <p:cNvGrpSpPr/>
          <p:nvPr/>
        </p:nvGrpSpPr>
        <p:grpSpPr>
          <a:xfrm>
            <a:off x="8550566" y="-13"/>
            <a:ext cx="1639399" cy="3926672"/>
            <a:chOff x="-2117800" y="-126050"/>
            <a:chExt cx="2832900" cy="5089000"/>
          </a:xfrm>
        </p:grpSpPr>
        <p:sp>
          <p:nvSpPr>
            <p:cNvPr id="160" name="Google Shape;160;p14"/>
            <p:cNvSpPr/>
            <p:nvPr/>
          </p:nvSpPr>
          <p:spPr>
            <a:xfrm>
              <a:off x="-2117800" y="100200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-2117800" y="2130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-2117800" y="-126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63" name="Google Shape;163;p14"/>
          <p:cNvGrpSpPr/>
          <p:nvPr/>
        </p:nvGrpSpPr>
        <p:grpSpPr>
          <a:xfrm rot="16200000" flipH="1">
            <a:off x="-2291614" y="3910942"/>
            <a:ext cx="4657275" cy="729460"/>
            <a:chOff x="-87025" y="3954291"/>
            <a:chExt cx="4300610" cy="1105409"/>
          </a:xfrm>
        </p:grpSpPr>
        <p:sp>
          <p:nvSpPr>
            <p:cNvPr id="164" name="Google Shape;164;p14"/>
            <p:cNvSpPr/>
            <p:nvPr/>
          </p:nvSpPr>
          <p:spPr>
            <a:xfrm>
              <a:off x="-87025" y="4196000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414085" y="3954291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</p:grpSp>
      <p:grpSp>
        <p:nvGrpSpPr>
          <p:cNvPr id="166" name="Google Shape;166;p14"/>
          <p:cNvGrpSpPr/>
          <p:nvPr/>
        </p:nvGrpSpPr>
        <p:grpSpPr>
          <a:xfrm flipH="1">
            <a:off x="142890" y="119823"/>
            <a:ext cx="1509045" cy="653827"/>
            <a:chOff x="816275" y="289817"/>
            <a:chExt cx="1509045" cy="490370"/>
          </a:xfrm>
        </p:grpSpPr>
        <p:grpSp>
          <p:nvGrpSpPr>
            <p:cNvPr id="167" name="Google Shape;167;p14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168" name="Google Shape;168;p14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" name="Google Shape;169;p14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70" name="Google Shape;170;p14"/>
            <p:cNvSpPr/>
            <p:nvPr/>
          </p:nvSpPr>
          <p:spPr>
            <a:xfrm>
              <a:off x="1834950" y="289817"/>
              <a:ext cx="490370" cy="490370"/>
            </a:xfrm>
            <a:custGeom>
              <a:avLst/>
              <a:gdLst/>
              <a:ahLst/>
              <a:cxnLst/>
              <a:rect l="l" t="t" r="r" b="b"/>
              <a:pathLst>
                <a:path w="17389" h="17389" extrusionOk="0">
                  <a:moveTo>
                    <a:pt x="8688" y="1689"/>
                  </a:moveTo>
                  <a:cubicBezTo>
                    <a:pt x="8836" y="2475"/>
                    <a:pt x="9105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5" y="8491"/>
                    <a:pt x="15278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5" y="13900"/>
                    <a:pt x="8827" y="14906"/>
                    <a:pt x="8688" y="15696"/>
                  </a:cubicBezTo>
                  <a:cubicBezTo>
                    <a:pt x="8544" y="14910"/>
                    <a:pt x="8275" y="13900"/>
                    <a:pt x="7767" y="12886"/>
                  </a:cubicBezTo>
                  <a:cubicBezTo>
                    <a:pt x="7134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102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5" y="3485"/>
                    <a:pt x="8548" y="2484"/>
                    <a:pt x="8688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1" y="8603"/>
                    <a:pt x="1" y="8693"/>
                  </a:cubicBezTo>
                  <a:cubicBezTo>
                    <a:pt x="1" y="8782"/>
                    <a:pt x="72" y="8859"/>
                    <a:pt x="162" y="8859"/>
                  </a:cubicBezTo>
                  <a:cubicBezTo>
                    <a:pt x="3632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13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8" y="8782"/>
                    <a:pt x="17388" y="8693"/>
                  </a:cubicBezTo>
                  <a:cubicBezTo>
                    <a:pt x="17388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13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5"/>
          <p:cNvSpPr txBox="1">
            <a:spLocks noGrp="1"/>
          </p:cNvSpPr>
          <p:nvPr>
            <p:ph type="subTitle" idx="1"/>
          </p:nvPr>
        </p:nvSpPr>
        <p:spPr>
          <a:xfrm>
            <a:off x="4587750" y="2728133"/>
            <a:ext cx="3582000" cy="2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4587750" y="867367"/>
            <a:ext cx="3582000" cy="17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176" name="Google Shape;176;p15"/>
          <p:cNvGrpSpPr/>
          <p:nvPr/>
        </p:nvGrpSpPr>
        <p:grpSpPr>
          <a:xfrm rot="5400000">
            <a:off x="-1579667" y="1832998"/>
            <a:ext cx="3013788" cy="1295538"/>
            <a:chOff x="5028217" y="-848394"/>
            <a:chExt cx="3437258" cy="1970100"/>
          </a:xfrm>
        </p:grpSpPr>
        <p:sp>
          <p:nvSpPr>
            <p:cNvPr id="177" name="Google Shape;177;p15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178;p15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79" name="Google Shape;179;p15"/>
          <p:cNvGrpSpPr/>
          <p:nvPr/>
        </p:nvGrpSpPr>
        <p:grpSpPr>
          <a:xfrm>
            <a:off x="8423416" y="3111005"/>
            <a:ext cx="1381322" cy="3308528"/>
            <a:chOff x="-2117800" y="-126050"/>
            <a:chExt cx="2832900" cy="5089000"/>
          </a:xfrm>
        </p:grpSpPr>
        <p:sp>
          <p:nvSpPr>
            <p:cNvPr id="180" name="Google Shape;180;p15"/>
            <p:cNvSpPr/>
            <p:nvPr/>
          </p:nvSpPr>
          <p:spPr>
            <a:xfrm>
              <a:off x="-2117800" y="100200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-2117800" y="2130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-2117800" y="-126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83" name="Google Shape;183;p15"/>
          <p:cNvGrpSpPr/>
          <p:nvPr/>
        </p:nvGrpSpPr>
        <p:grpSpPr>
          <a:xfrm rot="16200000">
            <a:off x="8054826" y="749635"/>
            <a:ext cx="1438039" cy="490370"/>
            <a:chOff x="7933764" y="4484992"/>
            <a:chExt cx="1078529" cy="490370"/>
          </a:xfrm>
        </p:grpSpPr>
        <p:sp>
          <p:nvSpPr>
            <p:cNvPr id="184" name="Google Shape;184;p15"/>
            <p:cNvSpPr/>
            <p:nvPr/>
          </p:nvSpPr>
          <p:spPr>
            <a:xfrm>
              <a:off x="85220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79337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86" name="Google Shape;186;p15"/>
          <p:cNvGrpSpPr/>
          <p:nvPr/>
        </p:nvGrpSpPr>
        <p:grpSpPr>
          <a:xfrm flipH="1">
            <a:off x="4556549" y="6046223"/>
            <a:ext cx="2037344" cy="653827"/>
            <a:chOff x="816275" y="289817"/>
            <a:chExt cx="2037344" cy="490370"/>
          </a:xfrm>
        </p:grpSpPr>
        <p:grpSp>
          <p:nvGrpSpPr>
            <p:cNvPr id="187" name="Google Shape;187;p15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188" name="Google Shape;188;p15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" name="Google Shape;189;p15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90" name="Google Shape;190;p15"/>
            <p:cNvGrpSpPr/>
            <p:nvPr/>
          </p:nvGrpSpPr>
          <p:grpSpPr>
            <a:xfrm>
              <a:off x="1834950" y="289817"/>
              <a:ext cx="1018669" cy="490370"/>
              <a:chOff x="3571425" y="1682400"/>
              <a:chExt cx="903075" cy="434725"/>
            </a:xfrm>
          </p:grpSpPr>
          <p:sp>
            <p:nvSpPr>
              <p:cNvPr id="191" name="Google Shape;191;p15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 txBox="1">
            <a:spLocks noGrp="1"/>
          </p:cNvSpPr>
          <p:nvPr>
            <p:ph type="subTitle" idx="1"/>
          </p:nvPr>
        </p:nvSpPr>
        <p:spPr>
          <a:xfrm>
            <a:off x="715100" y="2360800"/>
            <a:ext cx="3582000" cy="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title"/>
          </p:nvPr>
        </p:nvSpPr>
        <p:spPr>
          <a:xfrm>
            <a:off x="715100" y="569200"/>
            <a:ext cx="3582000" cy="17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16"/>
          <p:cNvGrpSpPr/>
          <p:nvPr/>
        </p:nvGrpSpPr>
        <p:grpSpPr>
          <a:xfrm rot="5400000">
            <a:off x="7722158" y="4481531"/>
            <a:ext cx="3013788" cy="1295538"/>
            <a:chOff x="5028217" y="-848394"/>
            <a:chExt cx="3437258" cy="1970100"/>
          </a:xfrm>
        </p:grpSpPr>
        <p:sp>
          <p:nvSpPr>
            <p:cNvPr id="199" name="Google Shape;199;p16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16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01" name="Google Shape;201;p16"/>
          <p:cNvGrpSpPr/>
          <p:nvPr/>
        </p:nvGrpSpPr>
        <p:grpSpPr>
          <a:xfrm>
            <a:off x="-811184" y="448972"/>
            <a:ext cx="1381322" cy="3308528"/>
            <a:chOff x="-2117800" y="-126050"/>
            <a:chExt cx="2832900" cy="5089000"/>
          </a:xfrm>
        </p:grpSpPr>
        <p:sp>
          <p:nvSpPr>
            <p:cNvPr id="202" name="Google Shape;202;p16"/>
            <p:cNvSpPr/>
            <p:nvPr/>
          </p:nvSpPr>
          <p:spPr>
            <a:xfrm>
              <a:off x="-2117800" y="100200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2117800" y="2130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2117800" y="-126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05" name="Google Shape;205;p16"/>
          <p:cNvGrpSpPr/>
          <p:nvPr/>
        </p:nvGrpSpPr>
        <p:grpSpPr>
          <a:xfrm rot="16200000">
            <a:off x="8107451" y="819802"/>
            <a:ext cx="1438039" cy="490370"/>
            <a:chOff x="7933764" y="4484992"/>
            <a:chExt cx="1078529" cy="490370"/>
          </a:xfrm>
        </p:grpSpPr>
        <p:sp>
          <p:nvSpPr>
            <p:cNvPr id="206" name="Google Shape;206;p16"/>
            <p:cNvSpPr/>
            <p:nvPr/>
          </p:nvSpPr>
          <p:spPr>
            <a:xfrm>
              <a:off x="85220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79337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08" name="Google Shape;208;p16"/>
          <p:cNvSpPr/>
          <p:nvPr/>
        </p:nvSpPr>
        <p:spPr>
          <a:xfrm rot="10800000" flipH="1">
            <a:off x="133915" y="6061343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7"/>
          <p:cNvPicPr preferRelativeResize="0"/>
          <p:nvPr/>
        </p:nvPicPr>
        <p:blipFill rotWithShape="1">
          <a:blip r:embed="rId2">
            <a:alphaModFix/>
          </a:blip>
          <a:srcRect l="16815" t="22020" r="8081" b="2876"/>
          <a:stretch/>
        </p:blipFill>
        <p:spPr>
          <a:xfrm rot="10800000" flipH="1"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7"/>
          <p:cNvSpPr txBox="1">
            <a:spLocks noGrp="1"/>
          </p:cNvSpPr>
          <p:nvPr>
            <p:ph type="subTitle" idx="1"/>
          </p:nvPr>
        </p:nvSpPr>
        <p:spPr>
          <a:xfrm>
            <a:off x="2108700" y="1674133"/>
            <a:ext cx="4926600" cy="41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000" b="1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000" b="1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000" b="1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000" b="1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000" b="1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000" b="1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000" b="1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000" b="1"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214" name="Google Shape;214;p17"/>
          <p:cNvGrpSpPr/>
          <p:nvPr/>
        </p:nvGrpSpPr>
        <p:grpSpPr>
          <a:xfrm flipH="1">
            <a:off x="3817502" y="6085656"/>
            <a:ext cx="1509045" cy="653827"/>
            <a:chOff x="816275" y="289817"/>
            <a:chExt cx="1509045" cy="490370"/>
          </a:xfrm>
        </p:grpSpPr>
        <p:grpSp>
          <p:nvGrpSpPr>
            <p:cNvPr id="215" name="Google Shape;215;p17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216" name="Google Shape;216;p17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18" name="Google Shape;218;p17"/>
            <p:cNvSpPr/>
            <p:nvPr/>
          </p:nvSpPr>
          <p:spPr>
            <a:xfrm>
              <a:off x="1834950" y="289817"/>
              <a:ext cx="490370" cy="490370"/>
            </a:xfrm>
            <a:custGeom>
              <a:avLst/>
              <a:gdLst/>
              <a:ahLst/>
              <a:cxnLst/>
              <a:rect l="l" t="t" r="r" b="b"/>
              <a:pathLst>
                <a:path w="17389" h="17389" extrusionOk="0">
                  <a:moveTo>
                    <a:pt x="8688" y="1689"/>
                  </a:moveTo>
                  <a:cubicBezTo>
                    <a:pt x="8836" y="2475"/>
                    <a:pt x="9105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5" y="8491"/>
                    <a:pt x="15278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5" y="13900"/>
                    <a:pt x="8827" y="14906"/>
                    <a:pt x="8688" y="15696"/>
                  </a:cubicBezTo>
                  <a:cubicBezTo>
                    <a:pt x="8544" y="14910"/>
                    <a:pt x="8275" y="13900"/>
                    <a:pt x="7767" y="12886"/>
                  </a:cubicBezTo>
                  <a:cubicBezTo>
                    <a:pt x="7134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102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5" y="3485"/>
                    <a:pt x="8548" y="2484"/>
                    <a:pt x="8688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1" y="8603"/>
                    <a:pt x="1" y="8693"/>
                  </a:cubicBezTo>
                  <a:cubicBezTo>
                    <a:pt x="1" y="8782"/>
                    <a:pt x="72" y="8859"/>
                    <a:pt x="162" y="8859"/>
                  </a:cubicBezTo>
                  <a:cubicBezTo>
                    <a:pt x="3632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13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8" y="8782"/>
                    <a:pt x="17388" y="8693"/>
                  </a:cubicBezTo>
                  <a:cubicBezTo>
                    <a:pt x="17388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13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19" name="Google Shape;219;p17"/>
          <p:cNvGrpSpPr/>
          <p:nvPr/>
        </p:nvGrpSpPr>
        <p:grpSpPr>
          <a:xfrm flipH="1">
            <a:off x="8284800" y="4214194"/>
            <a:ext cx="2037432" cy="3182009"/>
            <a:chOff x="-926150" y="1253825"/>
            <a:chExt cx="3282475" cy="4065600"/>
          </a:xfrm>
        </p:grpSpPr>
        <p:sp>
          <p:nvSpPr>
            <p:cNvPr id="220" name="Google Shape;220;p17"/>
            <p:cNvSpPr/>
            <p:nvPr/>
          </p:nvSpPr>
          <p:spPr>
            <a:xfrm>
              <a:off x="-926150" y="12538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-476575" y="24865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22" name="Google Shape;222;p17"/>
          <p:cNvGrpSpPr/>
          <p:nvPr/>
        </p:nvGrpSpPr>
        <p:grpSpPr>
          <a:xfrm rot="16200000" flipH="1">
            <a:off x="-1518926" y="3312573"/>
            <a:ext cx="3379707" cy="651528"/>
            <a:chOff x="-87025" y="3954291"/>
            <a:chExt cx="4300610" cy="1105409"/>
          </a:xfrm>
        </p:grpSpPr>
        <p:sp>
          <p:nvSpPr>
            <p:cNvPr id="223" name="Google Shape;223;p17"/>
            <p:cNvSpPr/>
            <p:nvPr/>
          </p:nvSpPr>
          <p:spPr>
            <a:xfrm>
              <a:off x="-87025" y="4196000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414085" y="3954291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</p:grpSp>
      <p:sp>
        <p:nvSpPr>
          <p:cNvPr id="225" name="Google Shape;225;p17"/>
          <p:cNvSpPr/>
          <p:nvPr/>
        </p:nvSpPr>
        <p:spPr>
          <a:xfrm flipH="1">
            <a:off x="8530641" y="246689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8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714975" y="2683067"/>
            <a:ext cx="22434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subTitle" idx="2"/>
          </p:nvPr>
        </p:nvSpPr>
        <p:spPr>
          <a:xfrm>
            <a:off x="714975" y="3247600"/>
            <a:ext cx="2243400" cy="2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3"/>
          </p:nvPr>
        </p:nvSpPr>
        <p:spPr>
          <a:xfrm>
            <a:off x="3481800" y="3247600"/>
            <a:ext cx="2243400" cy="2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subTitle" idx="4"/>
          </p:nvPr>
        </p:nvSpPr>
        <p:spPr>
          <a:xfrm>
            <a:off x="6185750" y="3247600"/>
            <a:ext cx="2243400" cy="2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5"/>
          </p:nvPr>
        </p:nvSpPr>
        <p:spPr>
          <a:xfrm>
            <a:off x="3481800" y="2683067"/>
            <a:ext cx="22434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6"/>
          </p:nvPr>
        </p:nvSpPr>
        <p:spPr>
          <a:xfrm>
            <a:off x="6185750" y="2683067"/>
            <a:ext cx="2243400" cy="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-751109" y="4499463"/>
            <a:ext cx="1622856" cy="2534224"/>
            <a:chOff x="-926150" y="1253825"/>
            <a:chExt cx="3282475" cy="4065600"/>
          </a:xfrm>
        </p:grpSpPr>
        <p:sp>
          <p:nvSpPr>
            <p:cNvPr id="237" name="Google Shape;237;p18"/>
            <p:cNvSpPr/>
            <p:nvPr/>
          </p:nvSpPr>
          <p:spPr>
            <a:xfrm>
              <a:off x="-926150" y="12538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-476575" y="24865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39" name="Google Shape;239;p18"/>
          <p:cNvSpPr/>
          <p:nvPr/>
        </p:nvSpPr>
        <p:spPr>
          <a:xfrm flipH="1">
            <a:off x="171329" y="386423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" name="Google Shape;240;p18"/>
          <p:cNvSpPr/>
          <p:nvPr/>
        </p:nvSpPr>
        <p:spPr>
          <a:xfrm flipH="1">
            <a:off x="8429016" y="5906256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1"/>
          </p:nvPr>
        </p:nvSpPr>
        <p:spPr>
          <a:xfrm>
            <a:off x="2446551" y="2411700"/>
            <a:ext cx="5340900" cy="7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2"/>
          </p:nvPr>
        </p:nvSpPr>
        <p:spPr>
          <a:xfrm>
            <a:off x="2446551" y="3936367"/>
            <a:ext cx="5340900" cy="7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3"/>
          </p:nvPr>
        </p:nvSpPr>
        <p:spPr>
          <a:xfrm>
            <a:off x="2446551" y="5461033"/>
            <a:ext cx="5340900" cy="7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4"/>
          </p:nvPr>
        </p:nvSpPr>
        <p:spPr>
          <a:xfrm>
            <a:off x="2446551" y="1919767"/>
            <a:ext cx="5340900" cy="6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5"/>
          </p:nvPr>
        </p:nvSpPr>
        <p:spPr>
          <a:xfrm>
            <a:off x="2446551" y="3444440"/>
            <a:ext cx="5340900" cy="6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6"/>
          </p:nvPr>
        </p:nvSpPr>
        <p:spPr>
          <a:xfrm>
            <a:off x="2446551" y="4969113"/>
            <a:ext cx="5340900" cy="6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19"/>
          <p:cNvGrpSpPr/>
          <p:nvPr/>
        </p:nvGrpSpPr>
        <p:grpSpPr>
          <a:xfrm rot="5400000">
            <a:off x="-1693504" y="5283202"/>
            <a:ext cx="3648064" cy="703261"/>
            <a:chOff x="-87025" y="3954291"/>
            <a:chExt cx="4300610" cy="1105409"/>
          </a:xfrm>
        </p:grpSpPr>
        <p:sp>
          <p:nvSpPr>
            <p:cNvPr id="252" name="Google Shape;252;p19"/>
            <p:cNvSpPr/>
            <p:nvPr/>
          </p:nvSpPr>
          <p:spPr>
            <a:xfrm>
              <a:off x="-87025" y="4196000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414085" y="3954291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</p:grpSp>
      <p:grpSp>
        <p:nvGrpSpPr>
          <p:cNvPr id="254" name="Google Shape;254;p19"/>
          <p:cNvGrpSpPr/>
          <p:nvPr/>
        </p:nvGrpSpPr>
        <p:grpSpPr>
          <a:xfrm>
            <a:off x="8424000" y="257400"/>
            <a:ext cx="619500" cy="2425267"/>
            <a:chOff x="179475" y="569125"/>
            <a:chExt cx="619500" cy="1818950"/>
          </a:xfrm>
        </p:grpSpPr>
        <p:sp>
          <p:nvSpPr>
            <p:cNvPr id="255" name="Google Shape;255;p19"/>
            <p:cNvSpPr/>
            <p:nvPr/>
          </p:nvSpPr>
          <p:spPr>
            <a:xfrm>
              <a:off x="179475" y="56912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79475" y="1210700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79475" y="185227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58" name="Google Shape;258;p19"/>
          <p:cNvSpPr/>
          <p:nvPr/>
        </p:nvSpPr>
        <p:spPr>
          <a:xfrm flipH="1">
            <a:off x="224866" y="386423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59" name="Google Shape;259;p19"/>
          <p:cNvGrpSpPr/>
          <p:nvPr/>
        </p:nvGrpSpPr>
        <p:grpSpPr>
          <a:xfrm>
            <a:off x="7889628" y="5979989"/>
            <a:ext cx="1078529" cy="653827"/>
            <a:chOff x="7933764" y="4484992"/>
            <a:chExt cx="1078529" cy="490370"/>
          </a:xfrm>
        </p:grpSpPr>
        <p:sp>
          <p:nvSpPr>
            <p:cNvPr id="260" name="Google Shape;260;p19"/>
            <p:cNvSpPr/>
            <p:nvPr/>
          </p:nvSpPr>
          <p:spPr>
            <a:xfrm>
              <a:off x="85220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79337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0"/>
          <p:cNvPicPr preferRelativeResize="0"/>
          <p:nvPr/>
        </p:nvPicPr>
        <p:blipFill rotWithShape="1">
          <a:blip r:embed="rId2">
            <a:alphaModFix/>
          </a:blip>
          <a:srcRect l="16815" t="22020" r="8081" b="2876"/>
          <a:stretch/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0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subTitle" idx="1"/>
          </p:nvPr>
        </p:nvSpPr>
        <p:spPr>
          <a:xfrm>
            <a:off x="788074" y="1741967"/>
            <a:ext cx="33426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2"/>
          </p:nvPr>
        </p:nvSpPr>
        <p:spPr>
          <a:xfrm>
            <a:off x="788075" y="2443167"/>
            <a:ext cx="33426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3"/>
          </p:nvPr>
        </p:nvSpPr>
        <p:spPr>
          <a:xfrm>
            <a:off x="5013326" y="2443167"/>
            <a:ext cx="33426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subTitle" idx="4"/>
          </p:nvPr>
        </p:nvSpPr>
        <p:spPr>
          <a:xfrm>
            <a:off x="788075" y="4774267"/>
            <a:ext cx="33426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5"/>
          </p:nvPr>
        </p:nvSpPr>
        <p:spPr>
          <a:xfrm>
            <a:off x="5013326" y="4774267"/>
            <a:ext cx="33426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subTitle" idx="6"/>
          </p:nvPr>
        </p:nvSpPr>
        <p:spPr>
          <a:xfrm>
            <a:off x="788074" y="4073067"/>
            <a:ext cx="33426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7"/>
          </p:nvPr>
        </p:nvSpPr>
        <p:spPr>
          <a:xfrm>
            <a:off x="5013324" y="1741967"/>
            <a:ext cx="33426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ubTitle" idx="8"/>
          </p:nvPr>
        </p:nvSpPr>
        <p:spPr>
          <a:xfrm>
            <a:off x="5013324" y="4073067"/>
            <a:ext cx="33426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74" name="Google Shape;274;p20"/>
          <p:cNvGrpSpPr/>
          <p:nvPr/>
        </p:nvGrpSpPr>
        <p:grpSpPr>
          <a:xfrm rot="10800000" flipH="1">
            <a:off x="8524258" y="4521364"/>
            <a:ext cx="539275" cy="2111195"/>
            <a:chOff x="179475" y="569125"/>
            <a:chExt cx="619500" cy="1818950"/>
          </a:xfrm>
        </p:grpSpPr>
        <p:sp>
          <p:nvSpPr>
            <p:cNvPr id="275" name="Google Shape;275;p20"/>
            <p:cNvSpPr/>
            <p:nvPr/>
          </p:nvSpPr>
          <p:spPr>
            <a:xfrm>
              <a:off x="179475" y="56912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179475" y="1210700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179475" y="185227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78" name="Google Shape;278;p20"/>
          <p:cNvSpPr/>
          <p:nvPr/>
        </p:nvSpPr>
        <p:spPr>
          <a:xfrm flipH="1">
            <a:off x="81066" y="5978756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79" name="Google Shape;279;p20"/>
          <p:cNvGrpSpPr/>
          <p:nvPr/>
        </p:nvGrpSpPr>
        <p:grpSpPr>
          <a:xfrm rot="5400000">
            <a:off x="-1439557" y="927831"/>
            <a:ext cx="3013788" cy="1295538"/>
            <a:chOff x="5028217" y="-848394"/>
            <a:chExt cx="3437258" cy="1970100"/>
          </a:xfrm>
        </p:grpSpPr>
        <p:sp>
          <p:nvSpPr>
            <p:cNvPr id="280" name="Google Shape;280;p20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1" name="Google Shape;281;p20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82" name="Google Shape;282;p20"/>
          <p:cNvGrpSpPr/>
          <p:nvPr/>
        </p:nvGrpSpPr>
        <p:grpSpPr>
          <a:xfrm flipH="1">
            <a:off x="7389015" y="209423"/>
            <a:ext cx="1509045" cy="653827"/>
            <a:chOff x="816275" y="289817"/>
            <a:chExt cx="1509045" cy="490370"/>
          </a:xfrm>
        </p:grpSpPr>
        <p:grpSp>
          <p:nvGrpSpPr>
            <p:cNvPr id="283" name="Google Shape;283;p20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284" name="Google Shape;284;p20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" name="Google Shape;285;p20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86" name="Google Shape;286;p20"/>
            <p:cNvSpPr/>
            <p:nvPr/>
          </p:nvSpPr>
          <p:spPr>
            <a:xfrm>
              <a:off x="1834950" y="289817"/>
              <a:ext cx="490370" cy="490370"/>
            </a:xfrm>
            <a:custGeom>
              <a:avLst/>
              <a:gdLst/>
              <a:ahLst/>
              <a:cxnLst/>
              <a:rect l="l" t="t" r="r" b="b"/>
              <a:pathLst>
                <a:path w="17389" h="17389" extrusionOk="0">
                  <a:moveTo>
                    <a:pt x="8688" y="1689"/>
                  </a:moveTo>
                  <a:cubicBezTo>
                    <a:pt x="8836" y="2475"/>
                    <a:pt x="9105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5" y="8491"/>
                    <a:pt x="15278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5" y="13900"/>
                    <a:pt x="8827" y="14906"/>
                    <a:pt x="8688" y="15696"/>
                  </a:cubicBezTo>
                  <a:cubicBezTo>
                    <a:pt x="8544" y="14910"/>
                    <a:pt x="8275" y="13900"/>
                    <a:pt x="7767" y="12886"/>
                  </a:cubicBezTo>
                  <a:cubicBezTo>
                    <a:pt x="7134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102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5" y="3485"/>
                    <a:pt x="8548" y="2484"/>
                    <a:pt x="8688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1" y="8603"/>
                    <a:pt x="1" y="8693"/>
                  </a:cubicBezTo>
                  <a:cubicBezTo>
                    <a:pt x="1" y="8782"/>
                    <a:pt x="72" y="8859"/>
                    <a:pt x="162" y="8859"/>
                  </a:cubicBezTo>
                  <a:cubicBezTo>
                    <a:pt x="3632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13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8" y="8782"/>
                    <a:pt x="17388" y="8693"/>
                  </a:cubicBezTo>
                  <a:cubicBezTo>
                    <a:pt x="17388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13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3146140"/>
            <a:ext cx="4360200" cy="19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260400" y="994800"/>
            <a:ext cx="2623200" cy="1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1"/>
          <p:cNvPicPr preferRelativeResize="0"/>
          <p:nvPr/>
        </p:nvPicPr>
        <p:blipFill rotWithShape="1">
          <a:blip r:embed="rId2">
            <a:alphaModFix/>
          </a:blip>
          <a:srcRect l="21077" t="21342" r="7207" b="6942"/>
          <a:stretch/>
        </p:blipFill>
        <p:spPr>
          <a:xfrm flipH="1">
            <a:off x="1875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1"/>
          <p:cNvSpPr txBox="1">
            <a:spLocks noGrp="1"/>
          </p:cNvSpPr>
          <p:nvPr>
            <p:ph type="subTitle" idx="1"/>
          </p:nvPr>
        </p:nvSpPr>
        <p:spPr>
          <a:xfrm>
            <a:off x="725150" y="2415365"/>
            <a:ext cx="2459100" cy="128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1"/>
          <p:cNvSpPr txBox="1">
            <a:spLocks noGrp="1"/>
          </p:cNvSpPr>
          <p:nvPr>
            <p:ph type="subTitle" idx="2"/>
          </p:nvPr>
        </p:nvSpPr>
        <p:spPr>
          <a:xfrm>
            <a:off x="3342473" y="2415365"/>
            <a:ext cx="2459100" cy="128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1"/>
          <p:cNvSpPr txBox="1">
            <a:spLocks noGrp="1"/>
          </p:cNvSpPr>
          <p:nvPr>
            <p:ph type="subTitle" idx="3"/>
          </p:nvPr>
        </p:nvSpPr>
        <p:spPr>
          <a:xfrm>
            <a:off x="5964604" y="2415365"/>
            <a:ext cx="2454000" cy="128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1"/>
          <p:cNvSpPr txBox="1">
            <a:spLocks noGrp="1"/>
          </p:cNvSpPr>
          <p:nvPr>
            <p:ph type="subTitle" idx="4"/>
          </p:nvPr>
        </p:nvSpPr>
        <p:spPr>
          <a:xfrm>
            <a:off x="725150" y="4581900"/>
            <a:ext cx="2459100" cy="128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1"/>
          <p:cNvSpPr txBox="1">
            <a:spLocks noGrp="1"/>
          </p:cNvSpPr>
          <p:nvPr>
            <p:ph type="subTitle" idx="5"/>
          </p:nvPr>
        </p:nvSpPr>
        <p:spPr>
          <a:xfrm>
            <a:off x="3342473" y="4581900"/>
            <a:ext cx="2459100" cy="128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"/>
          <p:cNvSpPr txBox="1">
            <a:spLocks noGrp="1"/>
          </p:cNvSpPr>
          <p:nvPr>
            <p:ph type="subTitle" idx="6"/>
          </p:nvPr>
        </p:nvSpPr>
        <p:spPr>
          <a:xfrm>
            <a:off x="5964604" y="4581900"/>
            <a:ext cx="2454000" cy="128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1"/>
          <p:cNvSpPr txBox="1">
            <a:spLocks noGrp="1"/>
          </p:cNvSpPr>
          <p:nvPr>
            <p:ph type="subTitle" idx="7"/>
          </p:nvPr>
        </p:nvSpPr>
        <p:spPr>
          <a:xfrm>
            <a:off x="720000" y="1702233"/>
            <a:ext cx="24591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" name="Google Shape;298;p21"/>
          <p:cNvSpPr txBox="1">
            <a:spLocks noGrp="1"/>
          </p:cNvSpPr>
          <p:nvPr>
            <p:ph type="subTitle" idx="8"/>
          </p:nvPr>
        </p:nvSpPr>
        <p:spPr>
          <a:xfrm>
            <a:off x="3342479" y="1702233"/>
            <a:ext cx="24591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9" name="Google Shape;299;p21"/>
          <p:cNvSpPr txBox="1">
            <a:spLocks noGrp="1"/>
          </p:cNvSpPr>
          <p:nvPr>
            <p:ph type="subTitle" idx="9"/>
          </p:nvPr>
        </p:nvSpPr>
        <p:spPr>
          <a:xfrm>
            <a:off x="5969757" y="1702233"/>
            <a:ext cx="24540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0" name="Google Shape;300;p21"/>
          <p:cNvSpPr txBox="1">
            <a:spLocks noGrp="1"/>
          </p:cNvSpPr>
          <p:nvPr>
            <p:ph type="subTitle" idx="13"/>
          </p:nvPr>
        </p:nvSpPr>
        <p:spPr>
          <a:xfrm>
            <a:off x="720344" y="3862767"/>
            <a:ext cx="24591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1" name="Google Shape;301;p21"/>
          <p:cNvSpPr txBox="1">
            <a:spLocks noGrp="1"/>
          </p:cNvSpPr>
          <p:nvPr>
            <p:ph type="subTitle" idx="14"/>
          </p:nvPr>
        </p:nvSpPr>
        <p:spPr>
          <a:xfrm>
            <a:off x="3342479" y="3862767"/>
            <a:ext cx="24591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2" name="Google Shape;302;p21"/>
          <p:cNvSpPr txBox="1">
            <a:spLocks noGrp="1"/>
          </p:cNvSpPr>
          <p:nvPr>
            <p:ph type="subTitle" idx="15"/>
          </p:nvPr>
        </p:nvSpPr>
        <p:spPr>
          <a:xfrm>
            <a:off x="5967148" y="3862767"/>
            <a:ext cx="2459100" cy="7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03" name="Google Shape;303;p21"/>
          <p:cNvGrpSpPr/>
          <p:nvPr/>
        </p:nvGrpSpPr>
        <p:grpSpPr>
          <a:xfrm flipH="1">
            <a:off x="3817502" y="6085656"/>
            <a:ext cx="1509045" cy="653827"/>
            <a:chOff x="816275" y="289817"/>
            <a:chExt cx="1509045" cy="490370"/>
          </a:xfrm>
        </p:grpSpPr>
        <p:grpSp>
          <p:nvGrpSpPr>
            <p:cNvPr id="304" name="Google Shape;304;p21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305" name="Google Shape;305;p21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" name="Google Shape;306;p21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07" name="Google Shape;307;p21"/>
            <p:cNvSpPr/>
            <p:nvPr/>
          </p:nvSpPr>
          <p:spPr>
            <a:xfrm>
              <a:off x="1834950" y="289817"/>
              <a:ext cx="490370" cy="490370"/>
            </a:xfrm>
            <a:custGeom>
              <a:avLst/>
              <a:gdLst/>
              <a:ahLst/>
              <a:cxnLst/>
              <a:rect l="l" t="t" r="r" b="b"/>
              <a:pathLst>
                <a:path w="17389" h="17389" extrusionOk="0">
                  <a:moveTo>
                    <a:pt x="8688" y="1689"/>
                  </a:moveTo>
                  <a:cubicBezTo>
                    <a:pt x="8836" y="2475"/>
                    <a:pt x="9105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5" y="8491"/>
                    <a:pt x="15278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5" y="13900"/>
                    <a:pt x="8827" y="14906"/>
                    <a:pt x="8688" y="15696"/>
                  </a:cubicBezTo>
                  <a:cubicBezTo>
                    <a:pt x="8544" y="14910"/>
                    <a:pt x="8275" y="13900"/>
                    <a:pt x="7767" y="12886"/>
                  </a:cubicBezTo>
                  <a:cubicBezTo>
                    <a:pt x="7134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102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5" y="3485"/>
                    <a:pt x="8548" y="2484"/>
                    <a:pt x="8688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1" y="8603"/>
                    <a:pt x="1" y="8693"/>
                  </a:cubicBezTo>
                  <a:cubicBezTo>
                    <a:pt x="1" y="8782"/>
                    <a:pt x="72" y="8859"/>
                    <a:pt x="162" y="8859"/>
                  </a:cubicBezTo>
                  <a:cubicBezTo>
                    <a:pt x="3632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13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8" y="8782"/>
                    <a:pt x="17388" y="8693"/>
                  </a:cubicBezTo>
                  <a:cubicBezTo>
                    <a:pt x="17388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13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08" name="Google Shape;308;p21"/>
          <p:cNvGrpSpPr/>
          <p:nvPr/>
        </p:nvGrpSpPr>
        <p:grpSpPr>
          <a:xfrm flipH="1">
            <a:off x="8284800" y="4214194"/>
            <a:ext cx="2037432" cy="3182009"/>
            <a:chOff x="-926150" y="1253825"/>
            <a:chExt cx="3282475" cy="4065600"/>
          </a:xfrm>
        </p:grpSpPr>
        <p:sp>
          <p:nvSpPr>
            <p:cNvPr id="309" name="Google Shape;309;p21"/>
            <p:cNvSpPr/>
            <p:nvPr/>
          </p:nvSpPr>
          <p:spPr>
            <a:xfrm>
              <a:off x="-926150" y="12538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-476575" y="24865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11" name="Google Shape;311;p21"/>
          <p:cNvGrpSpPr/>
          <p:nvPr/>
        </p:nvGrpSpPr>
        <p:grpSpPr>
          <a:xfrm rot="16200000" flipH="1">
            <a:off x="-1518926" y="3312573"/>
            <a:ext cx="3379707" cy="651528"/>
            <a:chOff x="-87025" y="3954291"/>
            <a:chExt cx="4300610" cy="1105409"/>
          </a:xfrm>
        </p:grpSpPr>
        <p:sp>
          <p:nvSpPr>
            <p:cNvPr id="312" name="Google Shape;312;p21"/>
            <p:cNvSpPr/>
            <p:nvPr/>
          </p:nvSpPr>
          <p:spPr>
            <a:xfrm>
              <a:off x="-87025" y="4196000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414085" y="3954291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</p:grpSp>
      <p:sp>
        <p:nvSpPr>
          <p:cNvPr id="314" name="Google Shape;314;p21"/>
          <p:cNvSpPr/>
          <p:nvPr/>
        </p:nvSpPr>
        <p:spPr>
          <a:xfrm flipH="1">
            <a:off x="8428891" y="593356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2"/>
          <p:cNvSpPr txBox="1">
            <a:spLocks noGrp="1"/>
          </p:cNvSpPr>
          <p:nvPr>
            <p:ph type="ctrTitle"/>
          </p:nvPr>
        </p:nvSpPr>
        <p:spPr>
          <a:xfrm>
            <a:off x="2382250" y="713333"/>
            <a:ext cx="4379400" cy="14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9" name="Google Shape;319;p22"/>
          <p:cNvSpPr txBox="1">
            <a:spLocks noGrp="1"/>
          </p:cNvSpPr>
          <p:nvPr>
            <p:ph type="subTitle" idx="1"/>
          </p:nvPr>
        </p:nvSpPr>
        <p:spPr>
          <a:xfrm>
            <a:off x="2382350" y="2267200"/>
            <a:ext cx="4379400" cy="1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0" name="Google Shape;320;p22"/>
          <p:cNvSpPr txBox="1"/>
          <p:nvPr/>
        </p:nvSpPr>
        <p:spPr>
          <a:xfrm>
            <a:off x="2382325" y="4751267"/>
            <a:ext cx="4379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8" cy="686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23"/>
          <p:cNvGrpSpPr/>
          <p:nvPr/>
        </p:nvGrpSpPr>
        <p:grpSpPr>
          <a:xfrm flipH="1">
            <a:off x="8141500" y="3999961"/>
            <a:ext cx="2037432" cy="3182009"/>
            <a:chOff x="-926150" y="1253825"/>
            <a:chExt cx="3282475" cy="4065600"/>
          </a:xfrm>
        </p:grpSpPr>
        <p:sp>
          <p:nvSpPr>
            <p:cNvPr id="325" name="Google Shape;325;p23"/>
            <p:cNvSpPr/>
            <p:nvPr/>
          </p:nvSpPr>
          <p:spPr>
            <a:xfrm>
              <a:off x="-926150" y="12538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-476575" y="24865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27" name="Google Shape;327;p23"/>
          <p:cNvGrpSpPr/>
          <p:nvPr/>
        </p:nvGrpSpPr>
        <p:grpSpPr>
          <a:xfrm rot="16200000" flipH="1">
            <a:off x="-2002238" y="1582930"/>
            <a:ext cx="4326988" cy="834142"/>
            <a:chOff x="-87025" y="3954291"/>
            <a:chExt cx="4300610" cy="1105409"/>
          </a:xfrm>
        </p:grpSpPr>
        <p:sp>
          <p:nvSpPr>
            <p:cNvPr id="328" name="Google Shape;328;p23"/>
            <p:cNvSpPr/>
            <p:nvPr/>
          </p:nvSpPr>
          <p:spPr>
            <a:xfrm>
              <a:off x="-87025" y="4196000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414085" y="3954291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</p:grpSp>
      <p:grpSp>
        <p:nvGrpSpPr>
          <p:cNvPr id="330" name="Google Shape;330;p23"/>
          <p:cNvGrpSpPr/>
          <p:nvPr/>
        </p:nvGrpSpPr>
        <p:grpSpPr>
          <a:xfrm flipH="1">
            <a:off x="7389015" y="209423"/>
            <a:ext cx="1509045" cy="653827"/>
            <a:chOff x="816275" y="289817"/>
            <a:chExt cx="1509045" cy="490370"/>
          </a:xfrm>
        </p:grpSpPr>
        <p:grpSp>
          <p:nvGrpSpPr>
            <p:cNvPr id="331" name="Google Shape;331;p23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332" name="Google Shape;332;p23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23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34" name="Google Shape;334;p23"/>
            <p:cNvSpPr/>
            <p:nvPr/>
          </p:nvSpPr>
          <p:spPr>
            <a:xfrm>
              <a:off x="1834950" y="289817"/>
              <a:ext cx="490370" cy="490370"/>
            </a:xfrm>
            <a:custGeom>
              <a:avLst/>
              <a:gdLst/>
              <a:ahLst/>
              <a:cxnLst/>
              <a:rect l="l" t="t" r="r" b="b"/>
              <a:pathLst>
                <a:path w="17389" h="17389" extrusionOk="0">
                  <a:moveTo>
                    <a:pt x="8688" y="1689"/>
                  </a:moveTo>
                  <a:cubicBezTo>
                    <a:pt x="8836" y="2475"/>
                    <a:pt x="9105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5" y="8491"/>
                    <a:pt x="15278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5" y="13900"/>
                    <a:pt x="8827" y="14906"/>
                    <a:pt x="8688" y="15696"/>
                  </a:cubicBezTo>
                  <a:cubicBezTo>
                    <a:pt x="8544" y="14910"/>
                    <a:pt x="8275" y="13900"/>
                    <a:pt x="7767" y="12886"/>
                  </a:cubicBezTo>
                  <a:cubicBezTo>
                    <a:pt x="7134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102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5" y="3485"/>
                    <a:pt x="8548" y="2484"/>
                    <a:pt x="8688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1" y="8603"/>
                    <a:pt x="1" y="8693"/>
                  </a:cubicBezTo>
                  <a:cubicBezTo>
                    <a:pt x="1" y="8782"/>
                    <a:pt x="72" y="8859"/>
                    <a:pt x="162" y="8859"/>
                  </a:cubicBezTo>
                  <a:cubicBezTo>
                    <a:pt x="3632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13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8" y="8782"/>
                    <a:pt x="17388" y="8693"/>
                  </a:cubicBezTo>
                  <a:cubicBezTo>
                    <a:pt x="17388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13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35" name="Google Shape;335;p23"/>
          <p:cNvSpPr/>
          <p:nvPr/>
        </p:nvSpPr>
        <p:spPr>
          <a:xfrm flipH="1">
            <a:off x="155916" y="5895089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4"/>
          <p:cNvPicPr preferRelativeResize="0"/>
          <p:nvPr/>
        </p:nvPicPr>
        <p:blipFill rotWithShape="1">
          <a:blip r:embed="rId2">
            <a:alphaModFix/>
          </a:blip>
          <a:srcRect l="16815" t="22020" r="8081" b="2876"/>
          <a:stretch/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4"/>
          <p:cNvSpPr/>
          <p:nvPr/>
        </p:nvSpPr>
        <p:spPr>
          <a:xfrm>
            <a:off x="8550578" y="6009489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40" name="Google Shape;340;p24"/>
          <p:cNvGrpSpPr/>
          <p:nvPr/>
        </p:nvGrpSpPr>
        <p:grpSpPr>
          <a:xfrm flipH="1">
            <a:off x="142890" y="119823"/>
            <a:ext cx="980605" cy="653827"/>
            <a:chOff x="1344714" y="289817"/>
            <a:chExt cx="980605" cy="490370"/>
          </a:xfrm>
        </p:grpSpPr>
        <p:sp>
          <p:nvSpPr>
            <p:cNvPr id="341" name="Google Shape;341;p24"/>
            <p:cNvSpPr/>
            <p:nvPr/>
          </p:nvSpPr>
          <p:spPr>
            <a:xfrm>
              <a:off x="1344714" y="289817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1834950" y="289817"/>
              <a:ext cx="490370" cy="490370"/>
            </a:xfrm>
            <a:custGeom>
              <a:avLst/>
              <a:gdLst/>
              <a:ahLst/>
              <a:cxnLst/>
              <a:rect l="l" t="t" r="r" b="b"/>
              <a:pathLst>
                <a:path w="17389" h="17389" extrusionOk="0">
                  <a:moveTo>
                    <a:pt x="8688" y="1689"/>
                  </a:moveTo>
                  <a:cubicBezTo>
                    <a:pt x="8836" y="2475"/>
                    <a:pt x="9105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5" y="8491"/>
                    <a:pt x="15278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5" y="13900"/>
                    <a:pt x="8827" y="14906"/>
                    <a:pt x="8688" y="15696"/>
                  </a:cubicBezTo>
                  <a:cubicBezTo>
                    <a:pt x="8544" y="14910"/>
                    <a:pt x="8275" y="13900"/>
                    <a:pt x="7767" y="12886"/>
                  </a:cubicBezTo>
                  <a:cubicBezTo>
                    <a:pt x="7134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102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5" y="3485"/>
                    <a:pt x="8548" y="2484"/>
                    <a:pt x="8688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1" y="8603"/>
                    <a:pt x="1" y="8693"/>
                  </a:cubicBezTo>
                  <a:cubicBezTo>
                    <a:pt x="1" y="8782"/>
                    <a:pt x="72" y="8859"/>
                    <a:pt x="162" y="8859"/>
                  </a:cubicBezTo>
                  <a:cubicBezTo>
                    <a:pt x="3632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13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8" y="8782"/>
                    <a:pt x="17388" y="8693"/>
                  </a:cubicBezTo>
                  <a:cubicBezTo>
                    <a:pt x="17388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13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43" name="Google Shape;343;p24"/>
          <p:cNvGrpSpPr/>
          <p:nvPr/>
        </p:nvGrpSpPr>
        <p:grpSpPr>
          <a:xfrm>
            <a:off x="142908" y="4310364"/>
            <a:ext cx="539275" cy="2111195"/>
            <a:chOff x="179475" y="569125"/>
            <a:chExt cx="619500" cy="1818950"/>
          </a:xfrm>
        </p:grpSpPr>
        <p:sp>
          <p:nvSpPr>
            <p:cNvPr id="344" name="Google Shape;344;p24"/>
            <p:cNvSpPr/>
            <p:nvPr/>
          </p:nvSpPr>
          <p:spPr>
            <a:xfrm>
              <a:off x="179475" y="56912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179475" y="1210700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179475" y="185227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47" name="Google Shape;347;p24"/>
          <p:cNvGrpSpPr/>
          <p:nvPr/>
        </p:nvGrpSpPr>
        <p:grpSpPr>
          <a:xfrm>
            <a:off x="7008018" y="-708397"/>
            <a:ext cx="2260341" cy="1727384"/>
            <a:chOff x="5028217" y="-848394"/>
            <a:chExt cx="3437258" cy="1970100"/>
          </a:xfrm>
        </p:grpSpPr>
        <p:sp>
          <p:nvSpPr>
            <p:cNvPr id="348" name="Google Shape;348;p24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9" name="Google Shape;349;p24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8550566" y="-13"/>
            <a:ext cx="1639399" cy="3926672"/>
            <a:chOff x="-2117800" y="-126050"/>
            <a:chExt cx="2832900" cy="5089000"/>
          </a:xfrm>
        </p:grpSpPr>
        <p:sp>
          <p:nvSpPr>
            <p:cNvPr id="24" name="Google Shape;24;p4"/>
            <p:cNvSpPr/>
            <p:nvPr/>
          </p:nvSpPr>
          <p:spPr>
            <a:xfrm>
              <a:off x="-2117800" y="100200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2117800" y="2130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2117800" y="-126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103203" y="165823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290763" y="2266467"/>
            <a:ext cx="2907600" cy="6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4945638" y="2266467"/>
            <a:ext cx="2907600" cy="6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290763" y="2969700"/>
            <a:ext cx="2907600" cy="23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4945638" y="2969700"/>
            <a:ext cx="2907600" cy="23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36" name="Google Shape;36;p5"/>
          <p:cNvGrpSpPr/>
          <p:nvPr/>
        </p:nvGrpSpPr>
        <p:grpSpPr>
          <a:xfrm rot="16200000" flipH="1">
            <a:off x="7569775" y="2553282"/>
            <a:ext cx="3013788" cy="1295538"/>
            <a:chOff x="5028217" y="-848394"/>
            <a:chExt cx="3437258" cy="1970100"/>
          </a:xfrm>
        </p:grpSpPr>
        <p:sp>
          <p:nvSpPr>
            <p:cNvPr id="37" name="Google Shape;37;p5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" name="Google Shape;38;p5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9" name="Google Shape;39;p5"/>
          <p:cNvGrpSpPr/>
          <p:nvPr/>
        </p:nvGrpSpPr>
        <p:grpSpPr>
          <a:xfrm flipH="1">
            <a:off x="-661417" y="3344272"/>
            <a:ext cx="1381322" cy="3308528"/>
            <a:chOff x="-2117800" y="-126050"/>
            <a:chExt cx="2832900" cy="5089000"/>
          </a:xfrm>
        </p:grpSpPr>
        <p:sp>
          <p:nvSpPr>
            <p:cNvPr id="40" name="Google Shape;40;p5"/>
            <p:cNvSpPr/>
            <p:nvPr/>
          </p:nvSpPr>
          <p:spPr>
            <a:xfrm>
              <a:off x="-2117800" y="100200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-2117800" y="2130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-2117800" y="-126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3" name="Google Shape;43;p5"/>
          <p:cNvGrpSpPr/>
          <p:nvPr/>
        </p:nvGrpSpPr>
        <p:grpSpPr>
          <a:xfrm rot="5400000" flipH="1">
            <a:off x="-324618" y="729968"/>
            <a:ext cx="1438039" cy="490370"/>
            <a:chOff x="7933764" y="4484992"/>
            <a:chExt cx="1078529" cy="490370"/>
          </a:xfrm>
        </p:grpSpPr>
        <p:sp>
          <p:nvSpPr>
            <p:cNvPr id="44" name="Google Shape;44;p5"/>
            <p:cNvSpPr/>
            <p:nvPr/>
          </p:nvSpPr>
          <p:spPr>
            <a:xfrm>
              <a:off x="85220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79337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6" name="Google Shape;46;p5"/>
          <p:cNvGrpSpPr/>
          <p:nvPr/>
        </p:nvGrpSpPr>
        <p:grpSpPr>
          <a:xfrm>
            <a:off x="3553328" y="5923423"/>
            <a:ext cx="2037344" cy="653827"/>
            <a:chOff x="816275" y="289817"/>
            <a:chExt cx="2037344" cy="490370"/>
          </a:xfrm>
        </p:grpSpPr>
        <p:grpSp>
          <p:nvGrpSpPr>
            <p:cNvPr id="47" name="Google Shape;47;p5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48" name="Google Shape;48;p5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" name="Google Shape;49;p5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50" name="Google Shape;50;p5"/>
            <p:cNvGrpSpPr/>
            <p:nvPr/>
          </p:nvGrpSpPr>
          <p:grpSpPr>
            <a:xfrm>
              <a:off x="1834950" y="289817"/>
              <a:ext cx="1018669" cy="490370"/>
              <a:chOff x="3571425" y="1682400"/>
              <a:chExt cx="903075" cy="434725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 l="16815" t="22020" r="8081" b="2876"/>
          <a:stretch/>
        </p:blipFill>
        <p:spPr>
          <a:xfrm rot="10800000" flipH="1"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6"/>
          <p:cNvGrpSpPr/>
          <p:nvPr/>
        </p:nvGrpSpPr>
        <p:grpSpPr>
          <a:xfrm rot="10800000" flipH="1">
            <a:off x="8505083" y="4007299"/>
            <a:ext cx="539275" cy="2111195"/>
            <a:chOff x="179475" y="569125"/>
            <a:chExt cx="619500" cy="1818950"/>
          </a:xfrm>
        </p:grpSpPr>
        <p:sp>
          <p:nvSpPr>
            <p:cNvPr id="58" name="Google Shape;58;p6"/>
            <p:cNvSpPr/>
            <p:nvPr/>
          </p:nvSpPr>
          <p:spPr>
            <a:xfrm>
              <a:off x="179475" y="56912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179475" y="1210700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179475" y="185227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1" name="Google Shape;61;p6"/>
          <p:cNvSpPr/>
          <p:nvPr/>
        </p:nvSpPr>
        <p:spPr>
          <a:xfrm rot="10800000">
            <a:off x="103741" y="6009008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2" name="Google Shape;62;p6"/>
          <p:cNvGrpSpPr/>
          <p:nvPr/>
        </p:nvGrpSpPr>
        <p:grpSpPr>
          <a:xfrm rot="10800000" flipH="1">
            <a:off x="7965828" y="152341"/>
            <a:ext cx="1078529" cy="653827"/>
            <a:chOff x="7933764" y="4484992"/>
            <a:chExt cx="1078529" cy="490370"/>
          </a:xfrm>
        </p:grpSpPr>
        <p:sp>
          <p:nvSpPr>
            <p:cNvPr id="63" name="Google Shape;63;p6"/>
            <p:cNvSpPr/>
            <p:nvPr/>
          </p:nvSpPr>
          <p:spPr>
            <a:xfrm>
              <a:off x="85220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79337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5" name="Google Shape;65;p6"/>
          <p:cNvGrpSpPr/>
          <p:nvPr/>
        </p:nvGrpSpPr>
        <p:grpSpPr>
          <a:xfrm rot="5400000" flipH="1">
            <a:off x="-1508057" y="177888"/>
            <a:ext cx="3013788" cy="1295538"/>
            <a:chOff x="5028217" y="-848394"/>
            <a:chExt cx="3437258" cy="1970100"/>
          </a:xfrm>
        </p:grpSpPr>
        <p:sp>
          <p:nvSpPr>
            <p:cNvPr id="66" name="Google Shape;66;p6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6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4454200" y="614500"/>
            <a:ext cx="3974700" cy="2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1"/>
          </p:nvPr>
        </p:nvSpPr>
        <p:spPr>
          <a:xfrm>
            <a:off x="4454200" y="3167233"/>
            <a:ext cx="3974700" cy="2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>
            <a:spLocks noGrp="1"/>
          </p:cNvSpPr>
          <p:nvPr>
            <p:ph type="pic" idx="2"/>
          </p:nvPr>
        </p:nvSpPr>
        <p:spPr>
          <a:xfrm>
            <a:off x="833500" y="1220600"/>
            <a:ext cx="3313200" cy="44168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74" name="Google Shape;74;p7"/>
          <p:cNvGrpSpPr/>
          <p:nvPr/>
        </p:nvGrpSpPr>
        <p:grpSpPr>
          <a:xfrm>
            <a:off x="8428908" y="271864"/>
            <a:ext cx="539275" cy="2111195"/>
            <a:chOff x="179475" y="569125"/>
            <a:chExt cx="619500" cy="1818950"/>
          </a:xfrm>
        </p:grpSpPr>
        <p:sp>
          <p:nvSpPr>
            <p:cNvPr id="75" name="Google Shape;75;p7"/>
            <p:cNvSpPr/>
            <p:nvPr/>
          </p:nvSpPr>
          <p:spPr>
            <a:xfrm>
              <a:off x="179475" y="56912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79475" y="1210700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475" y="1852275"/>
              <a:ext cx="619500" cy="5358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8" name="Google Shape;78;p7"/>
          <p:cNvSpPr/>
          <p:nvPr/>
        </p:nvSpPr>
        <p:spPr>
          <a:xfrm flipH="1">
            <a:off x="224866" y="386423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79" name="Google Shape;79;p7"/>
          <p:cNvGrpSpPr/>
          <p:nvPr/>
        </p:nvGrpSpPr>
        <p:grpSpPr>
          <a:xfrm>
            <a:off x="7889628" y="5979989"/>
            <a:ext cx="1078529" cy="653827"/>
            <a:chOff x="7933764" y="4484992"/>
            <a:chExt cx="1078529" cy="490370"/>
          </a:xfrm>
        </p:grpSpPr>
        <p:sp>
          <p:nvSpPr>
            <p:cNvPr id="80" name="Google Shape;80;p7"/>
            <p:cNvSpPr/>
            <p:nvPr/>
          </p:nvSpPr>
          <p:spPr>
            <a:xfrm>
              <a:off x="85220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79337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2" name="Google Shape;82;p7"/>
          <p:cNvGrpSpPr/>
          <p:nvPr/>
        </p:nvGrpSpPr>
        <p:grpSpPr>
          <a:xfrm rot="5400000">
            <a:off x="-1439557" y="5172431"/>
            <a:ext cx="3013788" cy="1295538"/>
            <a:chOff x="5028217" y="-848394"/>
            <a:chExt cx="3437258" cy="1970100"/>
          </a:xfrm>
        </p:grpSpPr>
        <p:sp>
          <p:nvSpPr>
            <p:cNvPr id="83" name="Google Shape;83;p7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" name="Google Shape;84;p7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8"/>
          <p:cNvGrpSpPr/>
          <p:nvPr/>
        </p:nvGrpSpPr>
        <p:grpSpPr>
          <a:xfrm>
            <a:off x="8550566" y="-13"/>
            <a:ext cx="1639399" cy="3926672"/>
            <a:chOff x="-2117800" y="-126050"/>
            <a:chExt cx="2832900" cy="5089000"/>
          </a:xfrm>
        </p:grpSpPr>
        <p:sp>
          <p:nvSpPr>
            <p:cNvPr id="89" name="Google Shape;89;p8"/>
            <p:cNvSpPr/>
            <p:nvPr/>
          </p:nvSpPr>
          <p:spPr>
            <a:xfrm>
              <a:off x="-2117800" y="100200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-2117800" y="2130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-2117800" y="-126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92" name="Google Shape;92;p8"/>
          <p:cNvSpPr/>
          <p:nvPr/>
        </p:nvSpPr>
        <p:spPr>
          <a:xfrm>
            <a:off x="103203" y="165823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88100" y="1742800"/>
            <a:ext cx="6367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8183790" y="5885589"/>
            <a:ext cx="490229" cy="653827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850" y="1"/>
            <a:ext cx="91403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9"/>
          <p:cNvGrpSpPr/>
          <p:nvPr/>
        </p:nvGrpSpPr>
        <p:grpSpPr>
          <a:xfrm rot="16200000">
            <a:off x="7569775" y="3009182"/>
            <a:ext cx="3013788" cy="1295538"/>
            <a:chOff x="5028217" y="-848394"/>
            <a:chExt cx="3437258" cy="1970100"/>
          </a:xfrm>
        </p:grpSpPr>
        <p:sp>
          <p:nvSpPr>
            <p:cNvPr id="99" name="Google Shape;99;p9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" name="Google Shape;100;p9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01" name="Google Shape;101;p9"/>
          <p:cNvGrpSpPr/>
          <p:nvPr/>
        </p:nvGrpSpPr>
        <p:grpSpPr>
          <a:xfrm rot="10800000">
            <a:off x="-661417" y="205200"/>
            <a:ext cx="1381322" cy="3308528"/>
            <a:chOff x="-2117800" y="-126050"/>
            <a:chExt cx="2832900" cy="5089000"/>
          </a:xfrm>
        </p:grpSpPr>
        <p:sp>
          <p:nvSpPr>
            <p:cNvPr id="102" name="Google Shape;102;p9"/>
            <p:cNvSpPr/>
            <p:nvPr/>
          </p:nvSpPr>
          <p:spPr>
            <a:xfrm>
              <a:off x="-2117800" y="100200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-2117800" y="2130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-2117800" y="-126050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05" name="Google Shape;105;p9"/>
          <p:cNvGrpSpPr/>
          <p:nvPr/>
        </p:nvGrpSpPr>
        <p:grpSpPr>
          <a:xfrm rot="5400000">
            <a:off x="-324618" y="5637663"/>
            <a:ext cx="1438039" cy="490370"/>
            <a:chOff x="7933764" y="4484992"/>
            <a:chExt cx="1078529" cy="490370"/>
          </a:xfrm>
        </p:grpSpPr>
        <p:sp>
          <p:nvSpPr>
            <p:cNvPr id="106" name="Google Shape;106;p9"/>
            <p:cNvSpPr/>
            <p:nvPr/>
          </p:nvSpPr>
          <p:spPr>
            <a:xfrm>
              <a:off x="85220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9337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08" name="Google Shape;108;p9"/>
          <p:cNvGrpSpPr/>
          <p:nvPr/>
        </p:nvGrpSpPr>
        <p:grpSpPr>
          <a:xfrm rot="10800000" flipH="1">
            <a:off x="3553328" y="280752"/>
            <a:ext cx="2037344" cy="653827"/>
            <a:chOff x="816275" y="289817"/>
            <a:chExt cx="2037344" cy="490370"/>
          </a:xfrm>
        </p:grpSpPr>
        <p:grpSp>
          <p:nvGrpSpPr>
            <p:cNvPr id="109" name="Google Shape;109;p9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110" name="Google Shape;110;p9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" name="Google Shape;111;p9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12" name="Google Shape;112;p9"/>
            <p:cNvGrpSpPr/>
            <p:nvPr/>
          </p:nvGrpSpPr>
          <p:grpSpPr>
            <a:xfrm>
              <a:off x="1834950" y="289817"/>
              <a:ext cx="1018669" cy="490370"/>
              <a:chOff x="3571425" y="1682400"/>
              <a:chExt cx="903075" cy="434725"/>
            </a:xfrm>
          </p:grpSpPr>
          <p:sp>
            <p:nvSpPr>
              <p:cNvPr id="113" name="Google Shape;113;p9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" name="Google Shape;114;p9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115" name="Google Shape;115;p9"/>
          <p:cNvSpPr txBox="1">
            <a:spLocks noGrp="1"/>
          </p:cNvSpPr>
          <p:nvPr>
            <p:ph type="title"/>
          </p:nvPr>
        </p:nvSpPr>
        <p:spPr>
          <a:xfrm>
            <a:off x="2241425" y="1724133"/>
            <a:ext cx="46611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1"/>
          </p:nvPr>
        </p:nvSpPr>
        <p:spPr>
          <a:xfrm>
            <a:off x="2241475" y="2891467"/>
            <a:ext cx="46611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2334450" y="5345600"/>
            <a:ext cx="4475100" cy="799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93367"/>
            <a:ext cx="77139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morant Upright"/>
              <a:buNone/>
              <a:defRPr sz="3800" b="1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536633"/>
            <a:ext cx="7713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"/>
          <p:cNvSpPr txBox="1">
            <a:spLocks noGrp="1"/>
          </p:cNvSpPr>
          <p:nvPr>
            <p:ph type="ctrTitle"/>
          </p:nvPr>
        </p:nvSpPr>
        <p:spPr>
          <a:xfrm>
            <a:off x="2262310" y="2770174"/>
            <a:ext cx="4648940" cy="18042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latin typeface="Sitka Heading"/>
              </a:rPr>
              <a:t>National Honor Society</a:t>
            </a:r>
            <a:endParaRPr lang="en-US" dirty="0">
              <a:latin typeface="Sitka Heading"/>
            </a:endParaRPr>
          </a:p>
        </p:txBody>
      </p:sp>
      <p:sp>
        <p:nvSpPr>
          <p:cNvPr id="361" name="Google Shape;361;p28"/>
          <p:cNvSpPr txBox="1">
            <a:spLocks noGrp="1"/>
          </p:cNvSpPr>
          <p:nvPr>
            <p:ph type="subTitle" idx="1"/>
          </p:nvPr>
        </p:nvSpPr>
        <p:spPr>
          <a:xfrm>
            <a:off x="2247530" y="4712334"/>
            <a:ext cx="46785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400">
                <a:latin typeface="Sitka Heading"/>
              </a:rPr>
              <a:t>Meeting #3</a:t>
            </a:r>
            <a:endParaRPr lang="en-US" sz="2400">
              <a:latin typeface="Sitka Heading"/>
            </a:endParaRPr>
          </a:p>
          <a:p>
            <a:pPr marL="0" indent="0"/>
            <a:r>
              <a:rPr lang="en" sz="2400">
                <a:latin typeface="Sitka Heading"/>
              </a:rPr>
              <a:t>October 29, 2024</a:t>
            </a:r>
          </a:p>
        </p:txBody>
      </p:sp>
      <p:grpSp>
        <p:nvGrpSpPr>
          <p:cNvPr id="362" name="Google Shape;362;p28"/>
          <p:cNvGrpSpPr/>
          <p:nvPr/>
        </p:nvGrpSpPr>
        <p:grpSpPr>
          <a:xfrm>
            <a:off x="-1114176" y="2264934"/>
            <a:ext cx="2941754" cy="3446003"/>
            <a:chOff x="-926150" y="1253825"/>
            <a:chExt cx="3282475" cy="4065600"/>
          </a:xfrm>
        </p:grpSpPr>
        <p:sp>
          <p:nvSpPr>
            <p:cNvPr id="363" name="Google Shape;363;p28"/>
            <p:cNvSpPr/>
            <p:nvPr/>
          </p:nvSpPr>
          <p:spPr>
            <a:xfrm>
              <a:off x="-926150" y="12538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-476575" y="24865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65" name="Google Shape;365;p28"/>
          <p:cNvGrpSpPr/>
          <p:nvPr/>
        </p:nvGrpSpPr>
        <p:grpSpPr>
          <a:xfrm rot="5400000">
            <a:off x="6665375" y="2598717"/>
            <a:ext cx="4300610" cy="1105409"/>
            <a:chOff x="-87025" y="3954291"/>
            <a:chExt cx="4300610" cy="1105409"/>
          </a:xfrm>
        </p:grpSpPr>
        <p:sp>
          <p:nvSpPr>
            <p:cNvPr id="366" name="Google Shape;366;p28"/>
            <p:cNvSpPr/>
            <p:nvPr/>
          </p:nvSpPr>
          <p:spPr>
            <a:xfrm>
              <a:off x="-87025" y="4196000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414085" y="3954291"/>
              <a:ext cx="3799500" cy="8637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</p:grpSp>
      <p:grpSp>
        <p:nvGrpSpPr>
          <p:cNvPr id="368" name="Google Shape;368;p28"/>
          <p:cNvGrpSpPr/>
          <p:nvPr/>
        </p:nvGrpSpPr>
        <p:grpSpPr>
          <a:xfrm>
            <a:off x="373800" y="1147067"/>
            <a:ext cx="2037344" cy="490370"/>
            <a:chOff x="816275" y="289817"/>
            <a:chExt cx="2037344" cy="490370"/>
          </a:xfrm>
        </p:grpSpPr>
        <p:grpSp>
          <p:nvGrpSpPr>
            <p:cNvPr id="369" name="Google Shape;369;p28"/>
            <p:cNvGrpSpPr/>
            <p:nvPr/>
          </p:nvGrpSpPr>
          <p:grpSpPr>
            <a:xfrm>
              <a:off x="816275" y="289817"/>
              <a:ext cx="1018669" cy="490370"/>
              <a:chOff x="3571425" y="1682400"/>
              <a:chExt cx="903075" cy="434725"/>
            </a:xfrm>
          </p:grpSpPr>
          <p:sp>
            <p:nvSpPr>
              <p:cNvPr id="370" name="Google Shape;370;p28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1" name="Google Shape;371;p28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372" name="Google Shape;372;p28"/>
            <p:cNvGrpSpPr/>
            <p:nvPr/>
          </p:nvGrpSpPr>
          <p:grpSpPr>
            <a:xfrm>
              <a:off x="1834950" y="289817"/>
              <a:ext cx="1018669" cy="490370"/>
              <a:chOff x="3571425" y="1682400"/>
              <a:chExt cx="903075" cy="434725"/>
            </a:xfrm>
          </p:grpSpPr>
          <p:sp>
            <p:nvSpPr>
              <p:cNvPr id="373" name="Google Shape;373;p28"/>
              <p:cNvSpPr/>
              <p:nvPr/>
            </p:nvSpPr>
            <p:spPr>
              <a:xfrm>
                <a:off x="4039900" y="1682400"/>
                <a:ext cx="434600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7389" extrusionOk="0">
                    <a:moveTo>
                      <a:pt x="8687" y="1689"/>
                    </a:moveTo>
                    <a:cubicBezTo>
                      <a:pt x="8831" y="2475"/>
                      <a:pt x="9101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1" y="8491"/>
                      <a:pt x="15274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1" y="13900"/>
                      <a:pt x="8827" y="14906"/>
                      <a:pt x="8687" y="15696"/>
                    </a:cubicBezTo>
                    <a:cubicBezTo>
                      <a:pt x="8539" y="14910"/>
                      <a:pt x="8270" y="13900"/>
                      <a:pt x="7767" y="12886"/>
                    </a:cubicBezTo>
                    <a:cubicBezTo>
                      <a:pt x="7130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097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0" y="3485"/>
                      <a:pt x="8548" y="2484"/>
                      <a:pt x="8687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0" y="8603"/>
                      <a:pt x="0" y="8693"/>
                    </a:cubicBezTo>
                    <a:cubicBezTo>
                      <a:pt x="0" y="8782"/>
                      <a:pt x="72" y="8859"/>
                      <a:pt x="162" y="8859"/>
                    </a:cubicBezTo>
                    <a:cubicBezTo>
                      <a:pt x="3628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09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4" y="8782"/>
                      <a:pt x="17384" y="8693"/>
                    </a:cubicBezTo>
                    <a:cubicBezTo>
                      <a:pt x="17384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09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4" name="Google Shape;374;p28"/>
              <p:cNvSpPr/>
              <p:nvPr/>
            </p:nvSpPr>
            <p:spPr>
              <a:xfrm>
                <a:off x="3571425" y="1682400"/>
                <a:ext cx="434725" cy="434725"/>
              </a:xfrm>
              <a:custGeom>
                <a:avLst/>
                <a:gdLst/>
                <a:ahLst/>
                <a:cxnLst/>
                <a:rect l="l" t="t" r="r" b="b"/>
                <a:pathLst>
                  <a:path w="17389" h="17389" extrusionOk="0">
                    <a:moveTo>
                      <a:pt x="8688" y="1689"/>
                    </a:moveTo>
                    <a:cubicBezTo>
                      <a:pt x="8836" y="2475"/>
                      <a:pt x="9105" y="3485"/>
                      <a:pt x="9608" y="4504"/>
                    </a:cubicBezTo>
                    <a:cubicBezTo>
                      <a:pt x="10241" y="5765"/>
                      <a:pt x="11112" y="6776"/>
                      <a:pt x="12194" y="7498"/>
                    </a:cubicBezTo>
                    <a:cubicBezTo>
                      <a:pt x="13083" y="8086"/>
                      <a:pt x="14115" y="8491"/>
                      <a:pt x="15278" y="8693"/>
                    </a:cubicBezTo>
                    <a:cubicBezTo>
                      <a:pt x="14115" y="8904"/>
                      <a:pt x="13087" y="9299"/>
                      <a:pt x="12194" y="9891"/>
                    </a:cubicBezTo>
                    <a:cubicBezTo>
                      <a:pt x="11112" y="10614"/>
                      <a:pt x="10236" y="11624"/>
                      <a:pt x="9608" y="12886"/>
                    </a:cubicBezTo>
                    <a:cubicBezTo>
                      <a:pt x="9105" y="13900"/>
                      <a:pt x="8827" y="14906"/>
                      <a:pt x="8688" y="15696"/>
                    </a:cubicBezTo>
                    <a:cubicBezTo>
                      <a:pt x="8544" y="14910"/>
                      <a:pt x="8275" y="13900"/>
                      <a:pt x="7767" y="12886"/>
                    </a:cubicBezTo>
                    <a:cubicBezTo>
                      <a:pt x="7134" y="11624"/>
                      <a:pt x="6263" y="10614"/>
                      <a:pt x="5181" y="9891"/>
                    </a:cubicBezTo>
                    <a:cubicBezTo>
                      <a:pt x="4292" y="9299"/>
                      <a:pt x="3260" y="8895"/>
                      <a:pt x="2102" y="8693"/>
                    </a:cubicBezTo>
                    <a:cubicBezTo>
                      <a:pt x="3260" y="8486"/>
                      <a:pt x="4292" y="8086"/>
                      <a:pt x="5181" y="7498"/>
                    </a:cubicBezTo>
                    <a:cubicBezTo>
                      <a:pt x="6263" y="6776"/>
                      <a:pt x="7139" y="5765"/>
                      <a:pt x="7767" y="4504"/>
                    </a:cubicBezTo>
                    <a:cubicBezTo>
                      <a:pt x="8275" y="3485"/>
                      <a:pt x="8548" y="2484"/>
                      <a:pt x="8688" y="1689"/>
                    </a:cubicBezTo>
                    <a:close/>
                    <a:moveTo>
                      <a:pt x="8692" y="1"/>
                    </a:moveTo>
                    <a:cubicBezTo>
                      <a:pt x="8602" y="1"/>
                      <a:pt x="8530" y="73"/>
                      <a:pt x="8530" y="163"/>
                    </a:cubicBezTo>
                    <a:cubicBezTo>
                      <a:pt x="8530" y="185"/>
                      <a:pt x="8517" y="2291"/>
                      <a:pt x="7475" y="4369"/>
                    </a:cubicBezTo>
                    <a:cubicBezTo>
                      <a:pt x="6088" y="7135"/>
                      <a:pt x="3623" y="8531"/>
                      <a:pt x="162" y="8531"/>
                    </a:cubicBezTo>
                    <a:cubicBezTo>
                      <a:pt x="72" y="8531"/>
                      <a:pt x="1" y="8603"/>
                      <a:pt x="1" y="8693"/>
                    </a:cubicBezTo>
                    <a:cubicBezTo>
                      <a:pt x="1" y="8782"/>
                      <a:pt x="72" y="8859"/>
                      <a:pt x="162" y="8859"/>
                    </a:cubicBezTo>
                    <a:cubicBezTo>
                      <a:pt x="3632" y="8859"/>
                      <a:pt x="6088" y="10259"/>
                      <a:pt x="7475" y="13020"/>
                    </a:cubicBezTo>
                    <a:cubicBezTo>
                      <a:pt x="8512" y="15099"/>
                      <a:pt x="8530" y="17200"/>
                      <a:pt x="8530" y="17223"/>
                    </a:cubicBezTo>
                    <a:cubicBezTo>
                      <a:pt x="8530" y="17312"/>
                      <a:pt x="8602" y="17389"/>
                      <a:pt x="8692" y="17389"/>
                    </a:cubicBezTo>
                    <a:cubicBezTo>
                      <a:pt x="8782" y="17389"/>
                      <a:pt x="8854" y="17312"/>
                      <a:pt x="8854" y="17223"/>
                    </a:cubicBezTo>
                    <a:cubicBezTo>
                      <a:pt x="8854" y="17200"/>
                      <a:pt x="8867" y="15099"/>
                      <a:pt x="9913" y="13020"/>
                    </a:cubicBezTo>
                    <a:cubicBezTo>
                      <a:pt x="11296" y="10255"/>
                      <a:pt x="13761" y="8859"/>
                      <a:pt x="17222" y="8859"/>
                    </a:cubicBezTo>
                    <a:cubicBezTo>
                      <a:pt x="17312" y="8859"/>
                      <a:pt x="17388" y="8782"/>
                      <a:pt x="17388" y="8693"/>
                    </a:cubicBezTo>
                    <a:cubicBezTo>
                      <a:pt x="17388" y="8603"/>
                      <a:pt x="17312" y="8531"/>
                      <a:pt x="17222" y="8531"/>
                    </a:cubicBezTo>
                    <a:cubicBezTo>
                      <a:pt x="13756" y="8531"/>
                      <a:pt x="11296" y="7130"/>
                      <a:pt x="9913" y="4369"/>
                    </a:cubicBezTo>
                    <a:cubicBezTo>
                      <a:pt x="8872" y="2291"/>
                      <a:pt x="8854" y="185"/>
                      <a:pt x="8854" y="163"/>
                    </a:cubicBezTo>
                    <a:cubicBezTo>
                      <a:pt x="8854" y="73"/>
                      <a:pt x="8782" y="1"/>
                      <a:pt x="8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375" name="Google Shape;375;p28"/>
          <p:cNvSpPr/>
          <p:nvPr/>
        </p:nvSpPr>
        <p:spPr>
          <a:xfrm>
            <a:off x="7637165" y="5220567"/>
            <a:ext cx="490229" cy="490370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7170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0"/>
          <p:cNvSpPr txBox="1">
            <a:spLocks noGrp="1"/>
          </p:cNvSpPr>
          <p:nvPr>
            <p:ph type="title"/>
          </p:nvPr>
        </p:nvSpPr>
        <p:spPr>
          <a:xfrm>
            <a:off x="720000" y="97483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Sitka Heading"/>
              </a:rPr>
              <a:t>Agenda 10/29/24</a:t>
            </a:r>
            <a:endParaRPr lang="en-US">
              <a:latin typeface="Sitka Heading"/>
            </a:endParaRPr>
          </a:p>
        </p:txBody>
      </p:sp>
      <p:sp>
        <p:nvSpPr>
          <p:cNvPr id="396" name="Google Shape;396;p30"/>
          <p:cNvSpPr txBox="1">
            <a:spLocks noGrp="1"/>
          </p:cNvSpPr>
          <p:nvPr>
            <p:ph type="title" idx="2"/>
          </p:nvPr>
        </p:nvSpPr>
        <p:spPr>
          <a:xfrm>
            <a:off x="1235375" y="2149433"/>
            <a:ext cx="1274700" cy="6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tka Text"/>
              </a:rPr>
              <a:t>01</a:t>
            </a:r>
            <a:endParaRPr>
              <a:latin typeface="Sitka Text"/>
            </a:endParaRPr>
          </a:p>
        </p:txBody>
      </p:sp>
      <p:sp>
        <p:nvSpPr>
          <p:cNvPr id="397" name="Google Shape;397;p30"/>
          <p:cNvSpPr txBox="1">
            <a:spLocks noGrp="1"/>
          </p:cNvSpPr>
          <p:nvPr>
            <p:ph type="title" idx="3"/>
          </p:nvPr>
        </p:nvSpPr>
        <p:spPr>
          <a:xfrm>
            <a:off x="1271757" y="4415021"/>
            <a:ext cx="1274700" cy="6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tka Text"/>
              </a:rPr>
              <a:t>04</a:t>
            </a:r>
            <a:endParaRPr>
              <a:latin typeface="Sitka Text"/>
            </a:endParaRPr>
          </a:p>
        </p:txBody>
      </p:sp>
      <p:sp>
        <p:nvSpPr>
          <p:cNvPr id="398" name="Google Shape;398;p30"/>
          <p:cNvSpPr txBox="1">
            <a:spLocks noGrp="1"/>
          </p:cNvSpPr>
          <p:nvPr>
            <p:ph type="title" idx="4"/>
          </p:nvPr>
        </p:nvSpPr>
        <p:spPr>
          <a:xfrm>
            <a:off x="3934650" y="2149433"/>
            <a:ext cx="1274700" cy="6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tka Text"/>
              </a:rPr>
              <a:t>02</a:t>
            </a:r>
            <a:endParaRPr lang="en-US">
              <a:latin typeface="Sitka Text"/>
            </a:endParaRPr>
          </a:p>
        </p:txBody>
      </p:sp>
      <p:sp>
        <p:nvSpPr>
          <p:cNvPr id="399" name="Google Shape;399;p30"/>
          <p:cNvSpPr txBox="1">
            <a:spLocks noGrp="1"/>
          </p:cNvSpPr>
          <p:nvPr>
            <p:ph type="title" idx="5"/>
          </p:nvPr>
        </p:nvSpPr>
        <p:spPr>
          <a:xfrm>
            <a:off x="3971032" y="4415023"/>
            <a:ext cx="1274700" cy="6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tka Text"/>
              </a:rPr>
              <a:t>05</a:t>
            </a:r>
            <a:endParaRPr>
              <a:latin typeface="Sitka Text"/>
            </a:endParaRPr>
          </a:p>
        </p:txBody>
      </p:sp>
      <p:sp>
        <p:nvSpPr>
          <p:cNvPr id="400" name="Google Shape;400;p30"/>
          <p:cNvSpPr txBox="1">
            <a:spLocks noGrp="1"/>
          </p:cNvSpPr>
          <p:nvPr>
            <p:ph type="title" idx="6"/>
          </p:nvPr>
        </p:nvSpPr>
        <p:spPr>
          <a:xfrm>
            <a:off x="6633925" y="2149433"/>
            <a:ext cx="1274700" cy="6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tka Text"/>
              </a:rPr>
              <a:t>03</a:t>
            </a:r>
            <a:endParaRPr>
              <a:latin typeface="Sitka Text"/>
            </a:endParaRPr>
          </a:p>
        </p:txBody>
      </p:sp>
      <p:sp>
        <p:nvSpPr>
          <p:cNvPr id="401" name="Google Shape;401;p30"/>
          <p:cNvSpPr txBox="1">
            <a:spLocks noGrp="1"/>
          </p:cNvSpPr>
          <p:nvPr>
            <p:ph type="title" idx="7"/>
          </p:nvPr>
        </p:nvSpPr>
        <p:spPr>
          <a:xfrm>
            <a:off x="6670307" y="4415023"/>
            <a:ext cx="1274700" cy="6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tka Text"/>
              </a:rPr>
              <a:t>06</a:t>
            </a:r>
            <a:endParaRPr>
              <a:latin typeface="Sitka Text"/>
            </a:endParaRPr>
          </a:p>
        </p:txBody>
      </p:sp>
      <p:sp>
        <p:nvSpPr>
          <p:cNvPr id="402" name="Google Shape;402;p30"/>
          <p:cNvSpPr txBox="1">
            <a:spLocks noGrp="1"/>
          </p:cNvSpPr>
          <p:nvPr>
            <p:ph type="subTitle" idx="1"/>
          </p:nvPr>
        </p:nvSpPr>
        <p:spPr>
          <a:xfrm>
            <a:off x="109685" y="2888296"/>
            <a:ext cx="3535181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200">
                <a:latin typeface="Sitka Text"/>
              </a:rPr>
              <a:t>Guest Speaker Superintendent Rugani </a:t>
            </a:r>
          </a:p>
        </p:txBody>
      </p:sp>
      <p:sp>
        <p:nvSpPr>
          <p:cNvPr id="403" name="Google Shape;403;p30"/>
          <p:cNvSpPr txBox="1">
            <a:spLocks noGrp="1"/>
          </p:cNvSpPr>
          <p:nvPr>
            <p:ph type="subTitle" idx="8"/>
          </p:nvPr>
        </p:nvSpPr>
        <p:spPr>
          <a:xfrm>
            <a:off x="3045388" y="2888296"/>
            <a:ext cx="3118027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200">
                <a:latin typeface="Sitka Text"/>
              </a:rPr>
              <a:t>Group photo: Complete</a:t>
            </a:r>
            <a:endParaRPr lang="en-US" sz="2200">
              <a:latin typeface="Sitka Text"/>
            </a:endParaRPr>
          </a:p>
        </p:txBody>
      </p:sp>
      <p:sp>
        <p:nvSpPr>
          <p:cNvPr id="404" name="Google Shape;404;p30"/>
          <p:cNvSpPr txBox="1">
            <a:spLocks noGrp="1"/>
          </p:cNvSpPr>
          <p:nvPr>
            <p:ph type="subTitle" idx="9"/>
          </p:nvPr>
        </p:nvSpPr>
        <p:spPr>
          <a:xfrm>
            <a:off x="6081251" y="2888296"/>
            <a:ext cx="2452811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200">
                <a:latin typeface="Sitka Text"/>
              </a:rPr>
              <a:t>Safe Halloween Recap</a:t>
            </a:r>
            <a:endParaRPr lang="en-US" sz="2200">
              <a:latin typeface="Sitka Text"/>
            </a:endParaRPr>
          </a:p>
        </p:txBody>
      </p:sp>
      <p:sp>
        <p:nvSpPr>
          <p:cNvPr id="405" name="Google Shape;405;p30"/>
          <p:cNvSpPr txBox="1">
            <a:spLocks noGrp="1"/>
          </p:cNvSpPr>
          <p:nvPr>
            <p:ph type="subTitle" idx="13"/>
          </p:nvPr>
        </p:nvSpPr>
        <p:spPr>
          <a:xfrm>
            <a:off x="840357" y="5162616"/>
            <a:ext cx="21375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200">
                <a:latin typeface="Sitka Text"/>
              </a:rPr>
              <a:t>Upcoming Food Fair</a:t>
            </a:r>
          </a:p>
        </p:txBody>
      </p:sp>
      <p:sp>
        <p:nvSpPr>
          <p:cNvPr id="406" name="Google Shape;406;p30"/>
          <p:cNvSpPr txBox="1">
            <a:spLocks noGrp="1"/>
          </p:cNvSpPr>
          <p:nvPr>
            <p:ph type="subTitle" idx="14"/>
          </p:nvPr>
        </p:nvSpPr>
        <p:spPr>
          <a:xfrm>
            <a:off x="2851190" y="5162616"/>
            <a:ext cx="3514385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200">
                <a:latin typeface="Sitka Text"/>
              </a:rPr>
              <a:t>Point sheets: Updates and information</a:t>
            </a:r>
            <a:endParaRPr lang="en-US" sz="2200">
              <a:latin typeface="Sitka Text"/>
            </a:endParaRPr>
          </a:p>
        </p:txBody>
      </p:sp>
      <p:sp>
        <p:nvSpPr>
          <p:cNvPr id="407" name="Google Shape;407;p30"/>
          <p:cNvSpPr txBox="1">
            <a:spLocks noGrp="1"/>
          </p:cNvSpPr>
          <p:nvPr>
            <p:ph type="subTitle" idx="15"/>
          </p:nvPr>
        </p:nvSpPr>
        <p:spPr>
          <a:xfrm>
            <a:off x="6238907" y="5162616"/>
            <a:ext cx="21375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itka Text"/>
              </a:rPr>
              <a:t>Donations</a:t>
            </a:r>
            <a:endParaRPr lang="en-US" sz="2200">
              <a:latin typeface="Sitka Text"/>
            </a:endParaRPr>
          </a:p>
        </p:txBody>
      </p:sp>
    </p:spTree>
    <p:extLst>
      <p:ext uri="{BB962C8B-B14F-4D97-AF65-F5344CB8AC3E}">
        <p14:creationId xmlns:p14="http://schemas.microsoft.com/office/powerpoint/2010/main" val="209401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2"/>
          <p:cNvSpPr txBox="1">
            <a:spLocks noGrp="1"/>
          </p:cNvSpPr>
          <p:nvPr>
            <p:ph type="title"/>
          </p:nvPr>
        </p:nvSpPr>
        <p:spPr>
          <a:xfrm>
            <a:off x="370207" y="3494424"/>
            <a:ext cx="8410790" cy="15228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>
                <a:latin typeface="Sitka Text"/>
              </a:rPr>
              <a:t>Superintendent of Liberty Union School District</a:t>
            </a:r>
            <a:endParaRPr lang="en" b="1">
              <a:latin typeface="Sitka Text"/>
            </a:endParaRPr>
          </a:p>
        </p:txBody>
      </p:sp>
      <p:sp>
        <p:nvSpPr>
          <p:cNvPr id="421" name="Google Shape;421;p32"/>
          <p:cNvSpPr/>
          <p:nvPr/>
        </p:nvSpPr>
        <p:spPr>
          <a:xfrm>
            <a:off x="8183778" y="1201642"/>
            <a:ext cx="490229" cy="490370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2" name="Google Shape;422;p32"/>
          <p:cNvSpPr/>
          <p:nvPr/>
        </p:nvSpPr>
        <p:spPr>
          <a:xfrm>
            <a:off x="7492111" y="1954660"/>
            <a:ext cx="490229" cy="490370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3" name="Google Shape;423;p32"/>
          <p:cNvSpPr/>
          <p:nvPr/>
        </p:nvSpPr>
        <p:spPr>
          <a:xfrm>
            <a:off x="5161065" y="5220567"/>
            <a:ext cx="490229" cy="490370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4" name="Google Shape;424;p32"/>
          <p:cNvSpPr/>
          <p:nvPr/>
        </p:nvSpPr>
        <p:spPr>
          <a:xfrm>
            <a:off x="1631941" y="1030163"/>
            <a:ext cx="490229" cy="490370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425" name="Google Shape;425;p32"/>
          <p:cNvGrpSpPr/>
          <p:nvPr/>
        </p:nvGrpSpPr>
        <p:grpSpPr>
          <a:xfrm>
            <a:off x="-1610850" y="-14749"/>
            <a:ext cx="2941754" cy="3446003"/>
            <a:chOff x="-926150" y="1253825"/>
            <a:chExt cx="3282475" cy="4065600"/>
          </a:xfrm>
        </p:grpSpPr>
        <p:sp>
          <p:nvSpPr>
            <p:cNvPr id="426" name="Google Shape;426;p32"/>
            <p:cNvSpPr/>
            <p:nvPr/>
          </p:nvSpPr>
          <p:spPr>
            <a:xfrm>
              <a:off x="-926150" y="12538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-476575" y="24865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28" name="Google Shape;428;p32"/>
          <p:cNvSpPr/>
          <p:nvPr/>
        </p:nvSpPr>
        <p:spPr>
          <a:xfrm>
            <a:off x="997965" y="4870292"/>
            <a:ext cx="490229" cy="490370"/>
          </a:xfrm>
          <a:custGeom>
            <a:avLst/>
            <a:gdLst/>
            <a:ahLst/>
            <a:cxnLst/>
            <a:rect l="l" t="t" r="r" b="b"/>
            <a:pathLst>
              <a:path w="17384" h="17389" extrusionOk="0">
                <a:moveTo>
                  <a:pt x="8687" y="1689"/>
                </a:moveTo>
                <a:cubicBezTo>
                  <a:pt x="8831" y="2475"/>
                  <a:pt x="9101" y="3485"/>
                  <a:pt x="9608" y="4504"/>
                </a:cubicBezTo>
                <a:cubicBezTo>
                  <a:pt x="10241" y="5765"/>
                  <a:pt x="11112" y="6776"/>
                  <a:pt x="12194" y="7498"/>
                </a:cubicBezTo>
                <a:cubicBezTo>
                  <a:pt x="13083" y="8086"/>
                  <a:pt x="14111" y="8491"/>
                  <a:pt x="15274" y="8693"/>
                </a:cubicBezTo>
                <a:cubicBezTo>
                  <a:pt x="14115" y="8904"/>
                  <a:pt x="13087" y="9299"/>
                  <a:pt x="12194" y="9891"/>
                </a:cubicBezTo>
                <a:cubicBezTo>
                  <a:pt x="11112" y="10614"/>
                  <a:pt x="10236" y="11624"/>
                  <a:pt x="9608" y="12886"/>
                </a:cubicBezTo>
                <a:cubicBezTo>
                  <a:pt x="9101" y="13900"/>
                  <a:pt x="8827" y="14906"/>
                  <a:pt x="8687" y="15696"/>
                </a:cubicBezTo>
                <a:cubicBezTo>
                  <a:pt x="8539" y="14910"/>
                  <a:pt x="8270" y="13900"/>
                  <a:pt x="7767" y="12886"/>
                </a:cubicBezTo>
                <a:cubicBezTo>
                  <a:pt x="7130" y="11624"/>
                  <a:pt x="6263" y="10614"/>
                  <a:pt x="5181" y="9891"/>
                </a:cubicBezTo>
                <a:cubicBezTo>
                  <a:pt x="4292" y="9299"/>
                  <a:pt x="3260" y="8895"/>
                  <a:pt x="2097" y="8693"/>
                </a:cubicBezTo>
                <a:cubicBezTo>
                  <a:pt x="3260" y="8486"/>
                  <a:pt x="4292" y="8086"/>
                  <a:pt x="5181" y="7498"/>
                </a:cubicBezTo>
                <a:cubicBezTo>
                  <a:pt x="6263" y="6776"/>
                  <a:pt x="7139" y="5765"/>
                  <a:pt x="7767" y="4504"/>
                </a:cubicBezTo>
                <a:cubicBezTo>
                  <a:pt x="8270" y="3485"/>
                  <a:pt x="8548" y="2484"/>
                  <a:pt x="8687" y="1689"/>
                </a:cubicBezTo>
                <a:close/>
                <a:moveTo>
                  <a:pt x="8692" y="1"/>
                </a:moveTo>
                <a:cubicBezTo>
                  <a:pt x="8602" y="1"/>
                  <a:pt x="8530" y="73"/>
                  <a:pt x="8530" y="163"/>
                </a:cubicBezTo>
                <a:cubicBezTo>
                  <a:pt x="8530" y="185"/>
                  <a:pt x="8517" y="2291"/>
                  <a:pt x="7475" y="4369"/>
                </a:cubicBezTo>
                <a:cubicBezTo>
                  <a:pt x="6088" y="7135"/>
                  <a:pt x="3623" y="8531"/>
                  <a:pt x="162" y="8531"/>
                </a:cubicBezTo>
                <a:cubicBezTo>
                  <a:pt x="72" y="8531"/>
                  <a:pt x="0" y="8603"/>
                  <a:pt x="0" y="8693"/>
                </a:cubicBezTo>
                <a:cubicBezTo>
                  <a:pt x="0" y="8782"/>
                  <a:pt x="72" y="8859"/>
                  <a:pt x="162" y="8859"/>
                </a:cubicBezTo>
                <a:cubicBezTo>
                  <a:pt x="3628" y="8859"/>
                  <a:pt x="6088" y="10259"/>
                  <a:pt x="7475" y="13020"/>
                </a:cubicBezTo>
                <a:cubicBezTo>
                  <a:pt x="8512" y="15099"/>
                  <a:pt x="8530" y="17200"/>
                  <a:pt x="8530" y="17223"/>
                </a:cubicBezTo>
                <a:cubicBezTo>
                  <a:pt x="8530" y="17312"/>
                  <a:pt x="8602" y="17389"/>
                  <a:pt x="8692" y="17389"/>
                </a:cubicBezTo>
                <a:cubicBezTo>
                  <a:pt x="8782" y="17389"/>
                  <a:pt x="8854" y="17312"/>
                  <a:pt x="8854" y="17223"/>
                </a:cubicBezTo>
                <a:cubicBezTo>
                  <a:pt x="8854" y="17200"/>
                  <a:pt x="8867" y="15099"/>
                  <a:pt x="9909" y="13020"/>
                </a:cubicBezTo>
                <a:cubicBezTo>
                  <a:pt x="11296" y="10255"/>
                  <a:pt x="13761" y="8859"/>
                  <a:pt x="17222" y="8859"/>
                </a:cubicBezTo>
                <a:cubicBezTo>
                  <a:pt x="17312" y="8859"/>
                  <a:pt x="17384" y="8782"/>
                  <a:pt x="17384" y="8693"/>
                </a:cubicBezTo>
                <a:cubicBezTo>
                  <a:pt x="17384" y="8603"/>
                  <a:pt x="17312" y="8531"/>
                  <a:pt x="17222" y="8531"/>
                </a:cubicBezTo>
                <a:cubicBezTo>
                  <a:pt x="13756" y="8531"/>
                  <a:pt x="11296" y="7130"/>
                  <a:pt x="9909" y="4369"/>
                </a:cubicBezTo>
                <a:cubicBezTo>
                  <a:pt x="8872" y="2291"/>
                  <a:pt x="8854" y="185"/>
                  <a:pt x="8854" y="163"/>
                </a:cubicBezTo>
                <a:cubicBezTo>
                  <a:pt x="8854" y="73"/>
                  <a:pt x="8782" y="1"/>
                  <a:pt x="86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429" name="Google Shape;429;p32"/>
          <p:cNvGrpSpPr/>
          <p:nvPr/>
        </p:nvGrpSpPr>
        <p:grpSpPr>
          <a:xfrm>
            <a:off x="8061837" y="3493976"/>
            <a:ext cx="2941754" cy="3446003"/>
            <a:chOff x="-926150" y="1253825"/>
            <a:chExt cx="3282475" cy="4065600"/>
          </a:xfrm>
        </p:grpSpPr>
        <p:sp>
          <p:nvSpPr>
            <p:cNvPr id="430" name="Google Shape;430;p32"/>
            <p:cNvSpPr/>
            <p:nvPr/>
          </p:nvSpPr>
          <p:spPr>
            <a:xfrm>
              <a:off x="-926150" y="12538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-476575" y="2486525"/>
              <a:ext cx="2832900" cy="2832900"/>
            </a:xfrm>
            <a:prstGeom prst="diamond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2ADB5DC-A94D-9CB0-4D92-0174DE56036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96" y="1729133"/>
            <a:ext cx="6037539" cy="1437261"/>
          </a:xfrm>
        </p:spPr>
        <p:txBody>
          <a:bodyPr/>
          <a:lstStyle/>
          <a:p>
            <a:r>
              <a:rPr lang="en-US" sz="5500">
                <a:latin typeface="Sitka Text"/>
              </a:rPr>
              <a:t>Guest Speaker- Denise Rugani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8"/>
          <p:cNvSpPr txBox="1">
            <a:spLocks noGrp="1"/>
          </p:cNvSpPr>
          <p:nvPr>
            <p:ph type="title"/>
          </p:nvPr>
        </p:nvSpPr>
        <p:spPr>
          <a:xfrm>
            <a:off x="720000" y="49876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999"/>
              </a:lnSpc>
            </a:pPr>
            <a:r>
              <a:rPr lang="en" sz="5500">
                <a:solidFill>
                  <a:schemeClr val="bg2"/>
                </a:solidFill>
                <a:latin typeface="Sitka Text"/>
              </a:rPr>
              <a:t>Group photos</a:t>
            </a:r>
            <a:endParaRPr lang="en-US" sz="5500">
              <a:solidFill>
                <a:schemeClr val="bg2"/>
              </a:solidFill>
              <a:latin typeface="Sitka Text"/>
            </a:endParaRPr>
          </a:p>
        </p:txBody>
      </p:sp>
      <p:sp>
        <p:nvSpPr>
          <p:cNvPr id="5" name="Google Shape;710;p47">
            <a:extLst>
              <a:ext uri="{FF2B5EF4-FFF2-40B4-BE49-F238E27FC236}">
                <a16:creationId xmlns:a16="http://schemas.microsoft.com/office/drawing/2014/main" id="{8F7CCACA-7671-C87A-EBD6-256B8F67F54C}"/>
              </a:ext>
            </a:extLst>
          </p:cNvPr>
          <p:cNvSpPr txBox="1">
            <a:spLocks/>
          </p:cNvSpPr>
          <p:nvPr/>
        </p:nvSpPr>
        <p:spPr>
          <a:xfrm>
            <a:off x="1988214" y="1814803"/>
            <a:ext cx="5167675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2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2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2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2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2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 sz="2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 sz="2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 sz="2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 algn="ctr">
              <a:buNone/>
            </a:pPr>
            <a:r>
              <a:rPr lang="en" sz="2000" b="1">
                <a:latin typeface="Sitka Text"/>
              </a:rPr>
              <a:t>Our turnout for our yearbook photo was great! Make sure to check out our photo when yearbook comes out!</a:t>
            </a:r>
            <a:endParaRPr lang="en-US" sz="2000">
              <a:latin typeface="Sitka Text"/>
            </a:endParaRPr>
          </a:p>
          <a:p>
            <a:pPr marL="0" indent="0" algn="ctr"/>
            <a:endParaRPr lang="en" sz="2000" b="1">
              <a:latin typeface="Sitka Text"/>
            </a:endParaRPr>
          </a:p>
          <a:p>
            <a:pPr marL="0" indent="0" algn="ctr">
              <a:buNone/>
            </a:pPr>
            <a:r>
              <a:rPr lang="en" sz="2000" b="1">
                <a:latin typeface="Sitka Text"/>
              </a:rPr>
              <a:t>If you missed it, make sure to keep checking Remind and your school email where we send important dates and information.</a:t>
            </a:r>
          </a:p>
          <a:p>
            <a:pPr marL="0" indent="0" algn="ctr">
              <a:buNone/>
            </a:pPr>
            <a:endParaRPr lang="en" sz="2000" b="1">
              <a:latin typeface="Sitka Tex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B38E0-2493-B869-9E2C-D068B149711B}"/>
              </a:ext>
            </a:extLst>
          </p:cNvPr>
          <p:cNvSpPr txBox="1"/>
          <p:nvPr/>
        </p:nvSpPr>
        <p:spPr>
          <a:xfrm>
            <a:off x="2741230" y="4541976"/>
            <a:ext cx="3664497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latin typeface="Sitka Text"/>
              </a:rPr>
              <a:t>Reminds: </a:t>
            </a:r>
          </a:p>
          <a:p>
            <a:pPr algn="ctr"/>
            <a:r>
              <a:rPr lang="en-US" sz="2200" b="1">
                <a:latin typeface="Sitka Text"/>
              </a:rPr>
              <a:t>Nhs2425jrs</a:t>
            </a:r>
          </a:p>
          <a:p>
            <a:pPr algn="ctr"/>
            <a:r>
              <a:rPr lang="en-US" sz="2200" b="1">
                <a:latin typeface="Sitka Text"/>
              </a:rPr>
              <a:t>OR</a:t>
            </a:r>
          </a:p>
          <a:p>
            <a:pPr algn="ctr"/>
            <a:r>
              <a:rPr lang="en-US" sz="2200" b="1">
                <a:latin typeface="Sitka Text"/>
              </a:rPr>
              <a:t>nhs2425snr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9"/>
          <p:cNvSpPr txBox="1">
            <a:spLocks noGrp="1"/>
          </p:cNvSpPr>
          <p:nvPr>
            <p:ph type="title"/>
          </p:nvPr>
        </p:nvSpPr>
        <p:spPr>
          <a:xfrm>
            <a:off x="720000" y="112984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500">
                <a:solidFill>
                  <a:schemeClr val="bg2"/>
                </a:solidFill>
                <a:latin typeface="Sitka Text"/>
              </a:rPr>
              <a:t>Food Fair</a:t>
            </a:r>
            <a:endParaRPr lang="en-US" sz="5500">
              <a:solidFill>
                <a:schemeClr val="bg2"/>
              </a:solidFill>
            </a:endParaRPr>
          </a:p>
        </p:txBody>
      </p:sp>
      <p:grpSp>
        <p:nvGrpSpPr>
          <p:cNvPr id="385" name="Google Shape;385;p29"/>
          <p:cNvGrpSpPr/>
          <p:nvPr/>
        </p:nvGrpSpPr>
        <p:grpSpPr>
          <a:xfrm>
            <a:off x="-639347" y="5225319"/>
            <a:ext cx="2260341" cy="1295538"/>
            <a:chOff x="5028217" y="-848394"/>
            <a:chExt cx="3437258" cy="1970100"/>
          </a:xfrm>
        </p:grpSpPr>
        <p:sp>
          <p:nvSpPr>
            <p:cNvPr id="386" name="Google Shape;386;p29"/>
            <p:cNvSpPr/>
            <p:nvPr/>
          </p:nvSpPr>
          <p:spPr>
            <a:xfrm rot="5400000">
              <a:off x="6495375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29"/>
            <p:cNvSpPr/>
            <p:nvPr/>
          </p:nvSpPr>
          <p:spPr>
            <a:xfrm rot="5400000">
              <a:off x="5028217" y="-848394"/>
              <a:ext cx="1970100" cy="19701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88" name="Google Shape;388;p29"/>
          <p:cNvGrpSpPr/>
          <p:nvPr/>
        </p:nvGrpSpPr>
        <p:grpSpPr>
          <a:xfrm>
            <a:off x="7889628" y="5342242"/>
            <a:ext cx="1078529" cy="490370"/>
            <a:chOff x="7933764" y="4484992"/>
            <a:chExt cx="1078529" cy="490370"/>
          </a:xfrm>
        </p:grpSpPr>
        <p:sp>
          <p:nvSpPr>
            <p:cNvPr id="389" name="Google Shape;389;p29"/>
            <p:cNvSpPr/>
            <p:nvPr/>
          </p:nvSpPr>
          <p:spPr>
            <a:xfrm>
              <a:off x="85220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7933764" y="4484992"/>
              <a:ext cx="490229" cy="490370"/>
            </a:xfrm>
            <a:custGeom>
              <a:avLst/>
              <a:gdLst/>
              <a:ahLst/>
              <a:cxnLst/>
              <a:rect l="l" t="t" r="r" b="b"/>
              <a:pathLst>
                <a:path w="17384" h="17389" extrusionOk="0">
                  <a:moveTo>
                    <a:pt x="8687" y="1689"/>
                  </a:moveTo>
                  <a:cubicBezTo>
                    <a:pt x="8831" y="2475"/>
                    <a:pt x="9101" y="3485"/>
                    <a:pt x="9608" y="4504"/>
                  </a:cubicBezTo>
                  <a:cubicBezTo>
                    <a:pt x="10241" y="5765"/>
                    <a:pt x="11112" y="6776"/>
                    <a:pt x="12194" y="7498"/>
                  </a:cubicBezTo>
                  <a:cubicBezTo>
                    <a:pt x="13083" y="8086"/>
                    <a:pt x="14111" y="8491"/>
                    <a:pt x="15274" y="8693"/>
                  </a:cubicBezTo>
                  <a:cubicBezTo>
                    <a:pt x="14115" y="8904"/>
                    <a:pt x="13087" y="9299"/>
                    <a:pt x="12194" y="9891"/>
                  </a:cubicBezTo>
                  <a:cubicBezTo>
                    <a:pt x="11112" y="10614"/>
                    <a:pt x="10236" y="11624"/>
                    <a:pt x="9608" y="12886"/>
                  </a:cubicBezTo>
                  <a:cubicBezTo>
                    <a:pt x="9101" y="13900"/>
                    <a:pt x="8827" y="14906"/>
                    <a:pt x="8687" y="15696"/>
                  </a:cubicBezTo>
                  <a:cubicBezTo>
                    <a:pt x="8539" y="14910"/>
                    <a:pt x="8270" y="13900"/>
                    <a:pt x="7767" y="12886"/>
                  </a:cubicBezTo>
                  <a:cubicBezTo>
                    <a:pt x="7130" y="11624"/>
                    <a:pt x="6263" y="10614"/>
                    <a:pt x="5181" y="9891"/>
                  </a:cubicBezTo>
                  <a:cubicBezTo>
                    <a:pt x="4292" y="9299"/>
                    <a:pt x="3260" y="8895"/>
                    <a:pt x="2097" y="8693"/>
                  </a:cubicBezTo>
                  <a:cubicBezTo>
                    <a:pt x="3260" y="8486"/>
                    <a:pt x="4292" y="8086"/>
                    <a:pt x="5181" y="7498"/>
                  </a:cubicBezTo>
                  <a:cubicBezTo>
                    <a:pt x="6263" y="6776"/>
                    <a:pt x="7139" y="5765"/>
                    <a:pt x="7767" y="4504"/>
                  </a:cubicBezTo>
                  <a:cubicBezTo>
                    <a:pt x="8270" y="3485"/>
                    <a:pt x="8548" y="2484"/>
                    <a:pt x="8687" y="1689"/>
                  </a:cubicBezTo>
                  <a:close/>
                  <a:moveTo>
                    <a:pt x="8692" y="1"/>
                  </a:moveTo>
                  <a:cubicBezTo>
                    <a:pt x="8602" y="1"/>
                    <a:pt x="8530" y="73"/>
                    <a:pt x="8530" y="163"/>
                  </a:cubicBezTo>
                  <a:cubicBezTo>
                    <a:pt x="8530" y="185"/>
                    <a:pt x="8517" y="2291"/>
                    <a:pt x="7475" y="4369"/>
                  </a:cubicBezTo>
                  <a:cubicBezTo>
                    <a:pt x="6088" y="7135"/>
                    <a:pt x="3623" y="8531"/>
                    <a:pt x="162" y="8531"/>
                  </a:cubicBezTo>
                  <a:cubicBezTo>
                    <a:pt x="72" y="8531"/>
                    <a:pt x="0" y="8603"/>
                    <a:pt x="0" y="8693"/>
                  </a:cubicBezTo>
                  <a:cubicBezTo>
                    <a:pt x="0" y="8782"/>
                    <a:pt x="72" y="8859"/>
                    <a:pt x="162" y="8859"/>
                  </a:cubicBezTo>
                  <a:cubicBezTo>
                    <a:pt x="3628" y="8859"/>
                    <a:pt x="6088" y="10259"/>
                    <a:pt x="7475" y="13020"/>
                  </a:cubicBezTo>
                  <a:cubicBezTo>
                    <a:pt x="8512" y="15099"/>
                    <a:pt x="8530" y="17200"/>
                    <a:pt x="8530" y="17223"/>
                  </a:cubicBezTo>
                  <a:cubicBezTo>
                    <a:pt x="8530" y="17312"/>
                    <a:pt x="8602" y="17389"/>
                    <a:pt x="8692" y="17389"/>
                  </a:cubicBezTo>
                  <a:cubicBezTo>
                    <a:pt x="8782" y="17389"/>
                    <a:pt x="8854" y="17312"/>
                    <a:pt x="8854" y="17223"/>
                  </a:cubicBezTo>
                  <a:cubicBezTo>
                    <a:pt x="8854" y="17200"/>
                    <a:pt x="8867" y="15099"/>
                    <a:pt x="9909" y="13020"/>
                  </a:cubicBezTo>
                  <a:cubicBezTo>
                    <a:pt x="11296" y="10255"/>
                    <a:pt x="13761" y="8859"/>
                    <a:pt x="17222" y="8859"/>
                  </a:cubicBezTo>
                  <a:cubicBezTo>
                    <a:pt x="17312" y="8859"/>
                    <a:pt x="17384" y="8782"/>
                    <a:pt x="17384" y="8693"/>
                  </a:cubicBezTo>
                  <a:cubicBezTo>
                    <a:pt x="17384" y="8603"/>
                    <a:pt x="17312" y="8531"/>
                    <a:pt x="17222" y="8531"/>
                  </a:cubicBezTo>
                  <a:cubicBezTo>
                    <a:pt x="13756" y="8531"/>
                    <a:pt x="11296" y="7130"/>
                    <a:pt x="9909" y="4369"/>
                  </a:cubicBezTo>
                  <a:cubicBezTo>
                    <a:pt x="8872" y="2291"/>
                    <a:pt x="8854" y="185"/>
                    <a:pt x="8854" y="163"/>
                  </a:cubicBezTo>
                  <a:cubicBezTo>
                    <a:pt x="8854" y="73"/>
                    <a:pt x="8782" y="1"/>
                    <a:pt x="8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C73B48F-8A03-D3C6-060E-DF1329B1999B}"/>
              </a:ext>
            </a:extLst>
          </p:cNvPr>
          <p:cNvSpPr txBox="1"/>
          <p:nvPr/>
        </p:nvSpPr>
        <p:spPr>
          <a:xfrm>
            <a:off x="1173511" y="2170623"/>
            <a:ext cx="679296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Sitka Text"/>
              </a:rPr>
              <a:t>Food Fair is November 7th!</a:t>
            </a:r>
            <a:endParaRPr lang="en-US" sz="1400"/>
          </a:p>
          <a:p>
            <a:pPr algn="ctr"/>
            <a:endParaRPr lang="en-US" sz="2400" b="1">
              <a:solidFill>
                <a:schemeClr val="tx1"/>
              </a:solidFill>
              <a:latin typeface="Sitka Text"/>
            </a:endParaRPr>
          </a:p>
          <a:p>
            <a:pPr algn="ctr"/>
            <a:r>
              <a:rPr lang="en-US" sz="2400" b="1">
                <a:solidFill>
                  <a:schemeClr val="tx1"/>
                </a:solidFill>
                <a:latin typeface="Sitka Text"/>
              </a:rPr>
              <a:t>We will be selling Taco Bell tacos again and are looking for bottled water donations.</a:t>
            </a:r>
          </a:p>
          <a:p>
            <a:pPr algn="ctr"/>
            <a:endParaRPr lang="en-US" sz="2400" b="1">
              <a:solidFill>
                <a:schemeClr val="tx1"/>
              </a:solidFill>
              <a:latin typeface="Sitka Text"/>
            </a:endParaRPr>
          </a:p>
          <a:p>
            <a:pPr algn="ctr"/>
            <a:r>
              <a:rPr lang="en-US" sz="2400" b="1">
                <a:latin typeface="Sitka Text"/>
              </a:rPr>
              <a:t>For Food Fair we are also looking for 3 seniors and 3 juniors to volunteer during lunch. For more information, please message Angelica on Remind.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"/>
          <p:cNvSpPr txBox="1">
            <a:spLocks noGrp="1"/>
          </p:cNvSpPr>
          <p:nvPr>
            <p:ph type="title"/>
          </p:nvPr>
        </p:nvSpPr>
        <p:spPr>
          <a:xfrm>
            <a:off x="353192" y="629266"/>
            <a:ext cx="844416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500">
                <a:solidFill>
                  <a:schemeClr val="bg2"/>
                </a:solidFill>
                <a:latin typeface="Sitka Text"/>
              </a:rPr>
              <a:t>Safe Halloween Recap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A4C7B8-1C06-9B5F-8B8D-24A9F8BFD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133" y="1824163"/>
            <a:ext cx="3677734" cy="37299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1"/>
          <p:cNvSpPr txBox="1">
            <a:spLocks noGrp="1"/>
          </p:cNvSpPr>
          <p:nvPr>
            <p:ph type="title"/>
          </p:nvPr>
        </p:nvSpPr>
        <p:spPr>
          <a:xfrm>
            <a:off x="976016" y="465542"/>
            <a:ext cx="7193590" cy="13848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4400">
                <a:solidFill>
                  <a:schemeClr val="bg2"/>
                </a:solidFill>
                <a:latin typeface="Sitka Text"/>
              </a:rPr>
              <a:t>Point sheet/ Attendance/ Graduation Recognition</a:t>
            </a:r>
            <a:endParaRPr lang="en-US" sz="4400">
              <a:solidFill>
                <a:schemeClr val="bg2"/>
              </a:solidFill>
              <a:latin typeface="Sitka Text"/>
            </a:endParaRPr>
          </a:p>
        </p:txBody>
      </p:sp>
      <p:sp>
        <p:nvSpPr>
          <p:cNvPr id="606" name="Google Shape;606;p41"/>
          <p:cNvSpPr txBox="1">
            <a:spLocks noGrp="1"/>
          </p:cNvSpPr>
          <p:nvPr>
            <p:ph type="subTitle" idx="1"/>
          </p:nvPr>
        </p:nvSpPr>
        <p:spPr>
          <a:xfrm>
            <a:off x="5286573" y="1861808"/>
            <a:ext cx="3582000" cy="4072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2800" b="1" dirty="0">
                <a:latin typeface="Sitka Text"/>
              </a:rPr>
              <a:t>- Updates</a:t>
            </a:r>
          </a:p>
          <a:p>
            <a:pPr marL="0" indent="0">
              <a:buNone/>
            </a:pPr>
            <a:endParaRPr lang="en" sz="2800" b="1">
              <a:latin typeface="Sitka Text"/>
            </a:endParaRPr>
          </a:p>
          <a:p>
            <a:pPr marL="0" indent="0">
              <a:buNone/>
            </a:pPr>
            <a:r>
              <a:rPr lang="en" sz="2800" b="1" dirty="0">
                <a:latin typeface="Sitka Text"/>
              </a:rPr>
              <a:t>-Requirements</a:t>
            </a:r>
          </a:p>
          <a:p>
            <a:pPr marL="0" indent="0">
              <a:buNone/>
            </a:pPr>
            <a:endParaRPr lang="en" sz="2800" b="1" dirty="0">
              <a:latin typeface="Sitka Text"/>
            </a:endParaRPr>
          </a:p>
          <a:p>
            <a:pPr marL="0" indent="0">
              <a:buNone/>
            </a:pPr>
            <a:r>
              <a:rPr lang="en" sz="2800" b="1" dirty="0">
                <a:latin typeface="Sitka Text"/>
              </a:rPr>
              <a:t>-Due Date for FALL 2024 Community Service and Points:</a:t>
            </a:r>
          </a:p>
          <a:p>
            <a:pPr marL="0" indent="0">
              <a:buNone/>
            </a:pPr>
            <a:r>
              <a:rPr lang="en" sz="2800" b="1" dirty="0">
                <a:latin typeface="Sitka Text"/>
              </a:rPr>
              <a:t>January 14th, 2025</a:t>
            </a:r>
          </a:p>
          <a:p>
            <a:pPr marL="0" indent="0">
              <a:buNone/>
            </a:pPr>
            <a:endParaRPr lang="en" sz="2800" b="1" dirty="0">
              <a:latin typeface="Sitka Text"/>
            </a:endParaRPr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F5BF95DE-0A59-90D3-5546-6B63A100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43" y="2159131"/>
            <a:ext cx="4166682" cy="37014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E5E4B30-ADC3-F1AD-A827-56819393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75810"/>
            <a:ext cx="7704000" cy="572700"/>
          </a:xfrm>
        </p:spPr>
        <p:txBody>
          <a:bodyPr/>
          <a:lstStyle/>
          <a:p>
            <a:r>
              <a:rPr lang="en-US" sz="5500">
                <a:solidFill>
                  <a:schemeClr val="bg2"/>
                </a:solidFill>
                <a:latin typeface="Sitka Text"/>
              </a:rPr>
              <a:t>Club Information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15B22EC-F1A7-EDBD-E7C2-B189CB3E0E12}"/>
              </a:ext>
            </a:extLst>
          </p:cNvPr>
          <p:cNvSpPr txBox="1"/>
          <p:nvPr/>
        </p:nvSpPr>
        <p:spPr>
          <a:xfrm>
            <a:off x="801361" y="2008689"/>
            <a:ext cx="7538006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Calibri"/>
              <a:buChar char="-"/>
            </a:pPr>
            <a:r>
              <a:rPr lang="en-US" sz="2200" b="1">
                <a:solidFill>
                  <a:schemeClr val="tx1"/>
                </a:solidFill>
                <a:latin typeface="Sitka Text"/>
              </a:rPr>
              <a:t>Check school issued email: Download the Outlook app and check your school email frequently​</a:t>
            </a:r>
            <a:endParaRPr lang="en-US" sz="1400" b="1">
              <a:solidFill>
                <a:schemeClr val="tx1"/>
              </a:solidFill>
              <a:latin typeface="Sitka Text"/>
            </a:endParaRPr>
          </a:p>
          <a:p>
            <a:pPr marL="342900" indent="-342900">
              <a:buFont typeface="Calibri"/>
              <a:buChar char="-"/>
            </a:pPr>
            <a:r>
              <a:rPr lang="en-US" sz="2200" b="1">
                <a:solidFill>
                  <a:schemeClr val="tx1"/>
                </a:solidFill>
                <a:latin typeface="Sitka Text"/>
              </a:rPr>
              <a:t>Check club NHS Website frequently!​</a:t>
            </a:r>
          </a:p>
          <a:p>
            <a:pPr marL="342900" indent="-342900">
              <a:buFont typeface="Calibri"/>
              <a:buChar char="-"/>
            </a:pPr>
            <a:r>
              <a:rPr lang="en-US" sz="2200" b="1">
                <a:solidFill>
                  <a:schemeClr val="tx1"/>
                </a:solidFill>
                <a:latin typeface="Sitka Text"/>
              </a:rPr>
              <a:t>STUDENTS MUST BE RESPONSIBLE FOR STAYING UP TO DATE ON ALL CLUB MEETINGS/ACTIVITIES​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63A4C8ED-6A19-B405-07B9-B0A05BB57F84}"/>
              </a:ext>
            </a:extLst>
          </p:cNvPr>
          <p:cNvSpPr txBox="1"/>
          <p:nvPr/>
        </p:nvSpPr>
        <p:spPr>
          <a:xfrm>
            <a:off x="1359932" y="4131928"/>
            <a:ext cx="6424136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ctr">
              <a:buFont typeface="Calibri"/>
              <a:buChar char="-"/>
            </a:pPr>
            <a:r>
              <a:rPr lang="en-US" sz="2400" b="1">
                <a:solidFill>
                  <a:schemeClr val="tx1"/>
                </a:solidFill>
                <a:latin typeface="Sitka Text"/>
              </a:rPr>
              <a:t>Follow us on Remind for important information...​</a:t>
            </a:r>
          </a:p>
          <a:p>
            <a:pPr marL="342900" indent="-342900" algn="ctr">
              <a:buFont typeface="Calibri"/>
              <a:buChar char="-"/>
            </a:pPr>
            <a:r>
              <a:rPr lang="en-US" sz="2400" b="1">
                <a:solidFill>
                  <a:schemeClr val="tx1"/>
                </a:solidFill>
                <a:latin typeface="Sitka Text"/>
              </a:rPr>
              <a:t>Senior class code: nhs2425snr​</a:t>
            </a:r>
          </a:p>
          <a:p>
            <a:pPr marL="228600" indent="-228600" algn="ctr">
              <a:buFont typeface="Calibri"/>
              <a:buChar char="-"/>
            </a:pPr>
            <a:r>
              <a:rPr lang="en-US" sz="2400" b="1">
                <a:solidFill>
                  <a:schemeClr val="tx1"/>
                </a:solidFill>
                <a:latin typeface="Sitka Text"/>
              </a:rPr>
              <a:t>Junior class code: nhs2425jrs</a:t>
            </a:r>
          </a:p>
          <a:p>
            <a:pPr marL="228600" indent="-228600" algn="ctr">
              <a:buFont typeface="Calibri"/>
              <a:buChar char="-"/>
            </a:pPr>
            <a:endParaRPr lang="en-US" sz="2400" b="1">
              <a:solidFill>
                <a:schemeClr val="tx1"/>
              </a:solidFill>
              <a:latin typeface="Sitka Text"/>
            </a:endParaRPr>
          </a:p>
          <a:p>
            <a:pPr algn="ctr"/>
            <a:r>
              <a:rPr lang="en-US" sz="2400" b="1">
                <a:solidFill>
                  <a:schemeClr val="tx1"/>
                </a:solidFill>
                <a:latin typeface="Sitka Text"/>
              </a:rPr>
              <a:t>Next meeting: @Lunch December 3, 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9"/>
          <p:cNvSpPr txBox="1">
            <a:spLocks noGrp="1"/>
          </p:cNvSpPr>
          <p:nvPr>
            <p:ph type="title"/>
          </p:nvPr>
        </p:nvSpPr>
        <p:spPr>
          <a:xfrm>
            <a:off x="720000" y="57058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999"/>
              </a:lnSpc>
            </a:pPr>
            <a:r>
              <a:rPr lang="en" sz="5500">
                <a:solidFill>
                  <a:schemeClr val="bg2"/>
                </a:solidFill>
                <a:latin typeface="Sitka Text"/>
              </a:rPr>
              <a:t>Sign-in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3C361-635C-0625-BF38-A20898F53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58" y="-2233041"/>
            <a:ext cx="5042483" cy="10906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adient Bucket List for Social Media by Slidesgo">
  <a:themeElements>
    <a:clrScheme name="Simple Light">
      <a:dk1>
        <a:srgbClr val="434343"/>
      </a:dk1>
      <a:lt1>
        <a:srgbClr val="FFF3E9"/>
      </a:lt1>
      <a:dk2>
        <a:srgbClr val="FF9900"/>
      </a:dk2>
      <a:lt2>
        <a:srgbClr val="FFC07B"/>
      </a:lt2>
      <a:accent1>
        <a:srgbClr val="D1D1D1"/>
      </a:accent1>
      <a:accent2>
        <a:srgbClr val="B0B0B0"/>
      </a:accent2>
      <a:accent3>
        <a:srgbClr val="E98002"/>
      </a:accent3>
      <a:accent4>
        <a:srgbClr val="FFFFFF"/>
      </a:accent4>
      <a:accent5>
        <a:srgbClr val="FFFFFF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0cdd138-1ceb-4390-aef2-59a336f59ac9">
      <UserInfo>
        <DisplayName>Allison Felix</DisplayName>
        <AccountId>20</AccountId>
        <AccountType/>
      </UserInfo>
      <UserInfo>
        <DisplayName>Sheila Angelo</DisplayName>
        <AccountId>22</AccountId>
        <AccountType/>
      </UserInfo>
      <UserInfo>
        <DisplayName>Rachael Woodcock</DisplayName>
        <AccountId>23</AccountId>
        <AccountType/>
      </UserInfo>
      <UserInfo>
        <DisplayName>Alice Cartwright</DisplayName>
        <AccountId>24</AccountId>
        <AccountType/>
      </UserInfo>
      <UserInfo>
        <DisplayName>Michael Miller</DisplayName>
        <AccountId>31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26D81CA75C33468D1ADB1BEACF1C6C" ma:contentTypeVersion="6" ma:contentTypeDescription="Create a new document." ma:contentTypeScope="" ma:versionID="74ae88bea069a8e089e424a5aca4fed6">
  <xsd:schema xmlns:xsd="http://www.w3.org/2001/XMLSchema" xmlns:xs="http://www.w3.org/2001/XMLSchema" xmlns:p="http://schemas.microsoft.com/office/2006/metadata/properties" xmlns:ns2="00cdd138-1ceb-4390-aef2-59a336f59ac9" xmlns:ns3="e53f31a3-3e5d-4840-87e7-edab174877dd" targetNamespace="http://schemas.microsoft.com/office/2006/metadata/properties" ma:root="true" ma:fieldsID="59b1a527913a2d3fa037f3364cccaf06" ns2:_="" ns3:_="">
    <xsd:import namespace="00cdd138-1ceb-4390-aef2-59a336f59ac9"/>
    <xsd:import namespace="e53f31a3-3e5d-4840-87e7-edab174877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dd138-1ceb-4390-aef2-59a336f59ac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f31a3-3e5d-4840-87e7-edab174877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BECB29-29A6-417D-9052-54D8DCBD60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291895-25C0-4CB8-9766-2BAA2B66D1F4}">
  <ds:schemaRefs>
    <ds:schemaRef ds:uri="00cdd138-1ceb-4390-aef2-59a336f59ac9"/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18AD5C5-1E81-4DA6-8338-A3822318B013}">
  <ds:schemaRefs>
    <ds:schemaRef ds:uri="00cdd138-1ceb-4390-aef2-59a336f59ac9"/>
    <ds:schemaRef ds:uri="e53f31a3-3e5d-4840-87e7-edab174877dd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Gradient Bucket List for Social Media by Slidesgo</vt:lpstr>
      <vt:lpstr>National Honor Society</vt:lpstr>
      <vt:lpstr>Agenda 10/29/24</vt:lpstr>
      <vt:lpstr>Superintendent of Liberty Union School District</vt:lpstr>
      <vt:lpstr>Group photos</vt:lpstr>
      <vt:lpstr>Food Fair</vt:lpstr>
      <vt:lpstr>Safe Halloween Recap</vt:lpstr>
      <vt:lpstr>Point sheet/ Attendance/ Graduation Recognition</vt:lpstr>
      <vt:lpstr>Club Information</vt:lpstr>
      <vt:lpstr>Sign-in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HONOR SOCIETY</dc:title>
  <dc:creator>Allison Felix</dc:creator>
  <cp:revision>16</cp:revision>
  <dcterms:created xsi:type="dcterms:W3CDTF">2021-08-11T18:50:27Z</dcterms:created>
  <dcterms:modified xsi:type="dcterms:W3CDTF">2024-10-29T19:53:24Z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0x010100EA26D81CA75C33468D1ADB1BEACF1C6C</vt:lpwstr>
  </property>
</Properties>
</file>