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9c8af3744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9c8af3744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9c8af37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9c8af37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9c8af374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9c8af374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118547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118547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118547f4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118547f4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9c8af374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9c8af374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heritagehighsclub@gmail.com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3"/>
            <a:ext cx="4255500" cy="15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S-club Meeting!</a:t>
            </a:r>
            <a:endParaRPr sz="53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787250" y="3210525"/>
            <a:ext cx="4255500" cy="4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2020-2021 School Year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Glad to see you here!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Welcome back!!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4274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Thank you for joining us today!!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Here are a couple quick reminders!!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Join our Remind for all current info:                                                               Text 81010 with the message </a:t>
            </a:r>
            <a:r>
              <a:rPr lang="en" sz="2000"/>
              <a:t>@g3k3k7</a:t>
            </a:r>
            <a:endParaRPr sz="20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Follow us on Instagram: </a:t>
            </a:r>
            <a:r>
              <a:rPr lang="en" sz="2000"/>
              <a:t>@sclub_heritage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85" name="Google Shape;285;p14"/>
          <p:cNvSpPr txBox="1"/>
          <p:nvPr/>
        </p:nvSpPr>
        <p:spPr>
          <a:xfrm>
            <a:off x="6529825" y="1175375"/>
            <a:ext cx="21399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">
            <a:off x="4955001" y="959600"/>
            <a:ext cx="1419849" cy="10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350" y="278800"/>
            <a:ext cx="2518424" cy="458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What are we even going to do??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93" name="Google Shape;293;p15"/>
          <p:cNvSpPr txBox="1"/>
          <p:nvPr>
            <p:ph idx="1" type="body"/>
          </p:nvPr>
        </p:nvSpPr>
        <p:spPr>
          <a:xfrm>
            <a:off x="1303800" y="1144800"/>
            <a:ext cx="7030500" cy="3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Toiletry Drive!</a:t>
            </a:r>
            <a:endParaRPr sz="17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Where: </a:t>
            </a:r>
            <a:r>
              <a:rPr lang="en" sz="1700"/>
              <a:t>  Community Violence Solutions Resource Center</a:t>
            </a:r>
            <a:endParaRPr sz="1700"/>
          </a:p>
          <a:p>
            <a:pPr indent="-9144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When:  </a:t>
            </a:r>
            <a:r>
              <a:rPr lang="en" sz="1700"/>
              <a:t>  We will begin collecting donations after October break.  The last day to drop off your stuff is November 20th. </a:t>
            </a:r>
            <a:endParaRPr sz="1700"/>
          </a:p>
          <a:p>
            <a:pPr indent="-9144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What:</a:t>
            </a:r>
            <a:r>
              <a:rPr lang="en" sz="1700"/>
              <a:t>     They need toiletries.  Ex. razors, </a:t>
            </a:r>
            <a:r>
              <a:rPr lang="en" sz="1700"/>
              <a:t>deodorant</a:t>
            </a:r>
            <a:r>
              <a:rPr lang="en" sz="1700"/>
              <a:t>, toothpaste, toothbrushes, shampoo, conditioner, body wash/soap, tampons, pads, etc.  </a:t>
            </a:r>
            <a:endParaRPr sz="1700"/>
          </a:p>
          <a:p>
            <a:pPr indent="-9144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How:</a:t>
            </a:r>
            <a:r>
              <a:rPr lang="en" sz="1700"/>
              <a:t>	Email us at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heritagehighsclub@gmail.com</a:t>
            </a:r>
            <a:r>
              <a:rPr lang="en" sz="1700"/>
              <a:t> using your school email to get the address for donation drop offs</a:t>
            </a:r>
            <a:endParaRPr sz="1700"/>
          </a:p>
          <a:p>
            <a:pPr indent="-91440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925" y="199526"/>
            <a:ext cx="2753275" cy="19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>
            <a:off x="1236125" y="490825"/>
            <a:ext cx="7415400" cy="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Violet Richardson’s Service Award/Scholarship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>
            <a:off x="491675" y="1332325"/>
            <a:ext cx="51369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“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Good morning ladies!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Attached is the Violet Richardson Award application and media consent form. I need your help getting this out to girls 14-18 years of age who are active in community service in our local area. 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Since the schools are distance learning, the counseling centers are not able to really promote this award. I have sent it to the 4 high schools and haven't heard back from the counselors as to how they can inform the girls of its existence. 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If you know of any girls, please forward the application to them. </a:t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Thank you and I'll see you all tonight at our zoom meeting.</a:t>
            </a:r>
            <a:r>
              <a:rPr b="1" lang="en" sz="1900">
                <a:solidFill>
                  <a:srgbClr val="222222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”</a:t>
            </a:r>
            <a:endParaRPr b="1" sz="19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7030A0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Jan Schults</a:t>
            </a:r>
            <a:endParaRPr b="1" i="1" sz="1200">
              <a:solidFill>
                <a:srgbClr val="7030A0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7030A0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SI of the Delta</a:t>
            </a:r>
            <a:endParaRPr b="1" i="1" sz="1200">
              <a:solidFill>
                <a:srgbClr val="7030A0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7030A0"/>
                </a:solidFill>
                <a:highlight>
                  <a:srgbClr val="FFFFFF"/>
                </a:highlight>
                <a:latin typeface="Maven Pro"/>
                <a:ea typeface="Maven Pro"/>
                <a:cs typeface="Maven Pro"/>
                <a:sym typeface="Maven Pro"/>
              </a:rPr>
              <a:t>Creating Opportunities for Empowerment</a:t>
            </a:r>
            <a:endParaRPr b="1" i="1" sz="1200">
              <a:solidFill>
                <a:srgbClr val="7030A0"/>
              </a:solidFill>
              <a:highlight>
                <a:srgbClr val="FFFFFF"/>
              </a:highlight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100" y="2052900"/>
            <a:ext cx="3105150" cy="26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950" y="490825"/>
            <a:ext cx="2392575" cy="13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Community Chest Toy Sorting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08" name="Google Shape;308;p17"/>
          <p:cNvSpPr txBox="1"/>
          <p:nvPr>
            <p:ph idx="1" type="body"/>
          </p:nvPr>
        </p:nvSpPr>
        <p:spPr>
          <a:xfrm>
            <a:off x="1303800" y="1411400"/>
            <a:ext cx="7287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What: </a:t>
            </a:r>
            <a:r>
              <a:rPr lang="en" sz="1700"/>
              <a:t> We will be sorting toys for the annual Brentwood Community Chest. 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When:</a:t>
            </a:r>
            <a:r>
              <a:rPr lang="en" sz="1700"/>
              <a:t>  November 15th &amp; 16th from 5:30-7:00 pm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Where: </a:t>
            </a:r>
            <a:r>
              <a:rPr lang="en" sz="1700"/>
              <a:t>Behind the police station in a warehouse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/>
              <a:t>**Covid requirements will be released soon and we will be the only group at this time slot**</a:t>
            </a:r>
            <a:endParaRPr b="1" sz="1700"/>
          </a:p>
        </p:txBody>
      </p:sp>
      <p:pic>
        <p:nvPicPr>
          <p:cNvPr id="309" name="Google Shape;3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800" y="187925"/>
            <a:ext cx="2537200" cy="12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125" y="3398900"/>
            <a:ext cx="1499750" cy="14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1241250" y="1635300"/>
            <a:ext cx="6661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Thank you for coming!</a:t>
            </a:r>
            <a:endParaRPr sz="4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