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Century Gothic" panose="020B0502020202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j/bVxQ/T5BSlkttKWLY3pto1mu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C5E37C-A2F4-5252-FE92-8F57787300BD}" v="33" dt="2020-08-31T02:55:55.006"/>
  </p1510:revLst>
</p1510:revInfo>
</file>

<file path=ppt/tableStyles.xml><?xml version="1.0" encoding="utf-8"?>
<a:tblStyleLst xmlns:a="http://schemas.openxmlformats.org/drawingml/2006/main" def="{CFC64835-4B7C-427A-A65C-A28ADDD5DE09}">
  <a:tblStyle styleId="{CFC64835-4B7C-427A-A65C-A28ADDD5DE0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lene Foster" userId="S::fosterj@luhsd.net::c2d0a68b-12d1-4cff-9ee0-cd218ae6f2e1" providerId="AD" clId="Web-{12C5E37C-A2F4-5252-FE92-8F57787300BD}"/>
    <pc:docChg chg="modSld">
      <pc:chgData name="Jolene Foster" userId="S::fosterj@luhsd.net::c2d0a68b-12d1-4cff-9ee0-cd218ae6f2e1" providerId="AD" clId="Web-{12C5E37C-A2F4-5252-FE92-8F57787300BD}" dt="2020-08-31T02:55:55.006" v="28"/>
      <pc:docMkLst>
        <pc:docMk/>
      </pc:docMkLst>
      <pc:sldChg chg="modSp">
        <pc:chgData name="Jolene Foster" userId="S::fosterj@luhsd.net::c2d0a68b-12d1-4cff-9ee0-cd218ae6f2e1" providerId="AD" clId="Web-{12C5E37C-A2F4-5252-FE92-8F57787300BD}" dt="2020-08-31T02:55:24.801" v="16" actId="20577"/>
        <pc:sldMkLst>
          <pc:docMk/>
          <pc:sldMk cId="0" sldId="257"/>
        </pc:sldMkLst>
        <pc:spChg chg="mod">
          <ac:chgData name="Jolene Foster" userId="S::fosterj@luhsd.net::c2d0a68b-12d1-4cff-9ee0-cd218ae6f2e1" providerId="AD" clId="Web-{12C5E37C-A2F4-5252-FE92-8F57787300BD}" dt="2020-08-31T02:55:24.801" v="16" actId="20577"/>
          <ac:spMkLst>
            <pc:docMk/>
            <pc:sldMk cId="0" sldId="257"/>
            <ac:spMk id="262" creationId="{00000000-0000-0000-0000-000000000000}"/>
          </ac:spMkLst>
        </pc:spChg>
      </pc:sldChg>
      <pc:sldChg chg="modSp">
        <pc:chgData name="Jolene Foster" userId="S::fosterj@luhsd.net::c2d0a68b-12d1-4cff-9ee0-cd218ae6f2e1" providerId="AD" clId="Web-{12C5E37C-A2F4-5252-FE92-8F57787300BD}" dt="2020-08-31T02:55:46.350" v="25" actId="20577"/>
        <pc:sldMkLst>
          <pc:docMk/>
          <pc:sldMk cId="0" sldId="258"/>
        </pc:sldMkLst>
        <pc:spChg chg="mod">
          <ac:chgData name="Jolene Foster" userId="S::fosterj@luhsd.net::c2d0a68b-12d1-4cff-9ee0-cd218ae6f2e1" providerId="AD" clId="Web-{12C5E37C-A2F4-5252-FE92-8F57787300BD}" dt="2020-08-31T02:55:46.350" v="25" actId="20577"/>
          <ac:spMkLst>
            <pc:docMk/>
            <pc:sldMk cId="0" sldId="258"/>
            <ac:spMk id="268" creationId="{00000000-0000-0000-0000-000000000000}"/>
          </ac:spMkLst>
        </pc:spChg>
      </pc:sldChg>
      <pc:sldChg chg="modSp">
        <pc:chgData name="Jolene Foster" userId="S::fosterj@luhsd.net::c2d0a68b-12d1-4cff-9ee0-cd218ae6f2e1" providerId="AD" clId="Web-{12C5E37C-A2F4-5252-FE92-8F57787300BD}" dt="2020-08-31T02:55:55.006" v="28"/>
        <pc:sldMkLst>
          <pc:docMk/>
          <pc:sldMk cId="0" sldId="259"/>
        </pc:sldMkLst>
        <pc:graphicFrameChg chg="mod modGraphic">
          <ac:chgData name="Jolene Foster" userId="S::fosterj@luhsd.net::c2d0a68b-12d1-4cff-9ee0-cd218ae6f2e1" providerId="AD" clId="Web-{12C5E37C-A2F4-5252-FE92-8F57787300BD}" dt="2020-08-31T02:55:55.006" v="28"/>
          <ac:graphicFrameMkLst>
            <pc:docMk/>
            <pc:sldMk cId="0" sldId="259"/>
            <ac:graphicFrameMk id="27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3" name="Google Shape;25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9" name="Google Shape;25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5" name="Google Shape;26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960263a7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960263a7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0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55" name="Google Shape;55;p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6" name="Google Shape;56;p10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57" name="Google Shape;57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58" name="Google Shape;58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59" name="Google Shape;59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60" name="Google Shape;60;p10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61" name="Google Shape;61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2" name="Google Shape;62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3" name="Google Shape;63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64" name="Google Shape;64;p10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65" name="Google Shape;65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6" name="Google Shape;66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7" name="Google Shape;67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68" name="Google Shape;68;p10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69" name="Google Shape;69;p10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0" name="Google Shape;70;p10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71" name="Google Shape;71;p10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2" name="Google Shape;72;p10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3" name="Google Shape;73;p10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4" name="Google Shape;74;p1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5" name="Google Shape;75;p1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7" name="Google Shape;77;p1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8" name="Google Shape;78;p10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9" name="Google Shape;79;p1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0" name="Google Shape;80;p10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1" name="Google Shape;81;p10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2" name="Google Shape;82;p10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3" name="Google Shape;83;p10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4" name="Google Shape;84;p1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5" name="Google Shape;85;p10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10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7" name="Google Shape;87;p10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8" name="Google Shape;88;p10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9" name="Google Shape;89;p1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" name="Google Shape;90;p10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" name="Google Shape;91;p10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" name="Google Shape;92;p1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93" name="Google Shape;93;p10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10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5" name="Google Shape;95;p10"/>
          <p:cNvSpPr txBox="1"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0"/>
          <p:cNvSpPr txBox="1"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424242"/>
                </a:solidFill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672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0"/>
          <p:cNvSpPr txBox="1">
            <a:spLocks noGrp="1"/>
          </p:cNvSpPr>
          <p:nvPr>
            <p:ph type="dt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9" name="Google Shape;99;p10"/>
          <p:cNvSpPr txBox="1">
            <a:spLocks noGrp="1"/>
          </p:cNvSpPr>
          <p:nvPr>
            <p:ph type="ftr" idx="11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sldNum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1" name="Google Shape;101;p1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19"/>
          <p:cNvSpPr txBox="1">
            <a:spLocks noGrp="1"/>
          </p:cNvSpPr>
          <p:nvPr>
            <p:ph type="body" idx="1"/>
          </p:nvPr>
        </p:nvSpPr>
        <p:spPr>
          <a:xfrm rot="5400000">
            <a:off x="2677662" y="689482"/>
            <a:ext cx="3508977" cy="677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1pPr>
            <a:lvl2pPr marL="914400" lvl="1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4pPr>
            <a:lvl5pPr marL="2286000" lvl="4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5pPr>
            <a:lvl6pPr marL="2743200" lvl="5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6pPr>
            <a:lvl7pPr marL="3200400" lvl="6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7pPr>
            <a:lvl8pPr marL="3657600" lvl="7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8pPr>
            <a:lvl9pPr marL="4114800" lvl="8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9pPr>
          </a:lstStyle>
          <a:p>
            <a:endParaRPr/>
          </a:p>
        </p:txBody>
      </p:sp>
      <p:sp>
        <p:nvSpPr>
          <p:cNvPr id="242" name="Google Shape;242;p19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9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0"/>
          <p:cNvSpPr txBox="1">
            <a:spLocks noGrp="1"/>
          </p:cNvSpPr>
          <p:nvPr>
            <p:ph type="title"/>
          </p:nvPr>
        </p:nvSpPr>
        <p:spPr>
          <a:xfrm rot="5400000">
            <a:off x="4981455" y="2678093"/>
            <a:ext cx="4780344" cy="1484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20"/>
          <p:cNvSpPr txBox="1">
            <a:spLocks noGrp="1"/>
          </p:cNvSpPr>
          <p:nvPr>
            <p:ph type="body" idx="1"/>
          </p:nvPr>
        </p:nvSpPr>
        <p:spPr>
          <a:xfrm rot="5400000">
            <a:off x="1374976" y="708467"/>
            <a:ext cx="4780344" cy="5423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1pPr>
            <a:lvl2pPr marL="914400" lvl="1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4pPr>
            <a:lvl5pPr marL="2286000" lvl="4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5pPr>
            <a:lvl6pPr marL="2743200" lvl="5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6pPr>
            <a:lvl7pPr marL="3200400" lvl="6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7pPr>
            <a:lvl8pPr marL="3657600" lvl="7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8pPr>
            <a:lvl9pPr marL="4114800" lvl="8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9pPr>
          </a:lstStyle>
          <a:p>
            <a:endParaRPr/>
          </a:p>
        </p:txBody>
      </p:sp>
      <p:sp>
        <p:nvSpPr>
          <p:cNvPr id="248" name="Google Shape;248;p20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20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20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1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1pPr>
            <a:lvl2pPr marL="914400" lvl="1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4pPr>
            <a:lvl5pPr marL="2286000" lvl="4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5pPr>
            <a:lvl6pPr marL="2743200" lvl="5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6pPr>
            <a:lvl7pPr marL="3200400" lvl="6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7pPr>
            <a:lvl8pPr marL="3657600" lvl="7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8pPr>
            <a:lvl9pPr marL="4114800" lvl="8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9pPr>
          </a:lstStyle>
          <a:p>
            <a:endParaRPr/>
          </a:p>
        </p:txBody>
      </p:sp>
      <p:sp>
        <p:nvSpPr>
          <p:cNvPr id="105" name="Google Shape;105;p11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1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1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2"/>
          <p:cNvSpPr txBox="1"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2"/>
          <p:cNvSpPr txBox="1"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2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2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2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3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13"/>
          <p:cNvSpPr txBox="1">
            <a:spLocks noGrp="1"/>
          </p:cNvSpPr>
          <p:nvPr>
            <p:ph type="body" idx="1"/>
          </p:nvPr>
        </p:nvSpPr>
        <p:spPr>
          <a:xfrm>
            <a:off x="1042416" y="2313432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1pPr>
            <a:lvl2pPr marL="914400" lvl="1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4pPr>
            <a:lvl5pPr marL="2286000" lvl="4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5pPr>
            <a:lvl6pPr marL="2743200" lvl="5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6pPr>
            <a:lvl7pPr marL="3200400" lvl="6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7pPr>
            <a:lvl8pPr marL="3657600" lvl="7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8pPr>
            <a:lvl9pPr marL="4114800" lvl="8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9pPr>
          </a:lstStyle>
          <a:p>
            <a:endParaRPr/>
          </a:p>
        </p:txBody>
      </p:sp>
      <p:sp>
        <p:nvSpPr>
          <p:cNvPr id="120" name="Google Shape;120;p13"/>
          <p:cNvSpPr txBox="1">
            <a:spLocks noGrp="1"/>
          </p:cNvSpPr>
          <p:nvPr>
            <p:ph type="body" idx="2"/>
          </p:nvPr>
        </p:nvSpPr>
        <p:spPr>
          <a:xfrm>
            <a:off x="4645152" y="2313431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1pPr>
            <a:lvl2pPr marL="914400" lvl="1" indent="-31546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4pPr>
            <a:lvl5pPr marL="2286000" lvl="4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5pPr>
            <a:lvl6pPr marL="2743200" lvl="5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6pPr>
            <a:lvl7pPr marL="3200400" lvl="6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7pPr>
            <a:lvl8pPr marL="3657600" lvl="7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8pPr>
            <a:lvl9pPr marL="4114800" lvl="8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4"/>
          <p:cNvSpPr txBox="1"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None/>
              <a:defRPr sz="24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9pPr>
          </a:lstStyle>
          <a:p>
            <a:endParaRPr/>
          </a:p>
        </p:txBody>
      </p:sp>
      <p:sp>
        <p:nvSpPr>
          <p:cNvPr id="124" name="Google Shape;124;p14"/>
          <p:cNvSpPr txBox="1">
            <a:spLocks noGrp="1"/>
          </p:cNvSpPr>
          <p:nvPr>
            <p:ph type="body" idx="2"/>
          </p:nvPr>
        </p:nvSpPr>
        <p:spPr>
          <a:xfrm>
            <a:off x="1041721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4424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Char char="?"/>
              <a:defRPr sz="2400"/>
            </a:lvl1pPr>
            <a:lvl2pPr marL="914400" lvl="1" indent="-32511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 sz="1800"/>
            </a:lvl3pPr>
            <a:lvl4pPr marL="1828800" lvl="3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4pPr>
            <a:lvl5pPr marL="2286000" lvl="4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5pPr>
            <a:lvl6pPr marL="2743200" lvl="5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6pPr>
            <a:lvl7pPr marL="3200400" lvl="6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7pPr>
            <a:lvl8pPr marL="3657600" lvl="7" indent="-305815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8pPr>
            <a:lvl9pPr marL="4114800" lvl="8" indent="-305815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9pPr>
          </a:lstStyle>
          <a:p>
            <a:endParaRPr/>
          </a:p>
        </p:txBody>
      </p:sp>
      <p:sp>
        <p:nvSpPr>
          <p:cNvPr id="125" name="Google Shape;125;p14"/>
          <p:cNvSpPr txBox="1">
            <a:spLocks noGrp="1"/>
          </p:cNvSpPr>
          <p:nvPr>
            <p:ph type="body" idx="3"/>
          </p:nvPr>
        </p:nvSpPr>
        <p:spPr>
          <a:xfrm>
            <a:off x="5011837" y="2316010"/>
            <a:ext cx="30557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None/>
              <a:defRPr sz="24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 b="1"/>
            </a:lvl9pPr>
          </a:lstStyle>
          <a:p>
            <a:endParaRPr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4"/>
          </p:nvPr>
        </p:nvSpPr>
        <p:spPr>
          <a:xfrm>
            <a:off x="4645152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4424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Char char="?"/>
              <a:defRPr sz="2400"/>
            </a:lvl1pPr>
            <a:lvl2pPr marL="914400" lvl="1" indent="-32511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2pPr>
            <a:lvl3pPr marL="1371600" lvl="2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 sz="1800"/>
            </a:lvl3pPr>
            <a:lvl4pPr marL="1828800" lvl="3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4pPr>
            <a:lvl5pPr marL="2286000" lvl="4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5pPr>
            <a:lvl6pPr marL="2743200" lvl="5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6pPr>
            <a:lvl7pPr marL="3200400" lvl="6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7pPr>
            <a:lvl8pPr marL="3657600" lvl="7" indent="-305815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8pPr>
            <a:lvl9pPr marL="4114800" lvl="8" indent="-305815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9pPr>
          </a:lstStyle>
          <a:p>
            <a:endParaRPr/>
          </a:p>
        </p:txBody>
      </p:sp>
      <p:sp>
        <p:nvSpPr>
          <p:cNvPr id="127" name="Google Shape;127;p14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4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5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5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5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5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6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6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6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17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41" name="Google Shape;141;p17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42" name="Google Shape;142;p17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43" name="Google Shape;143;p1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4" name="Google Shape;144;p1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5" name="Google Shape;145;p17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46" name="Google Shape;146;p17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47" name="Google Shape;147;p1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8" name="Google Shape;148;p1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9" name="Google Shape;149;p17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50" name="Google Shape;150;p17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1" name="Google Shape;151;p1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2" name="Google Shape;152;p1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3" name="Google Shape;153;p17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154" name="Google Shape;154;p1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55" name="Google Shape;155;p17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56" name="Google Shape;156;p17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157" name="Google Shape;157;p17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8" name="Google Shape;158;p1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9" name="Google Shape;159;p1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0" name="Google Shape;160;p17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1" name="Google Shape;161;p17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2" name="Google Shape;162;p17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3" name="Google Shape;163;p17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4" name="Google Shape;164;p17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5" name="Google Shape;165;p17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6" name="Google Shape;166;p17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7" name="Google Shape;167;p1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8" name="Google Shape;168;p17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9" name="Google Shape;169;p17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0" name="Google Shape;170;p1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1" name="Google Shape;171;p17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2" name="Google Shape;172;p1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3" name="Google Shape;173;p17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4" name="Google Shape;174;p17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5" name="Google Shape;175;p1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6" name="Google Shape;176;p1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7" name="Google Shape;177;p1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8" name="Google Shape;178;p17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79" name="Google Shape;179;p17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0" name="Google Shape;180;p17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17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7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3" name="Google Shape;183;p1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4" name="Google Shape;184;p17"/>
          <p:cNvSpPr txBox="1">
            <a:spLocks noGrp="1"/>
          </p:cNvSpPr>
          <p:nvPr>
            <p:ph type="body" idx="1"/>
          </p:nvPr>
        </p:nvSpPr>
        <p:spPr>
          <a:xfrm>
            <a:off x="1145894" y="856527"/>
            <a:ext cx="3090440" cy="5150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4424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Char char="?"/>
              <a:defRPr sz="2400"/>
            </a:lvl1pPr>
            <a:lvl2pPr marL="914400" lvl="1" indent="-334772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672"/>
              <a:buChar char="?"/>
              <a:defRPr sz="2200"/>
            </a:lvl2pPr>
            <a:lvl3pPr marL="1371600" lvl="2" indent="-32511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3pPr>
            <a:lvl4pPr marL="1828800" lvl="3" indent="-31546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Char char="?"/>
              <a:defRPr sz="1800"/>
            </a:lvl4pPr>
            <a:lvl5pPr marL="2286000" lvl="4" indent="-305816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Char char="?"/>
              <a:defRPr sz="1600"/>
            </a:lvl5pPr>
            <a:lvl6pPr marL="2743200" lvl="5" indent="-32512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6pPr>
            <a:lvl7pPr marL="3200400" lvl="6" indent="-32512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7pPr>
            <a:lvl8pPr marL="3657600" lvl="7" indent="-32512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8pPr>
            <a:lvl9pPr marL="4114800" lvl="8" indent="-32512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20"/>
              <a:buChar char="?"/>
              <a:defRPr sz="2000"/>
            </a:lvl9pPr>
          </a:lstStyle>
          <a:p>
            <a:endParaRPr/>
          </a:p>
        </p:txBody>
      </p:sp>
      <p:sp>
        <p:nvSpPr>
          <p:cNvPr id="185" name="Google Shape;185;p17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6" name="Google Shape;186;p17"/>
          <p:cNvSpPr txBox="1">
            <a:spLocks noGrp="1"/>
          </p:cNvSpPr>
          <p:nvPr>
            <p:ph type="ft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17"/>
          <p:cNvSpPr txBox="1"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7"/>
          <p:cNvSpPr txBox="1">
            <a:spLocks noGrp="1"/>
          </p:cNvSpPr>
          <p:nvPr>
            <p:ph type="body" idx="2"/>
          </p:nvPr>
        </p:nvSpPr>
        <p:spPr>
          <a:xfrm>
            <a:off x="4736592" y="4136994"/>
            <a:ext cx="3298784" cy="151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18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91" name="Google Shape;191;p18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92" name="Google Shape;192;p18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93" name="Google Shape;193;p18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4" name="Google Shape;194;p1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5" name="Google Shape;195;p1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96" name="Google Shape;196;p18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97" name="Google Shape;197;p18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8" name="Google Shape;198;p1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9" name="Google Shape;199;p1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200" name="Google Shape;200;p18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201" name="Google Shape;201;p18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02" name="Google Shape;202;p1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03" name="Google Shape;203;p1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204" name="Google Shape;204;p18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5" name="Google Shape;205;p1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6" name="Google Shape;206;p18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07" name="Google Shape;207;p18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8" name="Google Shape;208;p18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9" name="Google Shape;209;p1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0" name="Google Shape;210;p1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1" name="Google Shape;211;p1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2" name="Google Shape;212;p18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3" name="Google Shape;213;p18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4" name="Google Shape;214;p18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5" name="Google Shape;215;p18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6" name="Google Shape;216;p18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7" name="Google Shape;217;p1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8" name="Google Shape;218;p1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9" name="Google Shape;219;p18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0" name="Google Shape;220;p18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1" name="Google Shape;221;p1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2" name="Google Shape;222;p18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3" name="Google Shape;223;p1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4" name="Google Shape;224;p18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5" name="Google Shape;225;p18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6" name="Google Shape;226;p1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7" name="Google Shape;227;p1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8" name="Google Shape;228;p1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29" name="Google Shape;229;p18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0" name="Google Shape;230;p18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1" name="Google Shape;231;p18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1E1E1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2" name="Google Shape;232;p1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3" name="Google Shape;233;p18"/>
          <p:cNvSpPr txBox="1"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8"/>
          <p:cNvSpPr>
            <a:spLocks noGrp="1"/>
          </p:cNvSpPr>
          <p:nvPr>
            <p:ph type="pic" idx="2"/>
          </p:nvPr>
        </p:nvSpPr>
        <p:spPr>
          <a:xfrm>
            <a:off x="1005208" y="693795"/>
            <a:ext cx="3359623" cy="546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None/>
              <a:defRPr sz="3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  <a:defRPr sz="2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35" name="Google Shape;235;p18"/>
          <p:cNvSpPr txBox="1">
            <a:spLocks noGrp="1"/>
          </p:cNvSpPr>
          <p:nvPr>
            <p:ph type="body" idx="1"/>
          </p:nvPr>
        </p:nvSpPr>
        <p:spPr>
          <a:xfrm>
            <a:off x="4734630" y="4133088"/>
            <a:ext cx="3300573" cy="1519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>
            <a:endParaRPr/>
          </a:p>
        </p:txBody>
      </p:sp>
      <p:sp>
        <p:nvSpPr>
          <p:cNvPr id="236" name="Google Shape;236;p18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18"/>
          <p:cNvSpPr txBox="1">
            <a:spLocks noGrp="1"/>
          </p:cNvSpPr>
          <p:nvPr>
            <p:ph type="ft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8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1F15E"/>
            </a:gs>
            <a:gs pos="62000">
              <a:srgbClr val="90BA3F"/>
            </a:gs>
            <a:gs pos="100000">
              <a:srgbClr val="7FA03E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9"/>
          <p:cNvGrpSpPr/>
          <p:nvPr/>
        </p:nvGrpSpPr>
        <p:grpSpPr>
          <a:xfrm>
            <a:off x="-567355" y="0"/>
            <a:ext cx="10458653" cy="7117071"/>
            <a:chOff x="-644959" y="0"/>
            <a:chExt cx="10458653" cy="7117071"/>
          </a:xfrm>
        </p:grpSpPr>
        <p:grpSp>
          <p:nvGrpSpPr>
            <p:cNvPr id="7" name="Google Shape;7;p9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8" name="Google Shape;8;p9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9" name="Google Shape;9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0" name="Google Shape;10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1" name="Google Shape;11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2" name="Google Shape;12;p9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3" name="Google Shape;13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" name="Google Shape;14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" name="Google Shape;15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6" name="Google Shape;16;p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7" name="Google Shape;17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8" name="Google Shape;18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" name="Google Shape;19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411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20" name="Google Shape;20;p9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" name="Google Shape;21;p9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" name="Google Shape;22;p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411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3" name="Google Shape;23;p9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4" name="Google Shape;24;p9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" name="Google Shape;25;p9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" name="Google Shape;26;p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" name="Google Shape;27;p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" name="Google Shape;28;p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9" name="Google Shape;29;p9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" name="Google Shape;30;p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1" name="Google Shape;31;p9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2" name="Google Shape;32;p9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3" name="Google Shape;33;p9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4" name="Google Shape;34;p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5" name="Google Shape;35;p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6" name="Google Shape;36;p9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7" name="Google Shape;37;p9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" name="Google Shape;38;p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9" name="Google Shape;39;p9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0" name="Google Shape;40;p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411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1" name="Google Shape;41;p9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" name="Google Shape;42;p9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274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" name="Google Shape;43;p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" name="Google Shape;44;p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372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5" name="Google Shape;45;p9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6" name="Google Shape;46;p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0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7" name="Google Shape;47;p9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4424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🞇"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🞇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🞇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🞇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🞇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dt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fosterj@luhsd.ne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elseyl@luhsd.ne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"/>
          <p:cNvSpPr txBox="1"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/>
              <a:t>Welcome!</a:t>
            </a:r>
            <a:endParaRPr/>
          </a:p>
        </p:txBody>
      </p:sp>
      <p:sp>
        <p:nvSpPr>
          <p:cNvPr id="256" name="Google Shape;256;p1"/>
          <p:cNvSpPr txBox="1"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rPr lang="en-US"/>
              <a:t>Mrs. Foster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68"/>
              <a:buNone/>
            </a:pPr>
            <a:r>
              <a:rPr lang="en-US"/>
              <a:t>English 10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sz="3600"/>
              <a:t>English 10 – Course Overview</a:t>
            </a:r>
            <a:endParaRPr sz="3600"/>
          </a:p>
        </p:txBody>
      </p:sp>
      <p:sp>
        <p:nvSpPr>
          <p:cNvPr id="262" name="Google Shape;262;p3"/>
          <p:cNvSpPr txBox="1"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12115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24"/>
              <a:buFont typeface="Arial"/>
              <a:buChar char="•"/>
            </a:pPr>
            <a:r>
              <a:rPr lang="en-US" dirty="0"/>
              <a:t>Graduation Requirement (D- or higher)</a:t>
            </a:r>
          </a:p>
          <a:p>
            <a:pPr marL="412115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Font typeface="Arial"/>
              <a:buChar char="•"/>
            </a:pPr>
            <a:r>
              <a:rPr lang="en-US" dirty="0"/>
              <a:t>UC/CSU a-g Requirement (C or higher)</a:t>
            </a:r>
            <a:endParaRPr dirty="0"/>
          </a:p>
          <a:p>
            <a:pPr marL="412115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24"/>
              <a:buFont typeface="Arial"/>
              <a:buChar char="•"/>
            </a:pPr>
            <a:r>
              <a:rPr lang="en-US" dirty="0"/>
              <a:t>Textbook: </a:t>
            </a:r>
            <a:r>
              <a:rPr lang="en-US" dirty="0" err="1"/>
              <a:t>SpringBoard</a:t>
            </a:r>
            <a:r>
              <a:rPr lang="en-US" dirty="0"/>
              <a:t> Language Arts grade 10</a:t>
            </a:r>
            <a:endParaRPr dirty="0"/>
          </a:p>
          <a:p>
            <a:pPr marL="708660" lvl="1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672"/>
              <a:buFont typeface="Courier New"/>
              <a:buChar char="o"/>
            </a:pPr>
            <a:r>
              <a:rPr lang="en-US" dirty="0"/>
              <a:t>Culture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8"/>
          <p:cNvSpPr txBox="1">
            <a:spLocks noGrp="1"/>
          </p:cNvSpPr>
          <p:nvPr>
            <p:ph type="title"/>
          </p:nvPr>
        </p:nvSpPr>
        <p:spPr>
          <a:xfrm>
            <a:off x="1059600" y="648125"/>
            <a:ext cx="7024800" cy="10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Century Gothic"/>
              <a:buNone/>
            </a:pPr>
            <a:r>
              <a:rPr lang="en-US" sz="3600"/>
              <a:t>How to succeed (during Distance Learning)</a:t>
            </a:r>
            <a:endParaRPr sz="4800"/>
          </a:p>
        </p:txBody>
      </p:sp>
      <p:sp>
        <p:nvSpPr>
          <p:cNvPr id="268" name="Google Shape;268;p8"/>
          <p:cNvSpPr txBox="1">
            <a:spLocks noGrp="1"/>
          </p:cNvSpPr>
          <p:nvPr>
            <p:ph type="body" idx="1"/>
          </p:nvPr>
        </p:nvSpPr>
        <p:spPr>
          <a:xfrm>
            <a:off x="1059600" y="1703225"/>
            <a:ext cx="6777300" cy="484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25780" lvl="0" indent="-368300" algn="l" rtl="0">
              <a:spcBef>
                <a:spcPts val="0"/>
              </a:spcBef>
              <a:spcAft>
                <a:spcPts val="0"/>
              </a:spcAft>
              <a:buSzPts val="1336"/>
              <a:buFont typeface="Century Gothic"/>
              <a:buAutoNum type="arabicPeriod"/>
            </a:pPr>
            <a:r>
              <a:rPr lang="en-US" sz="2200" dirty="0"/>
              <a:t>Communicate!</a:t>
            </a:r>
            <a:endParaRPr sz="1000" dirty="0"/>
          </a:p>
          <a:p>
            <a:pPr marL="944245" lvl="1" indent="-342900" algn="l" rtl="0">
              <a:spcBef>
                <a:spcPts val="720"/>
              </a:spcBef>
              <a:spcAft>
                <a:spcPts val="0"/>
              </a:spcAft>
              <a:buSzPts val="1336"/>
              <a:buFont typeface="Arial"/>
              <a:buChar char="•"/>
            </a:pPr>
            <a:r>
              <a:rPr lang="en-US" dirty="0"/>
              <a:t>Students: Canvas</a:t>
            </a:r>
            <a:endParaRPr dirty="0"/>
          </a:p>
          <a:p>
            <a:pPr marL="914400" lvl="1" indent="-368300" algn="l" rtl="0"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Parents: </a:t>
            </a:r>
            <a:r>
              <a:rPr lang="en-US" u="sng" dirty="0">
                <a:solidFill>
                  <a:schemeClr val="hlink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fosterj@luhsd.net</a:t>
            </a:r>
            <a:endParaRPr dirty="0">
              <a:solidFill>
                <a:schemeClr val="hlink"/>
              </a:solidFill>
            </a:endParaRPr>
          </a:p>
          <a:p>
            <a:pPr marL="914400" lvl="1" indent="-368300" algn="l" rtl="0"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After Friday: </a:t>
            </a:r>
            <a:r>
              <a:rPr lang="en-US" u="sng" dirty="0">
                <a:solidFill>
                  <a:schemeClr val="hlink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kelseyl@luhsd.net</a:t>
            </a:r>
            <a:endParaRPr dirty="0">
              <a:solidFill>
                <a:schemeClr val="hlink"/>
              </a:solidFill>
            </a:endParaRPr>
          </a:p>
          <a:p>
            <a:pPr marL="914400" lvl="1" indent="-368300" algn="l" rtl="0"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Available: 8-3:15 M-F</a:t>
            </a:r>
            <a:endParaRPr dirty="0"/>
          </a:p>
          <a:p>
            <a:pPr marL="457200" lvl="0" indent="-368300" algn="l" rtl="0">
              <a:spcBef>
                <a:spcPts val="720"/>
              </a:spcBef>
              <a:spcAft>
                <a:spcPts val="0"/>
              </a:spcAft>
              <a:buSzPts val="2200"/>
              <a:buAutoNum type="arabicPeriod"/>
            </a:pPr>
            <a:r>
              <a:rPr lang="en-US" sz="2200" dirty="0"/>
              <a:t>Take Responsibility for learning</a:t>
            </a:r>
            <a:endParaRPr sz="2200" dirty="0"/>
          </a:p>
          <a:p>
            <a:pPr marL="914400" lvl="1" indent="-368300" algn="l" rtl="0"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Engage &amp; participate in class</a:t>
            </a:r>
            <a:endParaRPr dirty="0"/>
          </a:p>
          <a:p>
            <a:pPr marL="914400" lvl="1" indent="-368300" algn="l" rtl="0"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Limit distractions</a:t>
            </a:r>
            <a:endParaRPr dirty="0"/>
          </a:p>
          <a:p>
            <a:pPr marL="914400" lvl="1" indent="-368300" algn="l" rtl="0">
              <a:spcBef>
                <a:spcPts val="72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dirty="0"/>
              <a:t>Use Agendas on Canvas Calendar</a:t>
            </a:r>
            <a:endParaRPr dirty="0"/>
          </a:p>
          <a:p>
            <a:pPr marL="457200" lvl="0" indent="-314960" algn="l" rtl="0">
              <a:spcBef>
                <a:spcPts val="720"/>
              </a:spcBef>
              <a:spcAft>
                <a:spcPts val="0"/>
              </a:spcAft>
              <a:buSzPts val="1368"/>
              <a:buAutoNum type="arabicPeriod"/>
            </a:pPr>
            <a:r>
              <a:rPr lang="en-US" dirty="0"/>
              <a:t>Attend Tutorial Sessions</a:t>
            </a:r>
            <a:endParaRPr dirty="0"/>
          </a:p>
          <a:p>
            <a:pPr marL="914400" lvl="1" indent="-314960" algn="l" rtl="0">
              <a:spcBef>
                <a:spcPts val="720"/>
              </a:spcBef>
              <a:spcAft>
                <a:spcPts val="0"/>
              </a:spcAft>
              <a:buSzPts val="1368"/>
              <a:buFont typeface="Arial"/>
              <a:buChar char="•"/>
            </a:pPr>
            <a:r>
              <a:rPr lang="en-US" dirty="0"/>
              <a:t>M/W/F 2:00-3:00 P.M.</a:t>
            </a:r>
            <a:endParaRPr dirty="0"/>
          </a:p>
          <a:p>
            <a:pPr marL="68580" lvl="0" indent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736"/>
              <a:buFont typeface="Arial"/>
              <a:buNone/>
            </a:pPr>
            <a:endParaRPr sz="2200"/>
          </a:p>
          <a:p>
            <a:pPr marL="6858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2736"/>
              <a:buNone/>
            </a:pP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960263a704_0_0"/>
          <p:cNvSpPr txBox="1">
            <a:spLocks noGrp="1"/>
          </p:cNvSpPr>
          <p:nvPr>
            <p:ph type="title"/>
          </p:nvPr>
        </p:nvSpPr>
        <p:spPr>
          <a:xfrm>
            <a:off x="1059600" y="557675"/>
            <a:ext cx="7024800" cy="648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Year at a Glance</a:t>
            </a:r>
            <a:endParaRPr/>
          </a:p>
        </p:txBody>
      </p:sp>
      <p:graphicFrame>
        <p:nvGraphicFramePr>
          <p:cNvPr id="274" name="Google Shape;274;g960263a704_0_0"/>
          <p:cNvGraphicFramePr/>
          <p:nvPr>
            <p:extLst>
              <p:ext uri="{D42A27DB-BD31-4B8C-83A1-F6EECF244321}">
                <p14:modId xmlns:p14="http://schemas.microsoft.com/office/powerpoint/2010/main" val="235741500"/>
              </p:ext>
            </p:extLst>
          </p:nvPr>
        </p:nvGraphicFramePr>
        <p:xfrm>
          <a:off x="947853" y="1129060"/>
          <a:ext cx="7239000" cy="5389434"/>
        </p:xfrm>
        <a:graphic>
          <a:graphicData uri="http://schemas.openxmlformats.org/drawingml/2006/table">
            <a:tbl>
              <a:tblPr>
                <a:noFill/>
                <a:tableStyleId>{CFC64835-4B7C-427A-A65C-A28ADDD5DE09}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1810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sng"/>
                        <a:t>Quarter 1</a:t>
                      </a:r>
                      <a:endParaRPr sz="2000" b="1" u="sng"/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Unit 1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: Cultural Conversations</a:t>
                      </a:r>
                      <a:endParaRPr sz="16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Embedded Assessment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: Writing a Synthesis Paper: To what extent does one’s culture inform the way one views others and the world?</a:t>
                      </a:r>
                      <a:endParaRPr sz="16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sng"/>
                        <a:t>Quarter 2</a:t>
                      </a:r>
                      <a:endParaRPr sz="2000" b="1" u="sng"/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Unit 2: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Cultural Perspectives</a:t>
                      </a:r>
                      <a:endParaRPr sz="16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Embedded Assessment: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Writing a Rhetorical Analysis: Write an Essay analyzing how the writer of one of the texts studied in class uses rhetoric to achieve his/her purpose.</a:t>
                      </a:r>
                      <a:endParaRPr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1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sng"/>
                        <a:t>Quarter 3</a:t>
                      </a:r>
                      <a:endParaRPr sz="2000" b="1" u="sng"/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Unit: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Holocaust, </a:t>
                      </a:r>
                      <a:r>
                        <a:rPr lang="en-US" sz="1600" i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Night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by Elie Wiesel</a:t>
                      </a:r>
                      <a:endParaRPr sz="16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entury Gothic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Embedded Assessment: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Writing a Research Essay: Research a social issue affecting our society, along with an organization that is working to address it.</a:t>
                      </a:r>
                      <a:endParaRPr sz="16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sng"/>
                        <a:t>Quarter 4</a:t>
                      </a:r>
                      <a:endParaRPr sz="2000" b="1" u="sng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Unit 5: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Dramatic Justice; </a:t>
                      </a:r>
                      <a:r>
                        <a:rPr lang="en-US" sz="1600" i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Antigone</a:t>
                      </a:r>
                      <a:endParaRPr sz="1200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Embedded Assessment: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Writing a Literary Analysis Essay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: 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Write an analytical essay about the effect of character interaction in the play </a:t>
                      </a:r>
                      <a:r>
                        <a:rPr lang="en-US" sz="1600" i="1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Antigone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.</a:t>
                      </a:r>
                      <a:endParaRPr sz="1600" b="1">
                        <a:solidFill>
                          <a:schemeClr val="dk1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4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Welcome!</vt:lpstr>
      <vt:lpstr>English 10 – Course Overview</vt:lpstr>
      <vt:lpstr>How to succeed (during Distance Learning)</vt:lpstr>
      <vt:lpstr>Year at a Glance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Windows User</dc:creator>
  <cp:revision>11</cp:revision>
  <dcterms:created xsi:type="dcterms:W3CDTF">2014-08-11T19:09:45Z</dcterms:created>
  <dcterms:modified xsi:type="dcterms:W3CDTF">2020-08-31T02:55:59Z</dcterms:modified>
</cp:coreProperties>
</file>