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embeddedFontLst>
    <p:embeddedFont>
      <p:font typeface="Century Gothic" panose="020B0502020202020204" pitchFamily="34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5" roundtripDataSignature="AMtx7mjf48X01GrxaP/QNUPf50dvOoHan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DB1E8D-BC71-9548-B5AC-1558B82A511D}" v="21" dt="2020-08-31T02:54:01.939"/>
  </p1510:revLst>
</p1510:revInfo>
</file>

<file path=ppt/tableStyles.xml><?xml version="1.0" encoding="utf-8"?>
<a:tblStyleLst xmlns:a="http://schemas.openxmlformats.org/drawingml/2006/main" def="{88104CC7-1BE4-4834-AFE5-A11FA00E4429}">
  <a:tblStyle styleId="{88104CC7-1BE4-4834-AFE5-A11FA00E442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font" Target="fonts/font1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customschemas.google.com/relationships/presentationmetadata" Target="metadata"/><Relationship Id="rId10" Type="http://schemas.openxmlformats.org/officeDocument/2006/relationships/font" Target="fonts/font4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3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lene Foster" userId="S::fosterj@luhsd.net::c2d0a68b-12d1-4cff-9ee0-cd218ae6f2e1" providerId="AD" clId="Web-{EBDB1E8D-BC71-9548-B5AC-1558B82A511D}"/>
    <pc:docChg chg="modSld">
      <pc:chgData name="Jolene Foster" userId="S::fosterj@luhsd.net::c2d0a68b-12d1-4cff-9ee0-cd218ae6f2e1" providerId="AD" clId="Web-{EBDB1E8D-BC71-9548-B5AC-1558B82A511D}" dt="2020-08-31T02:54:01.939" v="20" actId="20577"/>
      <pc:docMkLst>
        <pc:docMk/>
      </pc:docMkLst>
      <pc:sldChg chg="modSp">
        <pc:chgData name="Jolene Foster" userId="S::fosterj@luhsd.net::c2d0a68b-12d1-4cff-9ee0-cd218ae6f2e1" providerId="AD" clId="Web-{EBDB1E8D-BC71-9548-B5AC-1558B82A511D}" dt="2020-08-31T02:53:19.079" v="6" actId="20577"/>
        <pc:sldMkLst>
          <pc:docMk/>
          <pc:sldMk cId="0" sldId="257"/>
        </pc:sldMkLst>
        <pc:spChg chg="mod">
          <ac:chgData name="Jolene Foster" userId="S::fosterj@luhsd.net::c2d0a68b-12d1-4cff-9ee0-cd218ae6f2e1" providerId="AD" clId="Web-{EBDB1E8D-BC71-9548-B5AC-1558B82A511D}" dt="2020-08-31T02:53:19.079" v="6" actId="20577"/>
          <ac:spMkLst>
            <pc:docMk/>
            <pc:sldMk cId="0" sldId="257"/>
            <ac:spMk id="262" creationId="{00000000-0000-0000-0000-000000000000}"/>
          </ac:spMkLst>
        </pc:spChg>
      </pc:sldChg>
      <pc:sldChg chg="modSp">
        <pc:chgData name="Jolene Foster" userId="S::fosterj@luhsd.net::c2d0a68b-12d1-4cff-9ee0-cd218ae6f2e1" providerId="AD" clId="Web-{EBDB1E8D-BC71-9548-B5AC-1558B82A511D}" dt="2020-08-31T02:54:01.939" v="19" actId="20577"/>
        <pc:sldMkLst>
          <pc:docMk/>
          <pc:sldMk cId="0" sldId="258"/>
        </pc:sldMkLst>
        <pc:spChg chg="mod">
          <ac:chgData name="Jolene Foster" userId="S::fosterj@luhsd.net::c2d0a68b-12d1-4cff-9ee0-cd218ae6f2e1" providerId="AD" clId="Web-{EBDB1E8D-BC71-9548-B5AC-1558B82A511D}" dt="2020-08-31T02:54:01.939" v="19" actId="20577"/>
          <ac:spMkLst>
            <pc:docMk/>
            <pc:sldMk cId="0" sldId="258"/>
            <ac:spMk id="268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53" name="Google Shape;25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59" name="Google Shape;25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65" name="Google Shape;26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935b3d177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Google Shape;271;g935b3d177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0"/>
          <p:cNvGrpSpPr/>
          <p:nvPr/>
        </p:nvGrpSpPr>
        <p:grpSpPr>
          <a:xfrm>
            <a:off x="-644959" y="0"/>
            <a:ext cx="10458653" cy="7117071"/>
            <a:chOff x="-644959" y="0"/>
            <a:chExt cx="10458653" cy="7117071"/>
          </a:xfrm>
        </p:grpSpPr>
        <p:grpSp>
          <p:nvGrpSpPr>
            <p:cNvPr id="55" name="Google Shape;55;p10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56" name="Google Shape;56;p10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57" name="Google Shape;57;p1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58" name="Google Shape;58;p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59" name="Google Shape;59;p1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grpSp>
            <p:nvGrpSpPr>
              <p:cNvPr id="60" name="Google Shape;60;p10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61" name="Google Shape;61;p1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62" name="Google Shape;62;p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63" name="Google Shape;63;p1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grpSp>
            <p:nvGrpSpPr>
              <p:cNvPr id="64" name="Google Shape;64;p10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65" name="Google Shape;65;p1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66" name="Google Shape;66;p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67" name="Google Shape;67;p1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sp>
            <p:nvSpPr>
              <p:cNvPr id="68" name="Google Shape;68;p10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lt1">
                  <a:alpha val="9411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69" name="Google Shape;69;p10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lt1">
                  <a:alpha val="9411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70" name="Google Shape;70;p10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lt1">
                  <a:alpha val="9411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</p:grpSp>
        <p:sp>
          <p:nvSpPr>
            <p:cNvPr id="71" name="Google Shape;71;p10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/>
              <a:ahLst/>
              <a:cxnLst/>
              <a:rect l="l" t="t" r="r" b="b"/>
              <a:pathLst>
                <a:path w="9144000" h="1175655" extrusionOk="0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2" name="Google Shape;72;p10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/>
              <a:ahLst/>
              <a:cxnLst/>
              <a:rect l="l" t="t" r="r" b="b"/>
              <a:pathLst>
                <a:path w="9144000" h="890650" extrusionOk="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3" name="Google Shape;73;p10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/>
              <a:ahLst/>
              <a:cxnLst/>
              <a:rect l="l" t="t" r="r" b="b"/>
              <a:pathLst>
                <a:path w="3004457" h="1211283" extrusionOk="0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4" name="Google Shape;74;p1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/>
              <a:ahLst/>
              <a:cxnLst/>
              <a:rect l="l" t="t" r="r" b="b"/>
              <a:pathLst>
                <a:path w="9144000" h="1478478" extrusionOk="0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5" name="Google Shape;75;p1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/>
              <a:ahLst/>
              <a:cxnLst/>
              <a:rect l="l" t="t" r="r" b="b"/>
              <a:pathLst>
                <a:path w="6982691" h="1719942" extrusionOk="0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6" name="Google Shape;76;p1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9411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7" name="Google Shape;77;p1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8" name="Google Shape;78;p10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274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9" name="Google Shape;79;p1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3529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0" name="Google Shape;80;p10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549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1" name="Google Shape;81;p10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/>
              <a:ahLst/>
              <a:cxnLst/>
              <a:rect l="l" t="t" r="r" b="b"/>
              <a:pathLst>
                <a:path w="1261499" h="1388236" extrusionOk="0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lt1">
                <a:alpha val="9411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2" name="Google Shape;82;p10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3" name="Google Shape;83;p10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274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4" name="Google Shape;84;p1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5" name="Google Shape;85;p10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6" name="Google Shape;86;p10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274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7" name="Google Shape;87;p10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8" name="Google Shape;88;p10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9411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9" name="Google Shape;89;p1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0" name="Google Shape;90;p10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274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1" name="Google Shape;91;p10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/>
              <a:ahLst/>
              <a:cxnLst/>
              <a:rect l="l" t="t" r="r" b="b"/>
              <a:pathLst>
                <a:path w="1243407" h="1388236" extrusionOk="0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lt1">
                <a:alpha val="3529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2" name="Google Shape;92;p1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/>
              <a:ahLst/>
              <a:cxnLst/>
              <a:rect l="l" t="t" r="r" b="b"/>
              <a:pathLst>
                <a:path w="1241871" h="1388822" extrusionOk="0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93" name="Google Shape;93;p10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 w="15875" cap="flat" cmpd="sng">
            <a:solidFill>
              <a:srgbClr val="74A50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4" name="Google Shape;94;p10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5" name="Google Shape;95;p10"/>
          <p:cNvSpPr txBox="1"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0"/>
          <p:cNvSpPr txBox="1"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None/>
              <a:defRPr sz="1800">
                <a:solidFill>
                  <a:srgbClr val="424242"/>
                </a:solidFill>
              </a:defRPr>
            </a:lvl1pPr>
            <a:lvl2pPr lvl="1" algn="ctr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1672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2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064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064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064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064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7" name="Google Shape;97;p10"/>
          <p:cNvSpPr txBox="1">
            <a:spLocks noGrp="1"/>
          </p:cNvSpPr>
          <p:nvPr>
            <p:ph type="dt" idx="10"/>
          </p:nvPr>
        </p:nvSpPr>
        <p:spPr>
          <a:xfrm>
            <a:off x="4738744" y="1516828"/>
            <a:ext cx="2133600" cy="750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9" name="Google Shape;99;p10"/>
          <p:cNvSpPr txBox="1">
            <a:spLocks noGrp="1"/>
          </p:cNvSpPr>
          <p:nvPr>
            <p:ph type="ftr" idx="11"/>
          </p:nvPr>
        </p:nvSpPr>
        <p:spPr>
          <a:xfrm>
            <a:off x="5303520" y="5719966"/>
            <a:ext cx="283159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0"/>
          <p:cNvSpPr txBox="1">
            <a:spLocks noGrp="1"/>
          </p:cNvSpPr>
          <p:nvPr>
            <p:ph type="sldNum" idx="12"/>
          </p:nvPr>
        </p:nvSpPr>
        <p:spPr>
          <a:xfrm>
            <a:off x="4649096" y="5719966"/>
            <a:ext cx="64366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1" name="Google Shape;101;p1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9"/>
          <p:cNvSpPr txBox="1"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1" name="Google Shape;241;p19"/>
          <p:cNvSpPr txBox="1">
            <a:spLocks noGrp="1"/>
          </p:cNvSpPr>
          <p:nvPr>
            <p:ph type="body" idx="1"/>
          </p:nvPr>
        </p:nvSpPr>
        <p:spPr>
          <a:xfrm rot="5400000">
            <a:off x="2677662" y="689482"/>
            <a:ext cx="3508977" cy="67773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546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1pPr>
            <a:lvl2pPr marL="914400" lvl="1" indent="-31546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2pPr>
            <a:lvl3pPr marL="1371600" lvl="2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3pPr>
            <a:lvl4pPr marL="1828800" lvl="3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4pPr>
            <a:lvl5pPr marL="2286000" lvl="4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5pPr>
            <a:lvl6pPr marL="2743200" lvl="5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6pPr>
            <a:lvl7pPr marL="3200400" lvl="6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7pPr>
            <a:lvl8pPr marL="3657600" lvl="7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8pPr>
            <a:lvl9pPr marL="4114800" lvl="8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9pPr>
          </a:lstStyle>
          <a:p>
            <a:endParaRPr/>
          </a:p>
        </p:txBody>
      </p:sp>
      <p:sp>
        <p:nvSpPr>
          <p:cNvPr id="242" name="Google Shape;242;p19"/>
          <p:cNvSpPr txBox="1">
            <a:spLocks noGrp="1"/>
          </p:cNvSpPr>
          <p:nvPr>
            <p:ph type="dt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3" name="Google Shape;243;p19"/>
          <p:cNvSpPr txBox="1">
            <a:spLocks noGrp="1"/>
          </p:cNvSpPr>
          <p:nvPr>
            <p:ph type="ft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4" name="Google Shape;244;p19"/>
          <p:cNvSpPr txBox="1">
            <a:spLocks noGrp="1"/>
          </p:cNvSpPr>
          <p:nvPr>
            <p:ph type="sldNum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20"/>
          <p:cNvSpPr txBox="1">
            <a:spLocks noGrp="1"/>
          </p:cNvSpPr>
          <p:nvPr>
            <p:ph type="title"/>
          </p:nvPr>
        </p:nvSpPr>
        <p:spPr>
          <a:xfrm rot="5400000">
            <a:off x="4981455" y="2678093"/>
            <a:ext cx="4780344" cy="1484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7" name="Google Shape;247;p20"/>
          <p:cNvSpPr txBox="1">
            <a:spLocks noGrp="1"/>
          </p:cNvSpPr>
          <p:nvPr>
            <p:ph type="body" idx="1"/>
          </p:nvPr>
        </p:nvSpPr>
        <p:spPr>
          <a:xfrm rot="5400000">
            <a:off x="1374976" y="708467"/>
            <a:ext cx="4780344" cy="5423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546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1pPr>
            <a:lvl2pPr marL="914400" lvl="1" indent="-31546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2pPr>
            <a:lvl3pPr marL="1371600" lvl="2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3pPr>
            <a:lvl4pPr marL="1828800" lvl="3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4pPr>
            <a:lvl5pPr marL="2286000" lvl="4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5pPr>
            <a:lvl6pPr marL="2743200" lvl="5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6pPr>
            <a:lvl7pPr marL="3200400" lvl="6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7pPr>
            <a:lvl8pPr marL="3657600" lvl="7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8pPr>
            <a:lvl9pPr marL="4114800" lvl="8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9pPr>
          </a:lstStyle>
          <a:p>
            <a:endParaRPr/>
          </a:p>
        </p:txBody>
      </p:sp>
      <p:sp>
        <p:nvSpPr>
          <p:cNvPr id="248" name="Google Shape;248;p20"/>
          <p:cNvSpPr txBox="1">
            <a:spLocks noGrp="1"/>
          </p:cNvSpPr>
          <p:nvPr>
            <p:ph type="dt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9" name="Google Shape;249;p20"/>
          <p:cNvSpPr txBox="1">
            <a:spLocks noGrp="1"/>
          </p:cNvSpPr>
          <p:nvPr>
            <p:ph type="ft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0" name="Google Shape;250;p20"/>
          <p:cNvSpPr txBox="1">
            <a:spLocks noGrp="1"/>
          </p:cNvSpPr>
          <p:nvPr>
            <p:ph type="sldNum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1"/>
          <p:cNvSpPr txBox="1"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11"/>
          <p:cNvSpPr txBox="1"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546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1pPr>
            <a:lvl2pPr marL="914400" lvl="1" indent="-31546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2pPr>
            <a:lvl3pPr marL="1371600" lvl="2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3pPr>
            <a:lvl4pPr marL="1828800" lvl="3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4pPr>
            <a:lvl5pPr marL="2286000" lvl="4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5pPr>
            <a:lvl6pPr marL="2743200" lvl="5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6pPr>
            <a:lvl7pPr marL="3200400" lvl="6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7pPr>
            <a:lvl8pPr marL="3657600" lvl="7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8pPr>
            <a:lvl9pPr marL="4114800" lvl="8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9pPr>
          </a:lstStyle>
          <a:p>
            <a:endParaRPr/>
          </a:p>
        </p:txBody>
      </p:sp>
      <p:sp>
        <p:nvSpPr>
          <p:cNvPr id="105" name="Google Shape;105;p11"/>
          <p:cNvSpPr txBox="1">
            <a:spLocks noGrp="1"/>
          </p:cNvSpPr>
          <p:nvPr>
            <p:ph type="dt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1"/>
          <p:cNvSpPr txBox="1">
            <a:spLocks noGrp="1"/>
          </p:cNvSpPr>
          <p:nvPr>
            <p:ph type="ft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1"/>
          <p:cNvSpPr txBox="1">
            <a:spLocks noGrp="1"/>
          </p:cNvSpPr>
          <p:nvPr>
            <p:ph type="sldNum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2"/>
          <p:cNvSpPr txBox="1"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entury Gothic"/>
              <a:buNone/>
              <a:defRPr sz="4000" b="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2"/>
          <p:cNvSpPr txBox="1"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2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064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064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064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064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064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064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1" name="Google Shape;111;p12"/>
          <p:cNvSpPr txBox="1">
            <a:spLocks noGrp="1"/>
          </p:cNvSpPr>
          <p:nvPr>
            <p:ph type="dt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12"/>
          <p:cNvSpPr txBox="1">
            <a:spLocks noGrp="1"/>
          </p:cNvSpPr>
          <p:nvPr>
            <p:ph type="ft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2"/>
          <p:cNvSpPr txBox="1">
            <a:spLocks noGrp="1"/>
          </p:cNvSpPr>
          <p:nvPr>
            <p:ph type="sldNum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3"/>
          <p:cNvSpPr txBox="1"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13"/>
          <p:cNvSpPr txBox="1">
            <a:spLocks noGrp="1"/>
          </p:cNvSpPr>
          <p:nvPr>
            <p:ph type="dt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3"/>
          <p:cNvSpPr txBox="1">
            <a:spLocks noGrp="1"/>
          </p:cNvSpPr>
          <p:nvPr>
            <p:ph type="ft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13"/>
          <p:cNvSpPr txBox="1">
            <a:spLocks noGrp="1"/>
          </p:cNvSpPr>
          <p:nvPr>
            <p:ph type="sldNum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9" name="Google Shape;119;p13"/>
          <p:cNvSpPr txBox="1">
            <a:spLocks noGrp="1"/>
          </p:cNvSpPr>
          <p:nvPr>
            <p:ph type="body" idx="1"/>
          </p:nvPr>
        </p:nvSpPr>
        <p:spPr>
          <a:xfrm>
            <a:off x="1042416" y="2313432"/>
            <a:ext cx="3419856" cy="34930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546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1pPr>
            <a:lvl2pPr marL="914400" lvl="1" indent="-31546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2pPr>
            <a:lvl3pPr marL="1371600" lvl="2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3pPr>
            <a:lvl4pPr marL="1828800" lvl="3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4pPr>
            <a:lvl5pPr marL="2286000" lvl="4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5pPr>
            <a:lvl6pPr marL="2743200" lvl="5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6pPr>
            <a:lvl7pPr marL="3200400" lvl="6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7pPr>
            <a:lvl8pPr marL="3657600" lvl="7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8pPr>
            <a:lvl9pPr marL="4114800" lvl="8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9pPr>
          </a:lstStyle>
          <a:p>
            <a:endParaRPr/>
          </a:p>
        </p:txBody>
      </p:sp>
      <p:sp>
        <p:nvSpPr>
          <p:cNvPr id="120" name="Google Shape;120;p13"/>
          <p:cNvSpPr txBox="1">
            <a:spLocks noGrp="1"/>
          </p:cNvSpPr>
          <p:nvPr>
            <p:ph type="body" idx="2"/>
          </p:nvPr>
        </p:nvSpPr>
        <p:spPr>
          <a:xfrm>
            <a:off x="4645152" y="2313431"/>
            <a:ext cx="3419856" cy="34930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546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1pPr>
            <a:lvl2pPr marL="914400" lvl="1" indent="-31546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2pPr>
            <a:lvl3pPr marL="1371600" lvl="2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3pPr>
            <a:lvl4pPr marL="1828800" lvl="3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4pPr>
            <a:lvl5pPr marL="2286000" lvl="4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5pPr>
            <a:lvl6pPr marL="2743200" lvl="5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6pPr>
            <a:lvl7pPr marL="3200400" lvl="6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7pPr>
            <a:lvl8pPr marL="3657600" lvl="7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8pPr>
            <a:lvl9pPr marL="4114800" lvl="8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4"/>
          <p:cNvSpPr txBox="1"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entury Gothic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14"/>
          <p:cNvSpPr txBox="1"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24"/>
              <a:buNone/>
              <a:defRPr sz="24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2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None/>
              <a:defRPr sz="1600" b="1"/>
            </a:lvl9pPr>
          </a:lstStyle>
          <a:p>
            <a:endParaRPr/>
          </a:p>
        </p:txBody>
      </p:sp>
      <p:sp>
        <p:nvSpPr>
          <p:cNvPr id="124" name="Google Shape;124;p14"/>
          <p:cNvSpPr txBox="1">
            <a:spLocks noGrp="1"/>
          </p:cNvSpPr>
          <p:nvPr>
            <p:ph type="body" idx="2"/>
          </p:nvPr>
        </p:nvSpPr>
        <p:spPr>
          <a:xfrm>
            <a:off x="1041721" y="2974694"/>
            <a:ext cx="3419856" cy="2835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4424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24"/>
              <a:buChar char="?"/>
              <a:defRPr sz="2400"/>
            </a:lvl1pPr>
            <a:lvl2pPr marL="914400" lvl="1" indent="-32511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20"/>
              <a:buChar char="?"/>
              <a:defRPr sz="2000"/>
            </a:lvl2pPr>
            <a:lvl3pPr marL="1371600" lvl="2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 sz="1800"/>
            </a:lvl3pPr>
            <a:lvl4pPr marL="1828800" lvl="3" indent="-305816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Char char="?"/>
              <a:defRPr sz="1600"/>
            </a:lvl4pPr>
            <a:lvl5pPr marL="2286000" lvl="4" indent="-305816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Char char="?"/>
              <a:defRPr sz="1600"/>
            </a:lvl5pPr>
            <a:lvl6pPr marL="2743200" lvl="5" indent="-305816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Char char="?"/>
              <a:defRPr sz="1600"/>
            </a:lvl6pPr>
            <a:lvl7pPr marL="3200400" lvl="6" indent="-305816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Char char="?"/>
              <a:defRPr sz="1600"/>
            </a:lvl7pPr>
            <a:lvl8pPr marL="3657600" lvl="7" indent="-305815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Char char="?"/>
              <a:defRPr sz="1600"/>
            </a:lvl8pPr>
            <a:lvl9pPr marL="4114800" lvl="8" indent="-305815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Char char="?"/>
              <a:defRPr sz="1600"/>
            </a:lvl9pPr>
          </a:lstStyle>
          <a:p>
            <a:endParaRPr/>
          </a:p>
        </p:txBody>
      </p:sp>
      <p:sp>
        <p:nvSpPr>
          <p:cNvPr id="125" name="Google Shape;125;p14"/>
          <p:cNvSpPr txBox="1">
            <a:spLocks noGrp="1"/>
          </p:cNvSpPr>
          <p:nvPr>
            <p:ph type="body" idx="3"/>
          </p:nvPr>
        </p:nvSpPr>
        <p:spPr>
          <a:xfrm>
            <a:off x="5011837" y="2316010"/>
            <a:ext cx="30557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24"/>
              <a:buNone/>
              <a:defRPr sz="24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2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None/>
              <a:defRPr sz="1600" b="1"/>
            </a:lvl9pPr>
          </a:lstStyle>
          <a:p>
            <a:endParaRPr/>
          </a:p>
        </p:txBody>
      </p:sp>
      <p:sp>
        <p:nvSpPr>
          <p:cNvPr id="126" name="Google Shape;126;p14"/>
          <p:cNvSpPr txBox="1">
            <a:spLocks noGrp="1"/>
          </p:cNvSpPr>
          <p:nvPr>
            <p:ph type="body" idx="4"/>
          </p:nvPr>
        </p:nvSpPr>
        <p:spPr>
          <a:xfrm>
            <a:off x="4645152" y="2974694"/>
            <a:ext cx="3419856" cy="2835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4424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24"/>
              <a:buChar char="?"/>
              <a:defRPr sz="2400"/>
            </a:lvl1pPr>
            <a:lvl2pPr marL="914400" lvl="1" indent="-32511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20"/>
              <a:buChar char="?"/>
              <a:defRPr sz="2000"/>
            </a:lvl2pPr>
            <a:lvl3pPr marL="1371600" lvl="2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 sz="1800"/>
            </a:lvl3pPr>
            <a:lvl4pPr marL="1828800" lvl="3" indent="-305816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Char char="?"/>
              <a:defRPr sz="1600"/>
            </a:lvl4pPr>
            <a:lvl5pPr marL="2286000" lvl="4" indent="-305816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Char char="?"/>
              <a:defRPr sz="1600"/>
            </a:lvl5pPr>
            <a:lvl6pPr marL="2743200" lvl="5" indent="-305816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Char char="?"/>
              <a:defRPr sz="1600"/>
            </a:lvl6pPr>
            <a:lvl7pPr marL="3200400" lvl="6" indent="-305816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Char char="?"/>
              <a:defRPr sz="1600"/>
            </a:lvl7pPr>
            <a:lvl8pPr marL="3657600" lvl="7" indent="-305815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Char char="?"/>
              <a:defRPr sz="1600"/>
            </a:lvl8pPr>
            <a:lvl9pPr marL="4114800" lvl="8" indent="-305815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Char char="?"/>
              <a:defRPr sz="1600"/>
            </a:lvl9pPr>
          </a:lstStyle>
          <a:p>
            <a:endParaRPr/>
          </a:p>
        </p:txBody>
      </p:sp>
      <p:sp>
        <p:nvSpPr>
          <p:cNvPr id="127" name="Google Shape;127;p14"/>
          <p:cNvSpPr txBox="1">
            <a:spLocks noGrp="1"/>
          </p:cNvSpPr>
          <p:nvPr>
            <p:ph type="dt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14"/>
          <p:cNvSpPr txBox="1">
            <a:spLocks noGrp="1"/>
          </p:cNvSpPr>
          <p:nvPr>
            <p:ph type="ft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14"/>
          <p:cNvSpPr txBox="1">
            <a:spLocks noGrp="1"/>
          </p:cNvSpPr>
          <p:nvPr>
            <p:ph type="sldNum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5"/>
          <p:cNvSpPr txBox="1"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15"/>
          <p:cNvSpPr txBox="1">
            <a:spLocks noGrp="1"/>
          </p:cNvSpPr>
          <p:nvPr>
            <p:ph type="dt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15"/>
          <p:cNvSpPr txBox="1">
            <a:spLocks noGrp="1"/>
          </p:cNvSpPr>
          <p:nvPr>
            <p:ph type="ft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15"/>
          <p:cNvSpPr txBox="1">
            <a:spLocks noGrp="1"/>
          </p:cNvSpPr>
          <p:nvPr>
            <p:ph type="sldNum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6"/>
          <p:cNvSpPr txBox="1">
            <a:spLocks noGrp="1"/>
          </p:cNvSpPr>
          <p:nvPr>
            <p:ph type="dt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16"/>
          <p:cNvSpPr txBox="1">
            <a:spLocks noGrp="1"/>
          </p:cNvSpPr>
          <p:nvPr>
            <p:ph type="ft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16"/>
          <p:cNvSpPr txBox="1">
            <a:spLocks noGrp="1"/>
          </p:cNvSpPr>
          <p:nvPr>
            <p:ph type="sldNum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 with Caption" type="objTx">
  <p:cSld name="OBJECT_WITH_CAPTION_TEXT"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0" name="Google Shape;140;p17"/>
          <p:cNvGrpSpPr/>
          <p:nvPr/>
        </p:nvGrpSpPr>
        <p:grpSpPr>
          <a:xfrm>
            <a:off x="-644959" y="0"/>
            <a:ext cx="10458653" cy="7117071"/>
            <a:chOff x="-644959" y="0"/>
            <a:chExt cx="10458653" cy="7117071"/>
          </a:xfrm>
        </p:grpSpPr>
        <p:grpSp>
          <p:nvGrpSpPr>
            <p:cNvPr id="141" name="Google Shape;141;p17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42" name="Google Shape;142;p17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43" name="Google Shape;143;p1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44" name="Google Shape;144;p1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45" name="Google Shape;145;p17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grpSp>
            <p:nvGrpSpPr>
              <p:cNvPr id="146" name="Google Shape;146;p17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47" name="Google Shape;147;p1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48" name="Google Shape;148;p1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49" name="Google Shape;149;p17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grpSp>
            <p:nvGrpSpPr>
              <p:cNvPr id="150" name="Google Shape;150;p17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51" name="Google Shape;151;p1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52" name="Google Shape;152;p1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53" name="Google Shape;153;p17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sp>
            <p:nvSpPr>
              <p:cNvPr id="154" name="Google Shape;154;p1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lt1">
                  <a:alpha val="9411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155" name="Google Shape;155;p17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lt1">
                  <a:alpha val="9411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156" name="Google Shape;156;p17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lt1">
                  <a:alpha val="9411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</p:grpSp>
        <p:sp>
          <p:nvSpPr>
            <p:cNvPr id="157" name="Google Shape;157;p17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/>
              <a:ahLst/>
              <a:cxnLst/>
              <a:rect l="l" t="t" r="r" b="b"/>
              <a:pathLst>
                <a:path w="9144000" h="1175655" extrusionOk="0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58" name="Google Shape;158;p1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/>
              <a:ahLst/>
              <a:cxnLst/>
              <a:rect l="l" t="t" r="r" b="b"/>
              <a:pathLst>
                <a:path w="9144000" h="890650" extrusionOk="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59" name="Google Shape;159;p1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/>
              <a:ahLst/>
              <a:cxnLst/>
              <a:rect l="l" t="t" r="r" b="b"/>
              <a:pathLst>
                <a:path w="3004457" h="1211283" extrusionOk="0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0" name="Google Shape;160;p17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/>
              <a:ahLst/>
              <a:cxnLst/>
              <a:rect l="l" t="t" r="r" b="b"/>
              <a:pathLst>
                <a:path w="9144000" h="1478478" extrusionOk="0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1" name="Google Shape;161;p17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/>
              <a:ahLst/>
              <a:cxnLst/>
              <a:rect l="l" t="t" r="r" b="b"/>
              <a:pathLst>
                <a:path w="6982691" h="1719942" extrusionOk="0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2" name="Google Shape;162;p17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9411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3" name="Google Shape;163;p17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4" name="Google Shape;164;p17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274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5" name="Google Shape;165;p17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3529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6" name="Google Shape;166;p17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549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7" name="Google Shape;167;p1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/>
              <a:ahLst/>
              <a:cxnLst/>
              <a:rect l="l" t="t" r="r" b="b"/>
              <a:pathLst>
                <a:path w="1261499" h="1388236" extrusionOk="0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lt1">
                <a:alpha val="9411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8" name="Google Shape;168;p17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9" name="Google Shape;169;p17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274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0" name="Google Shape;170;p1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1" name="Google Shape;171;p17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2" name="Google Shape;172;p1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274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3" name="Google Shape;173;p17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4" name="Google Shape;174;p17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9411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5" name="Google Shape;175;p1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6" name="Google Shape;176;p1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274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7" name="Google Shape;177;p1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/>
              <a:ahLst/>
              <a:cxnLst/>
              <a:rect l="l" t="t" r="r" b="b"/>
              <a:pathLst>
                <a:path w="1243407" h="1388236" extrusionOk="0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lt1">
                <a:alpha val="3529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8" name="Google Shape;178;p17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/>
              <a:ahLst/>
              <a:cxnLst/>
              <a:rect l="l" t="t" r="r" b="b"/>
              <a:pathLst>
                <a:path w="1241871" h="1388822" extrusionOk="0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179" name="Google Shape;179;p17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 w="15875" cap="flat" cmpd="sng">
            <a:solidFill>
              <a:srgbClr val="74A50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0" name="Google Shape;180;p17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1" name="Google Shape;181;p17"/>
          <p:cNvSpPr txBox="1">
            <a:spLocks noGrp="1"/>
          </p:cNvSpPr>
          <p:nvPr>
            <p:ph type="dt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2" name="Google Shape;182;p17"/>
          <p:cNvSpPr txBox="1">
            <a:spLocks noGrp="1"/>
          </p:cNvSpPr>
          <p:nvPr>
            <p:ph type="sldNum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3" name="Google Shape;183;p1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4" name="Google Shape;184;p17"/>
          <p:cNvSpPr txBox="1">
            <a:spLocks noGrp="1"/>
          </p:cNvSpPr>
          <p:nvPr>
            <p:ph type="body" idx="1"/>
          </p:nvPr>
        </p:nvSpPr>
        <p:spPr>
          <a:xfrm>
            <a:off x="1145894" y="856527"/>
            <a:ext cx="3090440" cy="51507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4424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24"/>
              <a:buChar char="?"/>
              <a:defRPr sz="2400"/>
            </a:lvl1pPr>
            <a:lvl2pPr marL="914400" lvl="1" indent="-334772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1672"/>
              <a:buChar char="?"/>
              <a:defRPr sz="2200"/>
            </a:lvl2pPr>
            <a:lvl3pPr marL="1371600" lvl="2" indent="-32511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20"/>
              <a:buChar char="?"/>
              <a:defRPr sz="2000"/>
            </a:lvl3pPr>
            <a:lvl4pPr marL="1828800" lvl="3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 sz="1800"/>
            </a:lvl4pPr>
            <a:lvl5pPr marL="2286000" lvl="4" indent="-305816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Char char="?"/>
              <a:defRPr sz="1600"/>
            </a:lvl5pPr>
            <a:lvl6pPr marL="2743200" lvl="5" indent="-32512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20"/>
              <a:buChar char="?"/>
              <a:defRPr sz="2000"/>
            </a:lvl6pPr>
            <a:lvl7pPr marL="3200400" lvl="6" indent="-32512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20"/>
              <a:buChar char="?"/>
              <a:defRPr sz="2000"/>
            </a:lvl7pPr>
            <a:lvl8pPr marL="3657600" lvl="7" indent="-32512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20"/>
              <a:buChar char="?"/>
              <a:defRPr sz="2000"/>
            </a:lvl8pPr>
            <a:lvl9pPr marL="4114800" lvl="8" indent="-32512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20"/>
              <a:buChar char="?"/>
              <a:defRPr sz="2000"/>
            </a:lvl9pPr>
          </a:lstStyle>
          <a:p>
            <a:endParaRPr/>
          </a:p>
        </p:txBody>
      </p:sp>
      <p:sp>
        <p:nvSpPr>
          <p:cNvPr id="185" name="Google Shape;185;p17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6" name="Google Shape;186;p17"/>
          <p:cNvSpPr txBox="1">
            <a:spLocks noGrp="1"/>
          </p:cNvSpPr>
          <p:nvPr>
            <p:ph type="ftr" idx="11"/>
          </p:nvPr>
        </p:nvSpPr>
        <p:spPr>
          <a:xfrm>
            <a:off x="4641448" y="5724835"/>
            <a:ext cx="349366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7" name="Google Shape;187;p17"/>
          <p:cNvSpPr txBox="1"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entury Gothic"/>
              <a:buNone/>
              <a:defRPr sz="2800" b="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17"/>
          <p:cNvSpPr txBox="1">
            <a:spLocks noGrp="1"/>
          </p:cNvSpPr>
          <p:nvPr>
            <p:ph type="body" idx="2"/>
          </p:nvPr>
        </p:nvSpPr>
        <p:spPr>
          <a:xfrm>
            <a:off x="4736592" y="4136994"/>
            <a:ext cx="3298784" cy="1517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None/>
              <a:defRPr sz="1600">
                <a:solidFill>
                  <a:srgbClr val="42424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912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76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_WITH_CAPTION_TEXT"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0" name="Google Shape;190;p18"/>
          <p:cNvGrpSpPr/>
          <p:nvPr/>
        </p:nvGrpSpPr>
        <p:grpSpPr>
          <a:xfrm>
            <a:off x="-644959" y="0"/>
            <a:ext cx="10458653" cy="7117071"/>
            <a:chOff x="-644959" y="0"/>
            <a:chExt cx="10458653" cy="7117071"/>
          </a:xfrm>
        </p:grpSpPr>
        <p:grpSp>
          <p:nvGrpSpPr>
            <p:cNvPr id="191" name="Google Shape;191;p18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92" name="Google Shape;192;p18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93" name="Google Shape;193;p18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94" name="Google Shape;194;p1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95" name="Google Shape;195;p1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grpSp>
            <p:nvGrpSpPr>
              <p:cNvPr id="196" name="Google Shape;196;p18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97" name="Google Shape;197;p18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98" name="Google Shape;198;p1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99" name="Google Shape;199;p1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grpSp>
            <p:nvGrpSpPr>
              <p:cNvPr id="200" name="Google Shape;200;p18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201" name="Google Shape;201;p18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202" name="Google Shape;202;p1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203" name="Google Shape;203;p1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sp>
            <p:nvSpPr>
              <p:cNvPr id="204" name="Google Shape;204;p18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lt1">
                  <a:alpha val="9411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05" name="Google Shape;205;p1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lt1">
                  <a:alpha val="9411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06" name="Google Shape;206;p18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lt1">
                  <a:alpha val="9411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</p:grpSp>
        <p:sp>
          <p:nvSpPr>
            <p:cNvPr id="207" name="Google Shape;207;p18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/>
              <a:ahLst/>
              <a:cxnLst/>
              <a:rect l="l" t="t" r="r" b="b"/>
              <a:pathLst>
                <a:path w="9144000" h="1175655" extrusionOk="0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08" name="Google Shape;208;p18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/>
              <a:ahLst/>
              <a:cxnLst/>
              <a:rect l="l" t="t" r="r" b="b"/>
              <a:pathLst>
                <a:path w="9144000" h="890650" extrusionOk="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09" name="Google Shape;209;p1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/>
              <a:ahLst/>
              <a:cxnLst/>
              <a:rect l="l" t="t" r="r" b="b"/>
              <a:pathLst>
                <a:path w="3004457" h="1211283" extrusionOk="0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0" name="Google Shape;210;p1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/>
              <a:ahLst/>
              <a:cxnLst/>
              <a:rect l="l" t="t" r="r" b="b"/>
              <a:pathLst>
                <a:path w="9144000" h="1478478" extrusionOk="0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1" name="Google Shape;211;p1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/>
              <a:ahLst/>
              <a:cxnLst/>
              <a:rect l="l" t="t" r="r" b="b"/>
              <a:pathLst>
                <a:path w="6982691" h="1719942" extrusionOk="0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2" name="Google Shape;212;p18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9411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3" name="Google Shape;213;p18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4" name="Google Shape;214;p18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274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5" name="Google Shape;215;p18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3529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6" name="Google Shape;216;p18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549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7" name="Google Shape;217;p1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/>
              <a:ahLst/>
              <a:cxnLst/>
              <a:rect l="l" t="t" r="r" b="b"/>
              <a:pathLst>
                <a:path w="1261499" h="1388236" extrusionOk="0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lt1">
                <a:alpha val="9411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8" name="Google Shape;218;p1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9" name="Google Shape;219;p18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274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0" name="Google Shape;220;p18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1" name="Google Shape;221;p1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2" name="Google Shape;222;p18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274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3" name="Google Shape;223;p1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4" name="Google Shape;224;p18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9411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5" name="Google Shape;225;p18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6" name="Google Shape;226;p1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274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7" name="Google Shape;227;p1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/>
              <a:ahLst/>
              <a:cxnLst/>
              <a:rect l="l" t="t" r="r" b="b"/>
              <a:pathLst>
                <a:path w="1243407" h="1388236" extrusionOk="0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lt1">
                <a:alpha val="3529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8" name="Google Shape;228;p1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/>
              <a:ahLst/>
              <a:cxnLst/>
              <a:rect l="l" t="t" r="r" b="b"/>
              <a:pathLst>
                <a:path w="1241871" h="1388822" extrusionOk="0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229" name="Google Shape;229;p18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 w="15875" cap="flat" cmpd="sng">
            <a:solidFill>
              <a:srgbClr val="74A50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30" name="Google Shape;230;p18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31" name="Google Shape;231;p18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1E1E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32" name="Google Shape;232;p1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33" name="Google Shape;233;p18"/>
          <p:cNvSpPr txBox="1"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entury Gothic"/>
              <a:buNone/>
              <a:defRPr sz="2800" b="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4" name="Google Shape;234;p18"/>
          <p:cNvSpPr>
            <a:spLocks noGrp="1"/>
          </p:cNvSpPr>
          <p:nvPr>
            <p:ph type="pic" idx="2"/>
          </p:nvPr>
        </p:nvSpPr>
        <p:spPr>
          <a:xfrm>
            <a:off x="1005208" y="693795"/>
            <a:ext cx="3359623" cy="5468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2432"/>
              <a:buFont typeface="Noto Sans Symbols"/>
              <a:buNone/>
              <a:defRPr sz="32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128"/>
              <a:buFont typeface="Noto Sans Symbols"/>
              <a:buNone/>
              <a:defRPr sz="28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35" name="Google Shape;235;p18"/>
          <p:cNvSpPr txBox="1">
            <a:spLocks noGrp="1"/>
          </p:cNvSpPr>
          <p:nvPr>
            <p:ph type="body" idx="1"/>
          </p:nvPr>
        </p:nvSpPr>
        <p:spPr>
          <a:xfrm>
            <a:off x="4734630" y="4133088"/>
            <a:ext cx="3300573" cy="15195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None/>
              <a:defRPr sz="1600">
                <a:solidFill>
                  <a:srgbClr val="42424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912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76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9pPr>
          </a:lstStyle>
          <a:p>
            <a:endParaRPr/>
          </a:p>
        </p:txBody>
      </p:sp>
      <p:sp>
        <p:nvSpPr>
          <p:cNvPr id="236" name="Google Shape;236;p18"/>
          <p:cNvSpPr txBox="1">
            <a:spLocks noGrp="1"/>
          </p:cNvSpPr>
          <p:nvPr>
            <p:ph type="dt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7" name="Google Shape;237;p18"/>
          <p:cNvSpPr txBox="1">
            <a:spLocks noGrp="1"/>
          </p:cNvSpPr>
          <p:nvPr>
            <p:ph type="ftr" idx="11"/>
          </p:nvPr>
        </p:nvSpPr>
        <p:spPr>
          <a:xfrm>
            <a:off x="4641448" y="5724835"/>
            <a:ext cx="349366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8" name="Google Shape;238;p18"/>
          <p:cNvSpPr txBox="1">
            <a:spLocks noGrp="1"/>
          </p:cNvSpPr>
          <p:nvPr>
            <p:ph type="sldNum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1F15E"/>
            </a:gs>
            <a:gs pos="62000">
              <a:srgbClr val="90BA3F"/>
            </a:gs>
            <a:gs pos="100000">
              <a:srgbClr val="7FA03E"/>
            </a:gs>
          </a:gsLst>
          <a:lin ang="540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9"/>
          <p:cNvGrpSpPr/>
          <p:nvPr/>
        </p:nvGrpSpPr>
        <p:grpSpPr>
          <a:xfrm>
            <a:off x="-567355" y="0"/>
            <a:ext cx="10458653" cy="7117071"/>
            <a:chOff x="-644959" y="0"/>
            <a:chExt cx="10458653" cy="7117071"/>
          </a:xfrm>
        </p:grpSpPr>
        <p:grpSp>
          <p:nvGrpSpPr>
            <p:cNvPr id="7" name="Google Shape;7;p9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8" name="Google Shape;8;p9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9" name="Google Shape;9;p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0" name="Google Shape;10;p9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1" name="Google Shape;11;p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grpSp>
            <p:nvGrpSpPr>
              <p:cNvPr id="12" name="Google Shape;12;p9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3" name="Google Shape;13;p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4" name="Google Shape;14;p9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5" name="Google Shape;15;p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grpSp>
            <p:nvGrpSpPr>
              <p:cNvPr id="16" name="Google Shape;16;p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7" name="Google Shape;17;p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8" name="Google Shape;18;p9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9" name="Google Shape;19;p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sp>
            <p:nvSpPr>
              <p:cNvPr id="20" name="Google Shape;20;p9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lt1">
                  <a:alpha val="9411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1" name="Google Shape;21;p9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lt1">
                  <a:alpha val="9411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2" name="Google Shape;22;p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lt1">
                  <a:alpha val="9411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</p:grpSp>
        <p:sp>
          <p:nvSpPr>
            <p:cNvPr id="23" name="Google Shape;23;p9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/>
              <a:ahLst/>
              <a:cxnLst/>
              <a:rect l="l" t="t" r="r" b="b"/>
              <a:pathLst>
                <a:path w="9144000" h="1175655" extrusionOk="0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4" name="Google Shape;24;p9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/>
              <a:ahLst/>
              <a:cxnLst/>
              <a:rect l="l" t="t" r="r" b="b"/>
              <a:pathLst>
                <a:path w="9144000" h="890650" extrusionOk="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5" name="Google Shape;25;p9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/>
              <a:ahLst/>
              <a:cxnLst/>
              <a:rect l="l" t="t" r="r" b="b"/>
              <a:pathLst>
                <a:path w="3004457" h="1211283" extrusionOk="0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6" name="Google Shape;26;p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/>
              <a:ahLst/>
              <a:cxnLst/>
              <a:rect l="l" t="t" r="r" b="b"/>
              <a:pathLst>
                <a:path w="9144000" h="1478478" extrusionOk="0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7" name="Google Shape;27;p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/>
              <a:ahLst/>
              <a:cxnLst/>
              <a:rect l="l" t="t" r="r" b="b"/>
              <a:pathLst>
                <a:path w="6982691" h="1719942" extrusionOk="0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8" name="Google Shape;28;p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9411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9" name="Google Shape;29;p9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0" name="Google Shape;30;p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274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1" name="Google Shape;31;p9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3529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2" name="Google Shape;32;p9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549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3" name="Google Shape;33;p9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/>
              <a:ahLst/>
              <a:cxnLst/>
              <a:rect l="l" t="t" r="r" b="b"/>
              <a:pathLst>
                <a:path w="1261499" h="1388236" extrusionOk="0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lt1">
                <a:alpha val="9411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4" name="Google Shape;34;p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5" name="Google Shape;35;p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274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6" name="Google Shape;36;p9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7" name="Google Shape;37;p9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8" name="Google Shape;38;p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274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9" name="Google Shape;39;p9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0" name="Google Shape;40;p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9411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1" name="Google Shape;41;p9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2" name="Google Shape;42;p9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274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3" name="Google Shape;43;p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/>
              <a:ahLst/>
              <a:cxnLst/>
              <a:rect l="l" t="t" r="r" b="b"/>
              <a:pathLst>
                <a:path w="1243407" h="1388236" extrusionOk="0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lt1">
                <a:alpha val="3529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4" name="Google Shape;44;p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/>
              <a:ahLst/>
              <a:cxnLst/>
              <a:rect l="l" t="t" r="r" b="b"/>
              <a:pathLst>
                <a:path w="1241871" h="1388822" extrusionOk="0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45" name="Google Shape;45;p9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46" name="Google Shape;46;p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 w="15875" cap="flat" cmpd="sng">
            <a:solidFill>
              <a:srgbClr val="74A50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47" name="Google Shape;47;p9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entury Gothic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44424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🞇"/>
              <a:defRPr sz="2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347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Noto Sans Symbols"/>
              <a:buChar char="🞇"/>
              <a:defRPr sz="22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🞇"/>
              <a:defRPr sz="20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154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68"/>
              <a:buFont typeface="Noto Sans Symbols"/>
              <a:buChar char="🞇"/>
              <a:defRPr sz="18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5816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Char char="🞇"/>
              <a:defRPr sz="16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96164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🞇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296164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🞇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296164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🞇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296164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🞇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dt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ft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ldNum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fosterj@luhsd.ne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elseyl@luhsd.net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"/>
          <p:cNvSpPr txBox="1"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lang="en-US"/>
              <a:t>Welcome!</a:t>
            </a:r>
            <a:endParaRPr/>
          </a:p>
        </p:txBody>
      </p:sp>
      <p:sp>
        <p:nvSpPr>
          <p:cNvPr id="256" name="Google Shape;256;p1"/>
          <p:cNvSpPr txBox="1"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68"/>
              <a:buNone/>
            </a:pPr>
            <a:r>
              <a:rPr lang="en-US"/>
              <a:t>Mrs. Foster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None/>
            </a:pPr>
            <a:r>
              <a:rPr lang="en-US"/>
              <a:t>English 9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3"/>
          <p:cNvSpPr txBox="1"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entury Gothic"/>
              <a:buNone/>
            </a:pPr>
            <a:r>
              <a:rPr lang="en-US"/>
              <a:t>English 9 – Course Overview</a:t>
            </a:r>
            <a:endParaRPr/>
          </a:p>
        </p:txBody>
      </p:sp>
      <p:sp>
        <p:nvSpPr>
          <p:cNvPr id="262" name="Google Shape;262;p3"/>
          <p:cNvSpPr txBox="1"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26415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24"/>
              <a:buFont typeface="Arial"/>
              <a:buChar char="•"/>
            </a:pPr>
            <a:r>
              <a:rPr lang="en-US" dirty="0"/>
              <a:t>Graduation Requirement (D- or higher)</a:t>
            </a:r>
          </a:p>
          <a:p>
            <a:pPr marL="526415" lvl="0" indent="-457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24"/>
              <a:buFont typeface="Arial"/>
              <a:buChar char="•"/>
            </a:pPr>
            <a:r>
              <a:rPr lang="en-US" dirty="0"/>
              <a:t>UC/CSU a-g Requirement (C or higher)</a:t>
            </a:r>
            <a:endParaRPr dirty="0"/>
          </a:p>
          <a:p>
            <a:pPr marL="526415" lvl="0" indent="-457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24"/>
              <a:buFont typeface="Arial"/>
              <a:buChar char="•"/>
            </a:pPr>
            <a:r>
              <a:rPr lang="en-US" dirty="0"/>
              <a:t>Textbook: </a:t>
            </a:r>
            <a:r>
              <a:rPr lang="en-US" dirty="0" err="1"/>
              <a:t>SpringBoard</a:t>
            </a:r>
            <a:r>
              <a:rPr lang="en-US" dirty="0"/>
              <a:t> Language Arts grade 9</a:t>
            </a:r>
            <a:endParaRPr dirty="0"/>
          </a:p>
          <a:p>
            <a:pPr marL="822960" lvl="1" indent="-4572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1672"/>
              <a:buFont typeface="Courier New"/>
              <a:buChar char="o"/>
            </a:pPr>
            <a:r>
              <a:rPr lang="en-US" dirty="0"/>
              <a:t>Coming of Age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8"/>
          <p:cNvSpPr txBox="1">
            <a:spLocks noGrp="1"/>
          </p:cNvSpPr>
          <p:nvPr>
            <p:ph type="title"/>
          </p:nvPr>
        </p:nvSpPr>
        <p:spPr>
          <a:xfrm>
            <a:off x="961840" y="633039"/>
            <a:ext cx="7024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Century Gothic"/>
              <a:buNone/>
            </a:pPr>
            <a:r>
              <a:rPr lang="en-US" sz="3600"/>
              <a:t>How to succeed (during Distance Learning)</a:t>
            </a:r>
            <a:endParaRPr sz="3600"/>
          </a:p>
        </p:txBody>
      </p:sp>
      <p:sp>
        <p:nvSpPr>
          <p:cNvPr id="268" name="Google Shape;268;p8"/>
          <p:cNvSpPr txBox="1">
            <a:spLocks noGrp="1"/>
          </p:cNvSpPr>
          <p:nvPr>
            <p:ph type="body" idx="1"/>
          </p:nvPr>
        </p:nvSpPr>
        <p:spPr>
          <a:xfrm>
            <a:off x="907706" y="1776050"/>
            <a:ext cx="7678369" cy="475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2578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6"/>
              <a:buFont typeface="Century Gothic"/>
              <a:buAutoNum type="arabicPeriod"/>
            </a:pPr>
            <a:r>
              <a:rPr lang="en-US" sz="2200" dirty="0"/>
              <a:t>Communicate!</a:t>
            </a:r>
            <a:endParaRPr sz="1000" dirty="0"/>
          </a:p>
          <a:p>
            <a:pPr marL="944245" lvl="1" indent="-3429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336"/>
              <a:buFont typeface="Arial"/>
              <a:buChar char="•"/>
            </a:pPr>
            <a:r>
              <a:rPr lang="en-US" dirty="0"/>
              <a:t>Students: Canvas</a:t>
            </a:r>
            <a:endParaRPr dirty="0"/>
          </a:p>
          <a:p>
            <a:pPr marL="914400" lvl="1" indent="-3683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2200"/>
              <a:buFont typeface="Arial"/>
              <a:buChar char="•"/>
            </a:pPr>
            <a:r>
              <a:rPr lang="en-US" dirty="0"/>
              <a:t>Parents: </a:t>
            </a:r>
            <a:r>
              <a:rPr lang="en-US" u="sng" dirty="0">
                <a:solidFill>
                  <a:schemeClr val="hlink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fosterj@luhsd.net</a:t>
            </a:r>
            <a:endParaRPr dirty="0">
              <a:solidFill>
                <a:schemeClr val="hlink"/>
              </a:solidFill>
            </a:endParaRPr>
          </a:p>
          <a:p>
            <a:pPr marL="914400" lvl="1" indent="-3683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2200"/>
              <a:buFont typeface="Arial"/>
              <a:buChar char="•"/>
            </a:pPr>
            <a:r>
              <a:rPr lang="en-US" dirty="0"/>
              <a:t>After Friday: </a:t>
            </a:r>
            <a:r>
              <a:rPr lang="en-US" u="sng" dirty="0">
                <a:solidFill>
                  <a:schemeClr val="hlink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kelseyl@luhsd.net</a:t>
            </a:r>
            <a:endParaRPr dirty="0">
              <a:solidFill>
                <a:schemeClr val="hlink"/>
              </a:solidFill>
            </a:endParaRPr>
          </a:p>
          <a:p>
            <a:pPr marL="914400" lvl="1" indent="-3683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2200"/>
              <a:buFont typeface="Arial"/>
              <a:buChar char="•"/>
            </a:pPr>
            <a:r>
              <a:rPr lang="en-US" dirty="0"/>
              <a:t>Available: 8-3:15 M-F</a:t>
            </a:r>
            <a:endParaRPr dirty="0"/>
          </a:p>
          <a:p>
            <a:pPr marL="457200" lvl="0" indent="-3683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2200"/>
              <a:buAutoNum type="arabicPeriod"/>
            </a:pPr>
            <a:r>
              <a:rPr lang="en-US" sz="2200" dirty="0"/>
              <a:t>Take Responsibility for learning</a:t>
            </a:r>
            <a:endParaRPr sz="2200" dirty="0"/>
          </a:p>
          <a:p>
            <a:pPr marL="914400" lvl="1" indent="-3683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2200"/>
              <a:buFont typeface="Arial"/>
              <a:buChar char="•"/>
            </a:pPr>
            <a:r>
              <a:rPr lang="en-US" dirty="0"/>
              <a:t>Engage &amp; participate in class</a:t>
            </a:r>
            <a:endParaRPr dirty="0"/>
          </a:p>
          <a:p>
            <a:pPr marL="914400" lvl="1" indent="-3683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2200"/>
              <a:buFont typeface="Arial"/>
              <a:buChar char="•"/>
            </a:pPr>
            <a:r>
              <a:rPr lang="en-US" dirty="0"/>
              <a:t>Limit distractions</a:t>
            </a:r>
            <a:endParaRPr dirty="0"/>
          </a:p>
          <a:p>
            <a:pPr marL="914400" lvl="1" indent="-3683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2200"/>
              <a:buFont typeface="Arial"/>
              <a:buChar char="•"/>
            </a:pPr>
            <a:r>
              <a:rPr lang="en-US" dirty="0"/>
              <a:t>Use Agendas on Canvas Calendar</a:t>
            </a:r>
            <a:endParaRPr dirty="0"/>
          </a:p>
          <a:p>
            <a:pPr marL="457200" lvl="0" indent="-31496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368"/>
              <a:buAutoNum type="arabicPeriod"/>
            </a:pPr>
            <a:r>
              <a:rPr lang="en-US" dirty="0"/>
              <a:t>Attend Tutorial Sessions</a:t>
            </a:r>
            <a:endParaRPr dirty="0"/>
          </a:p>
          <a:p>
            <a:pPr marL="914400" lvl="1" indent="-31496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368"/>
              <a:buFont typeface="Arial"/>
              <a:buChar char="•"/>
            </a:pPr>
            <a:r>
              <a:rPr lang="en-US" dirty="0"/>
              <a:t>M/W/F 2:00-3:00 P.M.</a:t>
            </a:r>
            <a:endParaRPr dirty="0"/>
          </a:p>
          <a:p>
            <a:pPr marL="68580" lvl="0" indent="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2736"/>
              <a:buNone/>
            </a:pPr>
            <a:endParaRPr sz="2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935b3d1774_0_0"/>
          <p:cNvSpPr txBox="1">
            <a:spLocks noGrp="1"/>
          </p:cNvSpPr>
          <p:nvPr>
            <p:ph type="title"/>
          </p:nvPr>
        </p:nvSpPr>
        <p:spPr>
          <a:xfrm>
            <a:off x="1059600" y="673896"/>
            <a:ext cx="7024800" cy="7140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Year at a Glance</a:t>
            </a:r>
            <a:endParaRPr/>
          </a:p>
        </p:txBody>
      </p:sp>
      <p:graphicFrame>
        <p:nvGraphicFramePr>
          <p:cNvPr id="274" name="Google Shape;274;g935b3d1774_0_0"/>
          <p:cNvGraphicFramePr/>
          <p:nvPr/>
        </p:nvGraphicFramePr>
        <p:xfrm>
          <a:off x="952500" y="1387900"/>
          <a:ext cx="7239000" cy="5017355"/>
        </p:xfrm>
        <a:graphic>
          <a:graphicData uri="http://schemas.openxmlformats.org/drawingml/2006/table">
            <a:tbl>
              <a:tblPr>
                <a:noFill/>
                <a:tableStyleId>{88104CC7-1BE4-4834-AFE5-A11FA00E4429}</a:tableStyleId>
              </a:tblPr>
              <a:tblGrid>
                <a:gridCol w="361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9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465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u="sng"/>
                        <a:t>Quarter 1</a:t>
                      </a:r>
                      <a:endParaRPr sz="2000" b="1" u="sng"/>
                    </a:p>
                    <a:p>
                      <a:pPr marL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600" b="1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Unit 1: </a:t>
                      </a:r>
                      <a:r>
                        <a:rPr lang="en-US" sz="16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Coming of Age</a:t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l" rtl="0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600" b="1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Embedded Assessment:</a:t>
                      </a:r>
                      <a:r>
                        <a:rPr lang="en-US" sz="16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 Writing an Argumentative Essay</a:t>
                      </a:r>
                      <a:r>
                        <a:rPr lang="en-US" sz="12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:</a:t>
                      </a:r>
                      <a:r>
                        <a:rPr lang="en-US" sz="16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 What is the value of a College Education?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u="sng"/>
                        <a:t>Quarter 2</a:t>
                      </a:r>
                      <a:endParaRPr sz="2000" b="1" u="sng"/>
                    </a:p>
                    <a:p>
                      <a:pPr marL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600" b="1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Unit 2: </a:t>
                      </a:r>
                      <a:r>
                        <a:rPr lang="en-US" sz="16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Defining Style</a:t>
                      </a:r>
                      <a:endParaRPr sz="12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l" rtl="0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600" b="1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Embedded Assessment:</a:t>
                      </a:r>
                      <a:r>
                        <a:rPr lang="en-US" sz="16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 Writing a Style Analysis Essay</a:t>
                      </a:r>
                      <a:r>
                        <a:rPr lang="en-US" sz="12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: </a:t>
                      </a:r>
                      <a:r>
                        <a:rPr lang="en-US" sz="16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Analyze the style of director Tim Burton</a:t>
                      </a:r>
                      <a:endParaRPr sz="12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75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u="sng"/>
                        <a:t>Quarter 3</a:t>
                      </a:r>
                      <a:endParaRPr sz="2000" b="1" u="sng"/>
                    </a:p>
                    <a:p>
                      <a:pPr marL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600" b="1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Unit 2: </a:t>
                      </a:r>
                      <a:r>
                        <a:rPr lang="en-US" sz="16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Defining Style</a:t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l" rtl="0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600" b="1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Essential Question:</a:t>
                      </a:r>
                      <a:r>
                        <a:rPr lang="en-US" sz="900" b="1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 </a:t>
                      </a:r>
                      <a:r>
                        <a:rPr lang="en-US" sz="16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How does an artist define his or her style?</a:t>
                      </a:r>
                      <a:endParaRPr sz="12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l" rtl="0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600" b="1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Embedded Assessment:</a:t>
                      </a:r>
                      <a:r>
                        <a:rPr lang="en-US" sz="16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 Writing a Style Analysis Essay</a:t>
                      </a:r>
                      <a:r>
                        <a:rPr lang="en-US" sz="12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: </a:t>
                      </a:r>
                      <a:r>
                        <a:rPr lang="en-US" sz="16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Analyze the style of director Tim Burton</a:t>
                      </a:r>
                      <a:endParaRPr sz="1800" b="1" u="sng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u="sng"/>
                        <a:t>Quarter 4</a:t>
                      </a:r>
                      <a:endParaRPr sz="2000" b="1" u="sng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600" b="1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Unit 4: </a:t>
                      </a:r>
                      <a:r>
                        <a:rPr lang="en-US" sz="16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Coming of Age on Stage; </a:t>
                      </a:r>
                      <a:r>
                        <a:rPr lang="en-US" sz="1600" i="1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Romeo &amp; Juliet</a:t>
                      </a:r>
                      <a:endParaRPr sz="16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l" rtl="0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600" b="1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Embedded Assessment:</a:t>
                      </a:r>
                      <a:r>
                        <a:rPr lang="en-US" sz="16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 Presenting a Dramatic Interpretation: Work collaboratively to interpret, rehearse, and perform a scene from William Shakespeare’s </a:t>
                      </a:r>
                      <a:r>
                        <a:rPr lang="en-US" sz="1600" i="1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Romeo and Juliet</a:t>
                      </a:r>
                      <a:r>
                        <a:rPr lang="en-US" sz="16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.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Austin">
  <a:themeElements>
    <a:clrScheme name="Austin">
      <a:dk1>
        <a:srgbClr val="000000"/>
      </a:dk1>
      <a:lt1>
        <a:srgbClr val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4</Slides>
  <Notes>4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Austin</vt:lpstr>
      <vt:lpstr>Welcome!</vt:lpstr>
      <vt:lpstr>English 9 – Course Overview</vt:lpstr>
      <vt:lpstr>How to succeed (during Distance Learning)</vt:lpstr>
      <vt:lpstr>Year at a Glance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Welcome!</dc:title>
  <dc:creator>Windows User</dc:creator>
  <cp:revision>10</cp:revision>
  <dcterms:created xsi:type="dcterms:W3CDTF">2014-08-11T19:09:45Z</dcterms:created>
  <dcterms:modified xsi:type="dcterms:W3CDTF">2020-08-31T02:54:02Z</dcterms:modified>
</cp:coreProperties>
</file>