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3" r:id="rId3"/>
    <p:sldId id="258" r:id="rId4"/>
    <p:sldId id="257" r:id="rId5"/>
    <p:sldId id="262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Cauley" initials="JC" lastIdx="1" clrIdx="0">
    <p:extLst>
      <p:ext uri="{19B8F6BF-5375-455C-9EA6-DF929625EA0E}">
        <p15:presenceInfo xmlns:p15="http://schemas.microsoft.com/office/powerpoint/2012/main" userId="b4f92e5096d120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060730-5F99-4E0A-9F12-137675BC36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5BF3022-6C1D-43DD-A906-1E09F0A21DB2}">
      <dgm:prSet/>
      <dgm:spPr/>
      <dgm:t>
        <a:bodyPr/>
        <a:lstStyle/>
        <a:p>
          <a:r>
            <a:rPr lang="en-US" dirty="0"/>
            <a:t>Your claim will make or break your paragraph, so make sure to do everything you can to get it right!</a:t>
          </a:r>
        </a:p>
      </dgm:t>
    </dgm:pt>
    <dgm:pt modelId="{E259489C-12E3-45E3-A44C-33A3F2D58F1A}" type="parTrans" cxnId="{78994B80-594D-42EC-8F29-FC5980CFB2C7}">
      <dgm:prSet/>
      <dgm:spPr/>
      <dgm:t>
        <a:bodyPr/>
        <a:lstStyle/>
        <a:p>
          <a:endParaRPr lang="en-US"/>
        </a:p>
      </dgm:t>
    </dgm:pt>
    <dgm:pt modelId="{829BBBFF-C54A-4853-A87E-69E8A587A2B9}" type="sibTrans" cxnId="{78994B80-594D-42EC-8F29-FC5980CFB2C7}">
      <dgm:prSet/>
      <dgm:spPr/>
      <dgm:t>
        <a:bodyPr/>
        <a:lstStyle/>
        <a:p>
          <a:endParaRPr lang="en-US"/>
        </a:p>
      </dgm:t>
    </dgm:pt>
    <dgm:pt modelId="{AA9F0119-267A-454C-90A8-7D65C87C83A4}">
      <dgm:prSet/>
      <dgm:spPr/>
      <dgm:t>
        <a:bodyPr/>
        <a:lstStyle/>
        <a:p>
          <a:r>
            <a:rPr lang="en-US"/>
            <a:t>Your claim needs to be thorough and include the following information:</a:t>
          </a:r>
        </a:p>
      </dgm:t>
    </dgm:pt>
    <dgm:pt modelId="{F0FF4ECA-8A81-47FF-96F7-188CE72C5631}" type="parTrans" cxnId="{5B0A20E8-2ADD-493B-B9AB-D2FB8C47D9B9}">
      <dgm:prSet/>
      <dgm:spPr/>
      <dgm:t>
        <a:bodyPr/>
        <a:lstStyle/>
        <a:p>
          <a:endParaRPr lang="en-US"/>
        </a:p>
      </dgm:t>
    </dgm:pt>
    <dgm:pt modelId="{679DF4E0-540B-4506-95C0-3B6FD5F5FE77}" type="sibTrans" cxnId="{5B0A20E8-2ADD-493B-B9AB-D2FB8C47D9B9}">
      <dgm:prSet/>
      <dgm:spPr/>
      <dgm:t>
        <a:bodyPr/>
        <a:lstStyle/>
        <a:p>
          <a:endParaRPr lang="en-US"/>
        </a:p>
      </dgm:t>
    </dgm:pt>
    <dgm:pt modelId="{53FD505A-2ABE-49A2-94F4-3055FD5FB232}">
      <dgm:prSet/>
      <dgm:spPr/>
      <dgm:t>
        <a:bodyPr/>
        <a:lstStyle/>
        <a:p>
          <a:r>
            <a:rPr lang="en-US"/>
            <a:t>The name of the book and its author. (</a:t>
          </a:r>
          <a:r>
            <a:rPr lang="en-US" i="1"/>
            <a:t>The Great Gatsby</a:t>
          </a:r>
          <a:r>
            <a:rPr lang="en-US"/>
            <a:t> by Fitzgerald)</a:t>
          </a:r>
        </a:p>
      </dgm:t>
    </dgm:pt>
    <dgm:pt modelId="{19038A6C-0B9C-40F8-B3C3-D156CE3C1CB5}" type="parTrans" cxnId="{485F2933-0F5F-4966-9F31-07A2695C3899}">
      <dgm:prSet/>
      <dgm:spPr/>
      <dgm:t>
        <a:bodyPr/>
        <a:lstStyle/>
        <a:p>
          <a:endParaRPr lang="en-US"/>
        </a:p>
      </dgm:t>
    </dgm:pt>
    <dgm:pt modelId="{6BE25AF7-0353-438D-864D-736DC1D0E0EE}" type="sibTrans" cxnId="{485F2933-0F5F-4966-9F31-07A2695C3899}">
      <dgm:prSet/>
      <dgm:spPr/>
      <dgm:t>
        <a:bodyPr/>
        <a:lstStyle/>
        <a:p>
          <a:endParaRPr lang="en-US"/>
        </a:p>
      </dgm:t>
    </dgm:pt>
    <dgm:pt modelId="{BF0265A4-DD96-4724-8539-7E6691197C1E}">
      <dgm:prSet/>
      <dgm:spPr/>
      <dgm:t>
        <a:bodyPr/>
        <a:lstStyle/>
        <a:p>
          <a:r>
            <a:rPr lang="en-US" dirty="0"/>
            <a:t>The specific aspect of the novel on which your paragraph will focus. </a:t>
          </a:r>
        </a:p>
      </dgm:t>
    </dgm:pt>
    <dgm:pt modelId="{883E7882-0536-4D64-BD73-33653192FBB4}" type="parTrans" cxnId="{394E490C-84D5-4545-8AF2-A13DEBD53050}">
      <dgm:prSet/>
      <dgm:spPr/>
      <dgm:t>
        <a:bodyPr/>
        <a:lstStyle/>
        <a:p>
          <a:endParaRPr lang="en-US"/>
        </a:p>
      </dgm:t>
    </dgm:pt>
    <dgm:pt modelId="{3E30AFB9-19DC-45A0-8577-040D395568D9}" type="sibTrans" cxnId="{394E490C-84D5-4545-8AF2-A13DEBD53050}">
      <dgm:prSet/>
      <dgm:spPr/>
      <dgm:t>
        <a:bodyPr/>
        <a:lstStyle/>
        <a:p>
          <a:endParaRPr lang="en-US"/>
        </a:p>
      </dgm:t>
    </dgm:pt>
    <dgm:pt modelId="{B04738A5-0E98-4D18-86B6-0943C0D69B64}">
      <dgm:prSet/>
      <dgm:spPr/>
      <dgm:t>
        <a:bodyPr/>
        <a:lstStyle/>
        <a:p>
          <a:r>
            <a:rPr lang="en-US"/>
            <a:t>The specific way in which figurative language enhances your chosen aspect. </a:t>
          </a:r>
        </a:p>
      </dgm:t>
    </dgm:pt>
    <dgm:pt modelId="{9879AA24-A327-438E-A26E-5B58CC8C7EE2}" type="parTrans" cxnId="{AC356138-882E-45BA-AF0E-5A45C63318E9}">
      <dgm:prSet/>
      <dgm:spPr/>
      <dgm:t>
        <a:bodyPr/>
        <a:lstStyle/>
        <a:p>
          <a:endParaRPr lang="en-US"/>
        </a:p>
      </dgm:t>
    </dgm:pt>
    <dgm:pt modelId="{D86DBC5A-97D9-4995-87F2-CC198160BA55}" type="sibTrans" cxnId="{AC356138-882E-45BA-AF0E-5A45C63318E9}">
      <dgm:prSet/>
      <dgm:spPr/>
      <dgm:t>
        <a:bodyPr/>
        <a:lstStyle/>
        <a:p>
          <a:endParaRPr lang="en-US"/>
        </a:p>
      </dgm:t>
    </dgm:pt>
    <dgm:pt modelId="{32F33FC1-69A2-4E52-9C62-F14587157BA9}">
      <dgm:prSet/>
      <dgm:spPr/>
      <dgm:t>
        <a:bodyPr/>
        <a:lstStyle/>
        <a:p>
          <a:r>
            <a:rPr lang="en-US" dirty="0"/>
            <a:t>As long as you have all of the above information, you will be fine. Here is a sample format if you need one:</a:t>
          </a:r>
        </a:p>
      </dgm:t>
    </dgm:pt>
    <dgm:pt modelId="{C9661E35-A816-404D-B960-9BF96E95779D}" type="parTrans" cxnId="{8E2D12FC-39CA-49E5-9E7B-5A5A72CA95A6}">
      <dgm:prSet/>
      <dgm:spPr/>
      <dgm:t>
        <a:bodyPr/>
        <a:lstStyle/>
        <a:p>
          <a:endParaRPr lang="en-US"/>
        </a:p>
      </dgm:t>
    </dgm:pt>
    <dgm:pt modelId="{92C5529A-5382-406F-845C-9EA3D8FA1DCF}" type="sibTrans" cxnId="{8E2D12FC-39CA-49E5-9E7B-5A5A72CA95A6}">
      <dgm:prSet/>
      <dgm:spPr/>
      <dgm:t>
        <a:bodyPr/>
        <a:lstStyle/>
        <a:p>
          <a:endParaRPr lang="en-US"/>
        </a:p>
      </dgm:t>
    </dgm:pt>
    <dgm:pt modelId="{434ABF7B-217A-418A-AE85-68E52858F72B}">
      <dgm:prSet/>
      <dgm:spPr/>
      <dgm:t>
        <a:bodyPr/>
        <a:lstStyle/>
        <a:p>
          <a:r>
            <a:rPr lang="en-US"/>
            <a:t>In </a:t>
          </a:r>
          <a:r>
            <a:rPr lang="en-US" i="1"/>
            <a:t>The Great Gatsby</a:t>
          </a:r>
          <a:r>
            <a:rPr lang="en-US"/>
            <a:t>, Fitzgerald uses figurative language when describing _______________ in order to _______________.</a:t>
          </a:r>
        </a:p>
      </dgm:t>
    </dgm:pt>
    <dgm:pt modelId="{B5F0BB66-FC46-4FFA-BEA9-5969A28A1653}" type="parTrans" cxnId="{0F47D364-7001-43F3-9830-0AA1C27EA60D}">
      <dgm:prSet/>
      <dgm:spPr/>
      <dgm:t>
        <a:bodyPr/>
        <a:lstStyle/>
        <a:p>
          <a:endParaRPr lang="en-US"/>
        </a:p>
      </dgm:t>
    </dgm:pt>
    <dgm:pt modelId="{B89EE475-6847-4A61-BB54-85AA8F14B69D}" type="sibTrans" cxnId="{0F47D364-7001-43F3-9830-0AA1C27EA60D}">
      <dgm:prSet/>
      <dgm:spPr/>
      <dgm:t>
        <a:bodyPr/>
        <a:lstStyle/>
        <a:p>
          <a:endParaRPr lang="en-US"/>
        </a:p>
      </dgm:t>
    </dgm:pt>
    <dgm:pt modelId="{519DB1D7-2C00-48E2-8B65-AC4A32C5CAB7}">
      <dgm:prSet/>
      <dgm:spPr/>
      <dgm:t>
        <a:bodyPr/>
        <a:lstStyle/>
        <a:p>
          <a:r>
            <a:rPr lang="en-US"/>
            <a:t>Example: In </a:t>
          </a:r>
          <a:r>
            <a:rPr lang="en-US" i="1"/>
            <a:t>The Great Gatsby</a:t>
          </a:r>
          <a:r>
            <a:rPr lang="en-US"/>
            <a:t>, Fitzgerald uses figurative language when describing Nick’s house to highlight its small size and insignificance when compared to Gatsby’s and the Buchanan’s mansions. </a:t>
          </a:r>
        </a:p>
      </dgm:t>
    </dgm:pt>
    <dgm:pt modelId="{5074234B-BA17-47E6-8993-F323677CC89E}" type="parTrans" cxnId="{13D01300-2D6F-4039-AD09-E20734537AE3}">
      <dgm:prSet/>
      <dgm:spPr/>
      <dgm:t>
        <a:bodyPr/>
        <a:lstStyle/>
        <a:p>
          <a:endParaRPr lang="en-US"/>
        </a:p>
      </dgm:t>
    </dgm:pt>
    <dgm:pt modelId="{C830073B-6CC9-4DDF-A825-08C3B376EBF0}" type="sibTrans" cxnId="{13D01300-2D6F-4039-AD09-E20734537AE3}">
      <dgm:prSet/>
      <dgm:spPr/>
      <dgm:t>
        <a:bodyPr/>
        <a:lstStyle/>
        <a:p>
          <a:endParaRPr lang="en-US"/>
        </a:p>
      </dgm:t>
    </dgm:pt>
    <dgm:pt modelId="{2F0BE4CD-07A0-4334-9C99-309D9B215810}" type="pres">
      <dgm:prSet presAssocID="{79060730-5F99-4E0A-9F12-137675BC36A8}" presName="linear" presStyleCnt="0">
        <dgm:presLayoutVars>
          <dgm:animLvl val="lvl"/>
          <dgm:resizeHandles val="exact"/>
        </dgm:presLayoutVars>
      </dgm:prSet>
      <dgm:spPr/>
    </dgm:pt>
    <dgm:pt modelId="{1D2A1FD5-8568-402D-8E0D-D6F4C9814CEF}" type="pres">
      <dgm:prSet presAssocID="{E5BF3022-6C1D-43DD-A906-1E09F0A21DB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D7BD0C9-519D-4F96-B569-5886B0A5ACF5}" type="pres">
      <dgm:prSet presAssocID="{829BBBFF-C54A-4853-A87E-69E8A587A2B9}" presName="spacer" presStyleCnt="0"/>
      <dgm:spPr/>
    </dgm:pt>
    <dgm:pt modelId="{FB4D073C-4579-45C0-A9AA-57931321264E}" type="pres">
      <dgm:prSet presAssocID="{AA9F0119-267A-454C-90A8-7D65C87C83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08A0E4E-F667-4C92-8E26-70F9147E51DB}" type="pres">
      <dgm:prSet presAssocID="{AA9F0119-267A-454C-90A8-7D65C87C83A4}" presName="childText" presStyleLbl="revTx" presStyleIdx="0" presStyleCnt="2">
        <dgm:presLayoutVars>
          <dgm:bulletEnabled val="1"/>
        </dgm:presLayoutVars>
      </dgm:prSet>
      <dgm:spPr/>
    </dgm:pt>
    <dgm:pt modelId="{BA5A88CB-19CB-466E-B648-58DC72A43F1E}" type="pres">
      <dgm:prSet presAssocID="{32F33FC1-69A2-4E52-9C62-F14587157BA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38263AC-9221-453F-87B3-A194AAC88B5D}" type="pres">
      <dgm:prSet presAssocID="{32F33FC1-69A2-4E52-9C62-F14587157BA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3D01300-2D6F-4039-AD09-E20734537AE3}" srcId="{32F33FC1-69A2-4E52-9C62-F14587157BA9}" destId="{519DB1D7-2C00-48E2-8B65-AC4A32C5CAB7}" srcOrd="1" destOrd="0" parTransId="{5074234B-BA17-47E6-8993-F323677CC89E}" sibTransId="{C830073B-6CC9-4DDF-A825-08C3B376EBF0}"/>
    <dgm:cxn modelId="{394E490C-84D5-4545-8AF2-A13DEBD53050}" srcId="{AA9F0119-267A-454C-90A8-7D65C87C83A4}" destId="{BF0265A4-DD96-4724-8539-7E6691197C1E}" srcOrd="1" destOrd="0" parTransId="{883E7882-0536-4D64-BD73-33653192FBB4}" sibTransId="{3E30AFB9-19DC-45A0-8577-040D395568D9}"/>
    <dgm:cxn modelId="{2EFF5C12-97E7-4F3A-85A9-35C74DBB89A4}" type="presOf" srcId="{519DB1D7-2C00-48E2-8B65-AC4A32C5CAB7}" destId="{938263AC-9221-453F-87B3-A194AAC88B5D}" srcOrd="0" destOrd="1" presId="urn:microsoft.com/office/officeart/2005/8/layout/vList2"/>
    <dgm:cxn modelId="{B2381520-5ED0-44A4-BDDE-F89680AB902F}" type="presOf" srcId="{B04738A5-0E98-4D18-86B6-0943C0D69B64}" destId="{908A0E4E-F667-4C92-8E26-70F9147E51DB}" srcOrd="0" destOrd="2" presId="urn:microsoft.com/office/officeart/2005/8/layout/vList2"/>
    <dgm:cxn modelId="{485F2933-0F5F-4966-9F31-07A2695C3899}" srcId="{AA9F0119-267A-454C-90A8-7D65C87C83A4}" destId="{53FD505A-2ABE-49A2-94F4-3055FD5FB232}" srcOrd="0" destOrd="0" parTransId="{19038A6C-0B9C-40F8-B3C3-D156CE3C1CB5}" sibTransId="{6BE25AF7-0353-438D-864D-736DC1D0E0EE}"/>
    <dgm:cxn modelId="{AC356138-882E-45BA-AF0E-5A45C63318E9}" srcId="{AA9F0119-267A-454C-90A8-7D65C87C83A4}" destId="{B04738A5-0E98-4D18-86B6-0943C0D69B64}" srcOrd="2" destOrd="0" parTransId="{9879AA24-A327-438E-A26E-5B58CC8C7EE2}" sibTransId="{D86DBC5A-97D9-4995-87F2-CC198160BA55}"/>
    <dgm:cxn modelId="{C1E4903F-7446-465D-957D-16C42D440DB0}" type="presOf" srcId="{BF0265A4-DD96-4724-8539-7E6691197C1E}" destId="{908A0E4E-F667-4C92-8E26-70F9147E51DB}" srcOrd="0" destOrd="1" presId="urn:microsoft.com/office/officeart/2005/8/layout/vList2"/>
    <dgm:cxn modelId="{0F47D364-7001-43F3-9830-0AA1C27EA60D}" srcId="{32F33FC1-69A2-4E52-9C62-F14587157BA9}" destId="{434ABF7B-217A-418A-AE85-68E52858F72B}" srcOrd="0" destOrd="0" parTransId="{B5F0BB66-FC46-4FFA-BEA9-5969A28A1653}" sibTransId="{B89EE475-6847-4A61-BB54-85AA8F14B69D}"/>
    <dgm:cxn modelId="{78994B80-594D-42EC-8F29-FC5980CFB2C7}" srcId="{79060730-5F99-4E0A-9F12-137675BC36A8}" destId="{E5BF3022-6C1D-43DD-A906-1E09F0A21DB2}" srcOrd="0" destOrd="0" parTransId="{E259489C-12E3-45E3-A44C-33A3F2D58F1A}" sibTransId="{829BBBFF-C54A-4853-A87E-69E8A587A2B9}"/>
    <dgm:cxn modelId="{908A3E8B-6F61-4E8B-B422-265EE5490D1E}" type="presOf" srcId="{AA9F0119-267A-454C-90A8-7D65C87C83A4}" destId="{FB4D073C-4579-45C0-A9AA-57931321264E}" srcOrd="0" destOrd="0" presId="urn:microsoft.com/office/officeart/2005/8/layout/vList2"/>
    <dgm:cxn modelId="{DB951D8F-57A4-4E7C-B811-A4D43FB354AE}" type="presOf" srcId="{53FD505A-2ABE-49A2-94F4-3055FD5FB232}" destId="{908A0E4E-F667-4C92-8E26-70F9147E51DB}" srcOrd="0" destOrd="0" presId="urn:microsoft.com/office/officeart/2005/8/layout/vList2"/>
    <dgm:cxn modelId="{EA890DAC-0E5E-460D-B4EC-255DC78E9D12}" type="presOf" srcId="{E5BF3022-6C1D-43DD-A906-1E09F0A21DB2}" destId="{1D2A1FD5-8568-402D-8E0D-D6F4C9814CEF}" srcOrd="0" destOrd="0" presId="urn:microsoft.com/office/officeart/2005/8/layout/vList2"/>
    <dgm:cxn modelId="{F38C07C6-910D-40B3-A272-24D99F5FC147}" type="presOf" srcId="{32F33FC1-69A2-4E52-9C62-F14587157BA9}" destId="{BA5A88CB-19CB-466E-B648-58DC72A43F1E}" srcOrd="0" destOrd="0" presId="urn:microsoft.com/office/officeart/2005/8/layout/vList2"/>
    <dgm:cxn modelId="{A6BE76D8-5839-48FD-B6BD-9B489AC40634}" type="presOf" srcId="{79060730-5F99-4E0A-9F12-137675BC36A8}" destId="{2F0BE4CD-07A0-4334-9C99-309D9B215810}" srcOrd="0" destOrd="0" presId="urn:microsoft.com/office/officeart/2005/8/layout/vList2"/>
    <dgm:cxn modelId="{5B0A20E8-2ADD-493B-B9AB-D2FB8C47D9B9}" srcId="{79060730-5F99-4E0A-9F12-137675BC36A8}" destId="{AA9F0119-267A-454C-90A8-7D65C87C83A4}" srcOrd="1" destOrd="0" parTransId="{F0FF4ECA-8A81-47FF-96F7-188CE72C5631}" sibTransId="{679DF4E0-540B-4506-95C0-3B6FD5F5FE77}"/>
    <dgm:cxn modelId="{3BDBE0F7-D6C1-489E-AAE6-5E4F3C355D18}" type="presOf" srcId="{434ABF7B-217A-418A-AE85-68E52858F72B}" destId="{938263AC-9221-453F-87B3-A194AAC88B5D}" srcOrd="0" destOrd="0" presId="urn:microsoft.com/office/officeart/2005/8/layout/vList2"/>
    <dgm:cxn modelId="{8E2D12FC-39CA-49E5-9E7B-5A5A72CA95A6}" srcId="{79060730-5F99-4E0A-9F12-137675BC36A8}" destId="{32F33FC1-69A2-4E52-9C62-F14587157BA9}" srcOrd="2" destOrd="0" parTransId="{C9661E35-A816-404D-B960-9BF96E95779D}" sibTransId="{92C5529A-5382-406F-845C-9EA3D8FA1DCF}"/>
    <dgm:cxn modelId="{AE48E2D0-D654-4801-B5E4-7A5F594618F0}" type="presParOf" srcId="{2F0BE4CD-07A0-4334-9C99-309D9B215810}" destId="{1D2A1FD5-8568-402D-8E0D-D6F4C9814CEF}" srcOrd="0" destOrd="0" presId="urn:microsoft.com/office/officeart/2005/8/layout/vList2"/>
    <dgm:cxn modelId="{6322C6CB-FAD9-4541-8492-3FC86B10324D}" type="presParOf" srcId="{2F0BE4CD-07A0-4334-9C99-309D9B215810}" destId="{5D7BD0C9-519D-4F96-B569-5886B0A5ACF5}" srcOrd="1" destOrd="0" presId="urn:microsoft.com/office/officeart/2005/8/layout/vList2"/>
    <dgm:cxn modelId="{22EBDC99-1757-4557-A65D-6E748B8BEC1F}" type="presParOf" srcId="{2F0BE4CD-07A0-4334-9C99-309D9B215810}" destId="{FB4D073C-4579-45C0-A9AA-57931321264E}" srcOrd="2" destOrd="0" presId="urn:microsoft.com/office/officeart/2005/8/layout/vList2"/>
    <dgm:cxn modelId="{C3D558AD-BD2A-483D-88A4-D5B62776638E}" type="presParOf" srcId="{2F0BE4CD-07A0-4334-9C99-309D9B215810}" destId="{908A0E4E-F667-4C92-8E26-70F9147E51DB}" srcOrd="3" destOrd="0" presId="urn:microsoft.com/office/officeart/2005/8/layout/vList2"/>
    <dgm:cxn modelId="{5026DE05-E637-4FE8-BF49-2A78F369F654}" type="presParOf" srcId="{2F0BE4CD-07A0-4334-9C99-309D9B215810}" destId="{BA5A88CB-19CB-466E-B648-58DC72A43F1E}" srcOrd="4" destOrd="0" presId="urn:microsoft.com/office/officeart/2005/8/layout/vList2"/>
    <dgm:cxn modelId="{84C6F936-95C5-40DE-A12C-9F1CA8A4EA15}" type="presParOf" srcId="{2F0BE4CD-07A0-4334-9C99-309D9B215810}" destId="{938263AC-9221-453F-87B3-A194AAC88B5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45281-DCF6-4D5D-B0EB-70AD13334CD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880091E-1A31-4893-9F6D-2809C4C4C429}">
      <dgm:prSet/>
      <dgm:spPr/>
      <dgm:t>
        <a:bodyPr/>
        <a:lstStyle/>
        <a:p>
          <a:r>
            <a:rPr lang="en-US"/>
            <a:t>When you make your claim, it is not enough to simply say that the figurative language has an effect, you need to specify what kind of effect it has!</a:t>
          </a:r>
        </a:p>
      </dgm:t>
    </dgm:pt>
    <dgm:pt modelId="{78846673-B062-4BD4-92C2-DCE32BCA3A2C}" type="parTrans" cxnId="{F950E184-CCD0-4459-A48F-DD2251F7FD0A}">
      <dgm:prSet/>
      <dgm:spPr/>
      <dgm:t>
        <a:bodyPr/>
        <a:lstStyle/>
        <a:p>
          <a:endParaRPr lang="en-US"/>
        </a:p>
      </dgm:t>
    </dgm:pt>
    <dgm:pt modelId="{C46BC48D-FBDD-4033-A619-D3B9AA413A97}" type="sibTrans" cxnId="{F950E184-CCD0-4459-A48F-DD2251F7FD0A}">
      <dgm:prSet/>
      <dgm:spPr/>
      <dgm:t>
        <a:bodyPr/>
        <a:lstStyle/>
        <a:p>
          <a:endParaRPr lang="en-US"/>
        </a:p>
      </dgm:t>
    </dgm:pt>
    <dgm:pt modelId="{38E4A617-D529-4B65-94A0-4C3C6BB3FD11}">
      <dgm:prSet/>
      <dgm:spPr/>
      <dgm:t>
        <a:bodyPr/>
        <a:lstStyle/>
        <a:p>
          <a:r>
            <a:rPr lang="en-US"/>
            <a:t>A good way to start is to think about specific adjectives that might describe the figurative language, such as “happy”. “mysterious”, or “decrepit” and include those adjectives in your claim.  </a:t>
          </a:r>
        </a:p>
      </dgm:t>
    </dgm:pt>
    <dgm:pt modelId="{9201C8F4-5114-45D2-8819-8748D81C0549}" type="parTrans" cxnId="{B8BF29B0-D557-4DE2-A65C-10AB3167DEE9}">
      <dgm:prSet/>
      <dgm:spPr/>
      <dgm:t>
        <a:bodyPr/>
        <a:lstStyle/>
        <a:p>
          <a:endParaRPr lang="en-US"/>
        </a:p>
      </dgm:t>
    </dgm:pt>
    <dgm:pt modelId="{6C4341FC-99F8-4965-9202-42813BC576C6}" type="sibTrans" cxnId="{B8BF29B0-D557-4DE2-A65C-10AB3167DEE9}">
      <dgm:prSet/>
      <dgm:spPr/>
      <dgm:t>
        <a:bodyPr/>
        <a:lstStyle/>
        <a:p>
          <a:endParaRPr lang="en-US"/>
        </a:p>
      </dgm:t>
    </dgm:pt>
    <dgm:pt modelId="{E2E77AEA-B460-4621-9891-AC7A1891ADF6}" type="pres">
      <dgm:prSet presAssocID="{35345281-DCF6-4D5D-B0EB-70AD13334CDB}" presName="vert0" presStyleCnt="0">
        <dgm:presLayoutVars>
          <dgm:dir/>
          <dgm:animOne val="branch"/>
          <dgm:animLvl val="lvl"/>
        </dgm:presLayoutVars>
      </dgm:prSet>
      <dgm:spPr/>
    </dgm:pt>
    <dgm:pt modelId="{CDA928C8-1F3F-429C-89AB-2AC5A3D2A08A}" type="pres">
      <dgm:prSet presAssocID="{1880091E-1A31-4893-9F6D-2809C4C4C429}" presName="thickLine" presStyleLbl="alignNode1" presStyleIdx="0" presStyleCnt="2"/>
      <dgm:spPr/>
    </dgm:pt>
    <dgm:pt modelId="{8DD83A2E-F148-465B-A6BE-F6E94FC6BD25}" type="pres">
      <dgm:prSet presAssocID="{1880091E-1A31-4893-9F6D-2809C4C4C429}" presName="horz1" presStyleCnt="0"/>
      <dgm:spPr/>
    </dgm:pt>
    <dgm:pt modelId="{3F7413E8-D373-48F5-A21D-B666F62C8D6F}" type="pres">
      <dgm:prSet presAssocID="{1880091E-1A31-4893-9F6D-2809C4C4C429}" presName="tx1" presStyleLbl="revTx" presStyleIdx="0" presStyleCnt="2"/>
      <dgm:spPr/>
    </dgm:pt>
    <dgm:pt modelId="{DA99DC3D-7506-454D-AC75-68B255A32501}" type="pres">
      <dgm:prSet presAssocID="{1880091E-1A31-4893-9F6D-2809C4C4C429}" presName="vert1" presStyleCnt="0"/>
      <dgm:spPr/>
    </dgm:pt>
    <dgm:pt modelId="{DB1CF55F-B249-4A71-B7BA-D4104FD79184}" type="pres">
      <dgm:prSet presAssocID="{38E4A617-D529-4B65-94A0-4C3C6BB3FD11}" presName="thickLine" presStyleLbl="alignNode1" presStyleIdx="1" presStyleCnt="2"/>
      <dgm:spPr/>
    </dgm:pt>
    <dgm:pt modelId="{1540D3EC-E20F-4B0C-8357-1518BDD74DC0}" type="pres">
      <dgm:prSet presAssocID="{38E4A617-D529-4B65-94A0-4C3C6BB3FD11}" presName="horz1" presStyleCnt="0"/>
      <dgm:spPr/>
    </dgm:pt>
    <dgm:pt modelId="{DEF8D172-AC34-4C46-B3AE-FD6469A2B1A0}" type="pres">
      <dgm:prSet presAssocID="{38E4A617-D529-4B65-94A0-4C3C6BB3FD11}" presName="tx1" presStyleLbl="revTx" presStyleIdx="1" presStyleCnt="2"/>
      <dgm:spPr/>
    </dgm:pt>
    <dgm:pt modelId="{328E0005-5B33-4562-AC18-C46CABD13597}" type="pres">
      <dgm:prSet presAssocID="{38E4A617-D529-4B65-94A0-4C3C6BB3FD11}" presName="vert1" presStyleCnt="0"/>
      <dgm:spPr/>
    </dgm:pt>
  </dgm:ptLst>
  <dgm:cxnLst>
    <dgm:cxn modelId="{2513072D-E061-486A-BD56-C7158AE3ECF6}" type="presOf" srcId="{38E4A617-D529-4B65-94A0-4C3C6BB3FD11}" destId="{DEF8D172-AC34-4C46-B3AE-FD6469A2B1A0}" srcOrd="0" destOrd="0" presId="urn:microsoft.com/office/officeart/2008/layout/LinedList"/>
    <dgm:cxn modelId="{D7E67054-A805-4AA6-951D-F8E905A4EBC4}" type="presOf" srcId="{1880091E-1A31-4893-9F6D-2809C4C4C429}" destId="{3F7413E8-D373-48F5-A21D-B666F62C8D6F}" srcOrd="0" destOrd="0" presId="urn:microsoft.com/office/officeart/2008/layout/LinedList"/>
    <dgm:cxn modelId="{F950E184-CCD0-4459-A48F-DD2251F7FD0A}" srcId="{35345281-DCF6-4D5D-B0EB-70AD13334CDB}" destId="{1880091E-1A31-4893-9F6D-2809C4C4C429}" srcOrd="0" destOrd="0" parTransId="{78846673-B062-4BD4-92C2-DCE32BCA3A2C}" sibTransId="{C46BC48D-FBDD-4033-A619-D3B9AA413A97}"/>
    <dgm:cxn modelId="{B8BF29B0-D557-4DE2-A65C-10AB3167DEE9}" srcId="{35345281-DCF6-4D5D-B0EB-70AD13334CDB}" destId="{38E4A617-D529-4B65-94A0-4C3C6BB3FD11}" srcOrd="1" destOrd="0" parTransId="{9201C8F4-5114-45D2-8819-8748D81C0549}" sibTransId="{6C4341FC-99F8-4965-9202-42813BC576C6}"/>
    <dgm:cxn modelId="{E73740FE-1BF0-4165-B549-477B9A636468}" type="presOf" srcId="{35345281-DCF6-4D5D-B0EB-70AD13334CDB}" destId="{E2E77AEA-B460-4621-9891-AC7A1891ADF6}" srcOrd="0" destOrd="0" presId="urn:microsoft.com/office/officeart/2008/layout/LinedList"/>
    <dgm:cxn modelId="{34B93204-0CB3-48DA-9C50-D01E7FCF2D52}" type="presParOf" srcId="{E2E77AEA-B460-4621-9891-AC7A1891ADF6}" destId="{CDA928C8-1F3F-429C-89AB-2AC5A3D2A08A}" srcOrd="0" destOrd="0" presId="urn:microsoft.com/office/officeart/2008/layout/LinedList"/>
    <dgm:cxn modelId="{35E1C03C-E55A-4836-B625-EDD6A03778D6}" type="presParOf" srcId="{E2E77AEA-B460-4621-9891-AC7A1891ADF6}" destId="{8DD83A2E-F148-465B-A6BE-F6E94FC6BD25}" srcOrd="1" destOrd="0" presId="urn:microsoft.com/office/officeart/2008/layout/LinedList"/>
    <dgm:cxn modelId="{6851AC84-4838-40D5-9799-0BD4AA57EA7F}" type="presParOf" srcId="{8DD83A2E-F148-465B-A6BE-F6E94FC6BD25}" destId="{3F7413E8-D373-48F5-A21D-B666F62C8D6F}" srcOrd="0" destOrd="0" presId="urn:microsoft.com/office/officeart/2008/layout/LinedList"/>
    <dgm:cxn modelId="{1F2EBD77-88A1-4D3A-8406-5413F0D815D6}" type="presParOf" srcId="{8DD83A2E-F148-465B-A6BE-F6E94FC6BD25}" destId="{DA99DC3D-7506-454D-AC75-68B255A32501}" srcOrd="1" destOrd="0" presId="urn:microsoft.com/office/officeart/2008/layout/LinedList"/>
    <dgm:cxn modelId="{A4F90AC2-6C97-4BBA-959A-290A2D27FD6D}" type="presParOf" srcId="{E2E77AEA-B460-4621-9891-AC7A1891ADF6}" destId="{DB1CF55F-B249-4A71-B7BA-D4104FD79184}" srcOrd="2" destOrd="0" presId="urn:microsoft.com/office/officeart/2008/layout/LinedList"/>
    <dgm:cxn modelId="{BA123C9D-DB7C-4A64-8490-822B01C830E8}" type="presParOf" srcId="{E2E77AEA-B460-4621-9891-AC7A1891ADF6}" destId="{1540D3EC-E20F-4B0C-8357-1518BDD74DC0}" srcOrd="3" destOrd="0" presId="urn:microsoft.com/office/officeart/2008/layout/LinedList"/>
    <dgm:cxn modelId="{B2C80251-81BB-4EEB-AB6D-89FE8DFAA69B}" type="presParOf" srcId="{1540D3EC-E20F-4B0C-8357-1518BDD74DC0}" destId="{DEF8D172-AC34-4C46-B3AE-FD6469A2B1A0}" srcOrd="0" destOrd="0" presId="urn:microsoft.com/office/officeart/2008/layout/LinedList"/>
    <dgm:cxn modelId="{26A5042E-2C89-4FC4-A9AF-BFC6D001DC0B}" type="presParOf" srcId="{1540D3EC-E20F-4B0C-8357-1518BDD74DC0}" destId="{328E0005-5B33-4562-AC18-C46CABD135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FFC3F0-EE98-48D2-B895-7140DCC5D2A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F2E07A3-41EC-4AFD-95C4-BCD8D2A58FFF}">
      <dgm:prSet/>
      <dgm:spPr/>
      <dgm:t>
        <a:bodyPr/>
        <a:lstStyle/>
        <a:p>
          <a:r>
            <a:rPr lang="en-US" dirty="0"/>
            <a:t>When grading your papers, I noticed that many of you spent more time identifying the specific type of figurative language in a quote than you did talking about how it had an effect on the quote. </a:t>
          </a:r>
        </a:p>
      </dgm:t>
    </dgm:pt>
    <dgm:pt modelId="{3D421814-241B-4286-B4E5-1E74676909F1}" type="parTrans" cxnId="{9CE32EF5-2919-4750-BB1E-A32E5E7C40D8}">
      <dgm:prSet/>
      <dgm:spPr/>
      <dgm:t>
        <a:bodyPr/>
        <a:lstStyle/>
        <a:p>
          <a:endParaRPr lang="en-US"/>
        </a:p>
      </dgm:t>
    </dgm:pt>
    <dgm:pt modelId="{8F1A0CAB-A840-4307-BD7A-CBAD24454E41}" type="sibTrans" cxnId="{9CE32EF5-2919-4750-BB1E-A32E5E7C40D8}">
      <dgm:prSet/>
      <dgm:spPr/>
      <dgm:t>
        <a:bodyPr/>
        <a:lstStyle/>
        <a:p>
          <a:endParaRPr lang="en-US"/>
        </a:p>
      </dgm:t>
    </dgm:pt>
    <dgm:pt modelId="{873E9C16-7597-4801-843B-53A59A06AB25}">
      <dgm:prSet/>
      <dgm:spPr/>
      <dgm:t>
        <a:bodyPr/>
        <a:lstStyle/>
        <a:p>
          <a:r>
            <a:rPr lang="en-US"/>
            <a:t>For this assignment, it is much more important to talk about the effect of the figurative language than it is to label it. </a:t>
          </a:r>
        </a:p>
      </dgm:t>
    </dgm:pt>
    <dgm:pt modelId="{56C13D3E-50C7-49E3-B9E4-6325C4CC1A5F}" type="parTrans" cxnId="{D8B75039-4A51-455E-B602-800BC409EC61}">
      <dgm:prSet/>
      <dgm:spPr/>
      <dgm:t>
        <a:bodyPr/>
        <a:lstStyle/>
        <a:p>
          <a:endParaRPr lang="en-US"/>
        </a:p>
      </dgm:t>
    </dgm:pt>
    <dgm:pt modelId="{3758FF15-379C-4C8B-B0FB-2F607C406FAB}" type="sibTrans" cxnId="{D8B75039-4A51-455E-B602-800BC409EC61}">
      <dgm:prSet/>
      <dgm:spPr/>
      <dgm:t>
        <a:bodyPr/>
        <a:lstStyle/>
        <a:p>
          <a:endParaRPr lang="en-US"/>
        </a:p>
      </dgm:t>
    </dgm:pt>
    <dgm:pt modelId="{0E981AA8-6BF4-4DC3-A622-7FA6545BD351}">
      <dgm:prSet/>
      <dgm:spPr/>
      <dgm:t>
        <a:bodyPr/>
        <a:lstStyle/>
        <a:p>
          <a:r>
            <a:rPr lang="en-US"/>
            <a:t>So, make sure that you thoroughly address how the figurative language in your evidence has an impact on the text. </a:t>
          </a:r>
        </a:p>
      </dgm:t>
    </dgm:pt>
    <dgm:pt modelId="{04C11C89-E05E-4DF1-9304-61A533187F77}" type="parTrans" cxnId="{B345E1F4-E185-4F09-82A5-703D173C0660}">
      <dgm:prSet/>
      <dgm:spPr/>
      <dgm:t>
        <a:bodyPr/>
        <a:lstStyle/>
        <a:p>
          <a:endParaRPr lang="en-US"/>
        </a:p>
      </dgm:t>
    </dgm:pt>
    <dgm:pt modelId="{19388BAC-2DC4-43C7-B32B-27A38FB30E6B}" type="sibTrans" cxnId="{B345E1F4-E185-4F09-82A5-703D173C0660}">
      <dgm:prSet/>
      <dgm:spPr/>
      <dgm:t>
        <a:bodyPr/>
        <a:lstStyle/>
        <a:p>
          <a:endParaRPr lang="en-US"/>
        </a:p>
      </dgm:t>
    </dgm:pt>
    <dgm:pt modelId="{1228F605-2FA3-4E07-BE5D-A3E975FD1AD9}" type="pres">
      <dgm:prSet presAssocID="{B0FFC3F0-EE98-48D2-B895-7140DCC5D2AE}" presName="linear" presStyleCnt="0">
        <dgm:presLayoutVars>
          <dgm:animLvl val="lvl"/>
          <dgm:resizeHandles val="exact"/>
        </dgm:presLayoutVars>
      </dgm:prSet>
      <dgm:spPr/>
    </dgm:pt>
    <dgm:pt modelId="{EFA26B72-BD47-4A4F-B037-D44293A0DAB5}" type="pres">
      <dgm:prSet presAssocID="{5F2E07A3-41EC-4AFD-95C4-BCD8D2A58F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656F60-10FE-4F2B-A491-46635AAD7928}" type="pres">
      <dgm:prSet presAssocID="{8F1A0CAB-A840-4307-BD7A-CBAD24454E41}" presName="spacer" presStyleCnt="0"/>
      <dgm:spPr/>
    </dgm:pt>
    <dgm:pt modelId="{7469AD1C-3B8E-4966-ABD3-C3BB7AED195B}" type="pres">
      <dgm:prSet presAssocID="{873E9C16-7597-4801-843B-53A59A06AB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12BA6D-D17D-4F07-9AF2-6B360EEDDF65}" type="pres">
      <dgm:prSet presAssocID="{3758FF15-379C-4C8B-B0FB-2F607C406FAB}" presName="spacer" presStyleCnt="0"/>
      <dgm:spPr/>
    </dgm:pt>
    <dgm:pt modelId="{B437ABD1-2023-4E25-8941-30613630015F}" type="pres">
      <dgm:prSet presAssocID="{0E981AA8-6BF4-4DC3-A622-7FA6545BD3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B101012-A3E3-48BB-9F99-4B2FC2E24475}" type="presOf" srcId="{0E981AA8-6BF4-4DC3-A622-7FA6545BD351}" destId="{B437ABD1-2023-4E25-8941-30613630015F}" srcOrd="0" destOrd="0" presId="urn:microsoft.com/office/officeart/2005/8/layout/vList2"/>
    <dgm:cxn modelId="{3D6D1D27-30A5-4224-857E-0EF02FAE7125}" type="presOf" srcId="{B0FFC3F0-EE98-48D2-B895-7140DCC5D2AE}" destId="{1228F605-2FA3-4E07-BE5D-A3E975FD1AD9}" srcOrd="0" destOrd="0" presId="urn:microsoft.com/office/officeart/2005/8/layout/vList2"/>
    <dgm:cxn modelId="{D8B75039-4A51-455E-B602-800BC409EC61}" srcId="{B0FFC3F0-EE98-48D2-B895-7140DCC5D2AE}" destId="{873E9C16-7597-4801-843B-53A59A06AB25}" srcOrd="1" destOrd="0" parTransId="{56C13D3E-50C7-49E3-B9E4-6325C4CC1A5F}" sibTransId="{3758FF15-379C-4C8B-B0FB-2F607C406FAB}"/>
    <dgm:cxn modelId="{31A6354A-6C1B-45E7-BA8A-8E1A4D5FDFB5}" type="presOf" srcId="{5F2E07A3-41EC-4AFD-95C4-BCD8D2A58FFF}" destId="{EFA26B72-BD47-4A4F-B037-D44293A0DAB5}" srcOrd="0" destOrd="0" presId="urn:microsoft.com/office/officeart/2005/8/layout/vList2"/>
    <dgm:cxn modelId="{73E2F797-3F81-4B7F-A5BD-07725110A57A}" type="presOf" srcId="{873E9C16-7597-4801-843B-53A59A06AB25}" destId="{7469AD1C-3B8E-4966-ABD3-C3BB7AED195B}" srcOrd="0" destOrd="0" presId="urn:microsoft.com/office/officeart/2005/8/layout/vList2"/>
    <dgm:cxn modelId="{B345E1F4-E185-4F09-82A5-703D173C0660}" srcId="{B0FFC3F0-EE98-48D2-B895-7140DCC5D2AE}" destId="{0E981AA8-6BF4-4DC3-A622-7FA6545BD351}" srcOrd="2" destOrd="0" parTransId="{04C11C89-E05E-4DF1-9304-61A533187F77}" sibTransId="{19388BAC-2DC4-43C7-B32B-27A38FB30E6B}"/>
    <dgm:cxn modelId="{9CE32EF5-2919-4750-BB1E-A32E5E7C40D8}" srcId="{B0FFC3F0-EE98-48D2-B895-7140DCC5D2AE}" destId="{5F2E07A3-41EC-4AFD-95C4-BCD8D2A58FFF}" srcOrd="0" destOrd="0" parTransId="{3D421814-241B-4286-B4E5-1E74676909F1}" sibTransId="{8F1A0CAB-A840-4307-BD7A-CBAD24454E41}"/>
    <dgm:cxn modelId="{E9D21FA1-C1BF-419C-877B-159C5DFE34A5}" type="presParOf" srcId="{1228F605-2FA3-4E07-BE5D-A3E975FD1AD9}" destId="{EFA26B72-BD47-4A4F-B037-D44293A0DAB5}" srcOrd="0" destOrd="0" presId="urn:microsoft.com/office/officeart/2005/8/layout/vList2"/>
    <dgm:cxn modelId="{503E4B0B-F284-4BEA-AE86-34A3A3A7E049}" type="presParOf" srcId="{1228F605-2FA3-4E07-BE5D-A3E975FD1AD9}" destId="{2B656F60-10FE-4F2B-A491-46635AAD7928}" srcOrd="1" destOrd="0" presId="urn:microsoft.com/office/officeart/2005/8/layout/vList2"/>
    <dgm:cxn modelId="{03CED800-F4D7-4702-8B66-C0BF5FF7B4B9}" type="presParOf" srcId="{1228F605-2FA3-4E07-BE5D-A3E975FD1AD9}" destId="{7469AD1C-3B8E-4966-ABD3-C3BB7AED195B}" srcOrd="2" destOrd="0" presId="urn:microsoft.com/office/officeart/2005/8/layout/vList2"/>
    <dgm:cxn modelId="{15668A2F-3C43-48E6-878A-E9062B02DCCF}" type="presParOf" srcId="{1228F605-2FA3-4E07-BE5D-A3E975FD1AD9}" destId="{0712BA6D-D17D-4F07-9AF2-6B360EEDDF65}" srcOrd="3" destOrd="0" presId="urn:microsoft.com/office/officeart/2005/8/layout/vList2"/>
    <dgm:cxn modelId="{23295081-3584-4299-BB13-F2A638635CBF}" type="presParOf" srcId="{1228F605-2FA3-4E07-BE5D-A3E975FD1AD9}" destId="{B437ABD1-2023-4E25-8941-30613630015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E8F999-47CB-43B1-8E57-366AD64C9EC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70D825-A980-4ED8-8859-8D806FB30DB0}">
      <dgm:prSet/>
      <dgm:spPr/>
      <dgm:t>
        <a:bodyPr/>
        <a:lstStyle/>
        <a:p>
          <a:endParaRPr lang="en-US" dirty="0"/>
        </a:p>
        <a:p>
          <a:r>
            <a:rPr lang="en-US" dirty="0"/>
            <a:t>Fitzgerald loves to describe things using vivid language, but many of these descriptions are of things that are literal colors and shapes. </a:t>
          </a:r>
        </a:p>
      </dgm:t>
    </dgm:pt>
    <dgm:pt modelId="{01700BFC-8D59-4B35-B338-BB305F3B9F7D}" type="parTrans" cxnId="{933ABE83-422C-43FA-AD35-294D1ED0126C}">
      <dgm:prSet/>
      <dgm:spPr/>
      <dgm:t>
        <a:bodyPr/>
        <a:lstStyle/>
        <a:p>
          <a:endParaRPr lang="en-US"/>
        </a:p>
      </dgm:t>
    </dgm:pt>
    <dgm:pt modelId="{372519FB-6430-4DCF-A7BB-4607F42BFB50}" type="sibTrans" cxnId="{933ABE83-422C-43FA-AD35-294D1ED0126C}">
      <dgm:prSet/>
      <dgm:spPr/>
      <dgm:t>
        <a:bodyPr/>
        <a:lstStyle/>
        <a:p>
          <a:endParaRPr lang="en-US"/>
        </a:p>
      </dgm:t>
    </dgm:pt>
    <dgm:pt modelId="{16AA25B5-E2F3-4BE9-B9C2-3215C23C954C}">
      <dgm:prSet/>
      <dgm:spPr/>
      <dgm:t>
        <a:bodyPr/>
        <a:lstStyle/>
        <a:p>
          <a:r>
            <a:rPr lang="en-US" dirty="0"/>
            <a:t>Figurative language is not meant to be taken literally, so vivid descriptions of something are only figurative if they contain something non-literal like a simile, metaphor, or hyperbole. </a:t>
          </a:r>
        </a:p>
      </dgm:t>
    </dgm:pt>
    <dgm:pt modelId="{D779AB0C-1652-4446-8B3B-D5F83BD046E7}" type="parTrans" cxnId="{F73C94B4-480A-4909-B708-55701C001239}">
      <dgm:prSet/>
      <dgm:spPr/>
      <dgm:t>
        <a:bodyPr/>
        <a:lstStyle/>
        <a:p>
          <a:endParaRPr lang="en-US"/>
        </a:p>
      </dgm:t>
    </dgm:pt>
    <dgm:pt modelId="{1C634C3B-BDB5-4113-88CE-A1134A0754C1}" type="sibTrans" cxnId="{F73C94B4-480A-4909-B708-55701C001239}">
      <dgm:prSet/>
      <dgm:spPr/>
      <dgm:t>
        <a:bodyPr/>
        <a:lstStyle/>
        <a:p>
          <a:endParaRPr lang="en-US"/>
        </a:p>
      </dgm:t>
    </dgm:pt>
    <dgm:pt modelId="{3E50EE5A-B18F-4C5B-BB5D-4C1249A30154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</a:rPr>
            <a:t>Figurative: Her face, above a spotted dress of dark blue crepe-de-chine, contained no facet or gleam of beauty but there was an immediately perceptible vitality about her </a:t>
          </a:r>
          <a:r>
            <a:rPr lang="en-US" u="sng" dirty="0">
              <a:solidFill>
                <a:schemeClr val="accent5">
                  <a:lumMod val="75000"/>
                </a:schemeClr>
              </a:solidFill>
            </a:rPr>
            <a:t>as if the nerves of her body were continually </a:t>
          </a:r>
          <a:r>
            <a:rPr lang="en-US" u="sng" dirty="0" err="1">
              <a:solidFill>
                <a:schemeClr val="accent5">
                  <a:lumMod val="75000"/>
                </a:schemeClr>
              </a:solidFill>
            </a:rPr>
            <a:t>smouldering</a:t>
          </a:r>
          <a:r>
            <a:rPr lang="en-US" dirty="0">
              <a:solidFill>
                <a:schemeClr val="accent5">
                  <a:lumMod val="75000"/>
                </a:schemeClr>
              </a:solidFill>
            </a:rPr>
            <a:t>. (29)</a:t>
          </a:r>
        </a:p>
      </dgm:t>
    </dgm:pt>
    <dgm:pt modelId="{31AD2C89-AE90-424B-AC7E-9D7C2B30C6D0}" type="parTrans" cxnId="{F1966527-5C7F-4BDC-A633-2D4DF80364FA}">
      <dgm:prSet/>
      <dgm:spPr/>
      <dgm:t>
        <a:bodyPr/>
        <a:lstStyle/>
        <a:p>
          <a:endParaRPr lang="en-US"/>
        </a:p>
      </dgm:t>
    </dgm:pt>
    <dgm:pt modelId="{E2B7C328-AD03-4148-8DDE-8358495613F0}" type="sibTrans" cxnId="{F1966527-5C7F-4BDC-A633-2D4DF80364FA}">
      <dgm:prSet/>
      <dgm:spPr/>
      <dgm:t>
        <a:bodyPr/>
        <a:lstStyle/>
        <a:p>
          <a:endParaRPr lang="en-US"/>
        </a:p>
      </dgm:t>
    </dgm:pt>
    <dgm:pt modelId="{8D3780D9-81B5-4981-9655-6CF8CBCD5EA3}">
      <dgm:prSet/>
      <dgm:spPr/>
      <dgm:t>
        <a:bodyPr/>
        <a:lstStyle/>
        <a:p>
          <a:r>
            <a:rPr lang="en-US" dirty="0">
              <a:solidFill>
                <a:srgbClr val="C00000"/>
              </a:solidFill>
            </a:rPr>
            <a:t>NOT Figurative: She had changed her dress to a brown figured muslin which stretched tight over her rather wide hips as Tom helped her to the platform in New York. (30)</a:t>
          </a:r>
        </a:p>
      </dgm:t>
    </dgm:pt>
    <dgm:pt modelId="{A2BE9CAD-B30D-46BF-B321-ACB721756927}" type="parTrans" cxnId="{45E31607-1601-46E5-BF17-C37F9C08D0E7}">
      <dgm:prSet/>
      <dgm:spPr/>
      <dgm:t>
        <a:bodyPr/>
        <a:lstStyle/>
        <a:p>
          <a:endParaRPr lang="en-US"/>
        </a:p>
      </dgm:t>
    </dgm:pt>
    <dgm:pt modelId="{F2F4D5C3-9956-4F58-8102-9C1206722C5A}" type="sibTrans" cxnId="{45E31607-1601-46E5-BF17-C37F9C08D0E7}">
      <dgm:prSet/>
      <dgm:spPr/>
      <dgm:t>
        <a:bodyPr/>
        <a:lstStyle/>
        <a:p>
          <a:endParaRPr lang="en-US"/>
        </a:p>
      </dgm:t>
    </dgm:pt>
    <dgm:pt modelId="{8707C818-7817-4DCB-9E85-8FD16EE2007E}" type="pres">
      <dgm:prSet presAssocID="{D2E8F999-47CB-43B1-8E57-366AD64C9EC7}" presName="vert0" presStyleCnt="0">
        <dgm:presLayoutVars>
          <dgm:dir/>
          <dgm:animOne val="branch"/>
          <dgm:animLvl val="lvl"/>
        </dgm:presLayoutVars>
      </dgm:prSet>
      <dgm:spPr/>
    </dgm:pt>
    <dgm:pt modelId="{8F493D1D-9F3C-4B1F-A7C9-A17CC5CB960E}" type="pres">
      <dgm:prSet presAssocID="{3B70D825-A980-4ED8-8859-8D806FB30DB0}" presName="thickLine" presStyleLbl="alignNode1" presStyleIdx="0" presStyleCnt="4"/>
      <dgm:spPr/>
    </dgm:pt>
    <dgm:pt modelId="{A23F5C50-57C0-4C6A-BAF3-54CF5D127E40}" type="pres">
      <dgm:prSet presAssocID="{3B70D825-A980-4ED8-8859-8D806FB30DB0}" presName="horz1" presStyleCnt="0"/>
      <dgm:spPr/>
    </dgm:pt>
    <dgm:pt modelId="{280089F7-E725-405A-98FB-BA0BA3CF160E}" type="pres">
      <dgm:prSet presAssocID="{3B70D825-A980-4ED8-8859-8D806FB30DB0}" presName="tx1" presStyleLbl="revTx" presStyleIdx="0" presStyleCnt="4"/>
      <dgm:spPr/>
    </dgm:pt>
    <dgm:pt modelId="{85E9D6FF-E004-4B2B-B52C-6557B1950A60}" type="pres">
      <dgm:prSet presAssocID="{3B70D825-A980-4ED8-8859-8D806FB30DB0}" presName="vert1" presStyleCnt="0"/>
      <dgm:spPr/>
    </dgm:pt>
    <dgm:pt modelId="{263DBB38-1590-4E83-8E9D-0B056E2CDFA8}" type="pres">
      <dgm:prSet presAssocID="{16AA25B5-E2F3-4BE9-B9C2-3215C23C954C}" presName="thickLine" presStyleLbl="alignNode1" presStyleIdx="1" presStyleCnt="4"/>
      <dgm:spPr/>
    </dgm:pt>
    <dgm:pt modelId="{C4A5B6A4-6EDD-4F6C-B5B8-CA0CE758FDDC}" type="pres">
      <dgm:prSet presAssocID="{16AA25B5-E2F3-4BE9-B9C2-3215C23C954C}" presName="horz1" presStyleCnt="0"/>
      <dgm:spPr/>
    </dgm:pt>
    <dgm:pt modelId="{49287117-814E-4441-B143-9F63527998FA}" type="pres">
      <dgm:prSet presAssocID="{16AA25B5-E2F3-4BE9-B9C2-3215C23C954C}" presName="tx1" presStyleLbl="revTx" presStyleIdx="1" presStyleCnt="4"/>
      <dgm:spPr/>
    </dgm:pt>
    <dgm:pt modelId="{CBF45A86-D6DF-4457-AA3A-3A32FF5E0E6B}" type="pres">
      <dgm:prSet presAssocID="{16AA25B5-E2F3-4BE9-B9C2-3215C23C954C}" presName="vert1" presStyleCnt="0"/>
      <dgm:spPr/>
    </dgm:pt>
    <dgm:pt modelId="{D04AE821-1404-4DC5-B478-4A04D826791E}" type="pres">
      <dgm:prSet presAssocID="{3E50EE5A-B18F-4C5B-BB5D-4C1249A30154}" presName="thickLine" presStyleLbl="alignNode1" presStyleIdx="2" presStyleCnt="4"/>
      <dgm:spPr/>
    </dgm:pt>
    <dgm:pt modelId="{F91212CC-3C1B-466C-A0E2-60931139F4C4}" type="pres">
      <dgm:prSet presAssocID="{3E50EE5A-B18F-4C5B-BB5D-4C1249A30154}" presName="horz1" presStyleCnt="0"/>
      <dgm:spPr/>
    </dgm:pt>
    <dgm:pt modelId="{C8EFB14E-2037-4EBC-8789-A83D1A91A791}" type="pres">
      <dgm:prSet presAssocID="{3E50EE5A-B18F-4C5B-BB5D-4C1249A30154}" presName="tx1" presStyleLbl="revTx" presStyleIdx="2" presStyleCnt="4"/>
      <dgm:spPr/>
    </dgm:pt>
    <dgm:pt modelId="{23774C91-50F0-4459-B81C-C6C88EB62CB1}" type="pres">
      <dgm:prSet presAssocID="{3E50EE5A-B18F-4C5B-BB5D-4C1249A30154}" presName="vert1" presStyleCnt="0"/>
      <dgm:spPr/>
    </dgm:pt>
    <dgm:pt modelId="{2698893C-9461-4783-A580-0284AD7B1DCC}" type="pres">
      <dgm:prSet presAssocID="{8D3780D9-81B5-4981-9655-6CF8CBCD5EA3}" presName="thickLine" presStyleLbl="alignNode1" presStyleIdx="3" presStyleCnt="4"/>
      <dgm:spPr/>
    </dgm:pt>
    <dgm:pt modelId="{21F83AA4-6AB9-49A4-BC68-C2D9A32D1114}" type="pres">
      <dgm:prSet presAssocID="{8D3780D9-81B5-4981-9655-6CF8CBCD5EA3}" presName="horz1" presStyleCnt="0"/>
      <dgm:spPr/>
    </dgm:pt>
    <dgm:pt modelId="{2591AEE0-08A5-4AA7-AEA2-DF9977F603A7}" type="pres">
      <dgm:prSet presAssocID="{8D3780D9-81B5-4981-9655-6CF8CBCD5EA3}" presName="tx1" presStyleLbl="revTx" presStyleIdx="3" presStyleCnt="4"/>
      <dgm:spPr/>
    </dgm:pt>
    <dgm:pt modelId="{4741C140-EF9E-402B-AA67-C1E7FACC134B}" type="pres">
      <dgm:prSet presAssocID="{8D3780D9-81B5-4981-9655-6CF8CBCD5EA3}" presName="vert1" presStyleCnt="0"/>
      <dgm:spPr/>
    </dgm:pt>
  </dgm:ptLst>
  <dgm:cxnLst>
    <dgm:cxn modelId="{86C59504-B070-4F24-9968-D9A5F862F9D5}" type="presOf" srcId="{D2E8F999-47CB-43B1-8E57-366AD64C9EC7}" destId="{8707C818-7817-4DCB-9E85-8FD16EE2007E}" srcOrd="0" destOrd="0" presId="urn:microsoft.com/office/officeart/2008/layout/LinedList"/>
    <dgm:cxn modelId="{45E31607-1601-46E5-BF17-C37F9C08D0E7}" srcId="{D2E8F999-47CB-43B1-8E57-366AD64C9EC7}" destId="{8D3780D9-81B5-4981-9655-6CF8CBCD5EA3}" srcOrd="3" destOrd="0" parTransId="{A2BE9CAD-B30D-46BF-B321-ACB721756927}" sibTransId="{F2F4D5C3-9956-4F58-8102-9C1206722C5A}"/>
    <dgm:cxn modelId="{71A2CA17-115E-45A7-BCD7-2B82DB65C5C3}" type="presOf" srcId="{16AA25B5-E2F3-4BE9-B9C2-3215C23C954C}" destId="{49287117-814E-4441-B143-9F63527998FA}" srcOrd="0" destOrd="0" presId="urn:microsoft.com/office/officeart/2008/layout/LinedList"/>
    <dgm:cxn modelId="{F1966527-5C7F-4BDC-A633-2D4DF80364FA}" srcId="{D2E8F999-47CB-43B1-8E57-366AD64C9EC7}" destId="{3E50EE5A-B18F-4C5B-BB5D-4C1249A30154}" srcOrd="2" destOrd="0" parTransId="{31AD2C89-AE90-424B-AC7E-9D7C2B30C6D0}" sibTransId="{E2B7C328-AD03-4148-8DDE-8358495613F0}"/>
    <dgm:cxn modelId="{8725C731-7962-443A-B7AA-5EEB6D86482B}" type="presOf" srcId="{8D3780D9-81B5-4981-9655-6CF8CBCD5EA3}" destId="{2591AEE0-08A5-4AA7-AEA2-DF9977F603A7}" srcOrd="0" destOrd="0" presId="urn:microsoft.com/office/officeart/2008/layout/LinedList"/>
    <dgm:cxn modelId="{9BC1D261-667B-4379-B482-37FCBCF44D2A}" type="presOf" srcId="{3B70D825-A980-4ED8-8859-8D806FB30DB0}" destId="{280089F7-E725-405A-98FB-BA0BA3CF160E}" srcOrd="0" destOrd="0" presId="urn:microsoft.com/office/officeart/2008/layout/LinedList"/>
    <dgm:cxn modelId="{933ABE83-422C-43FA-AD35-294D1ED0126C}" srcId="{D2E8F999-47CB-43B1-8E57-366AD64C9EC7}" destId="{3B70D825-A980-4ED8-8859-8D806FB30DB0}" srcOrd="0" destOrd="0" parTransId="{01700BFC-8D59-4B35-B338-BB305F3B9F7D}" sibTransId="{372519FB-6430-4DCF-A7BB-4607F42BFB50}"/>
    <dgm:cxn modelId="{8F271FAD-BECC-4B4B-86A9-4A2F4663B6A9}" type="presOf" srcId="{3E50EE5A-B18F-4C5B-BB5D-4C1249A30154}" destId="{C8EFB14E-2037-4EBC-8789-A83D1A91A791}" srcOrd="0" destOrd="0" presId="urn:microsoft.com/office/officeart/2008/layout/LinedList"/>
    <dgm:cxn modelId="{F73C94B4-480A-4909-B708-55701C001239}" srcId="{D2E8F999-47CB-43B1-8E57-366AD64C9EC7}" destId="{16AA25B5-E2F3-4BE9-B9C2-3215C23C954C}" srcOrd="1" destOrd="0" parTransId="{D779AB0C-1652-4446-8B3B-D5F83BD046E7}" sibTransId="{1C634C3B-BDB5-4113-88CE-A1134A0754C1}"/>
    <dgm:cxn modelId="{B17F78FF-E87E-4086-A364-EDFA450682A3}" type="presParOf" srcId="{8707C818-7817-4DCB-9E85-8FD16EE2007E}" destId="{8F493D1D-9F3C-4B1F-A7C9-A17CC5CB960E}" srcOrd="0" destOrd="0" presId="urn:microsoft.com/office/officeart/2008/layout/LinedList"/>
    <dgm:cxn modelId="{711EDF63-26AC-4D1A-A1F2-1493D06E910D}" type="presParOf" srcId="{8707C818-7817-4DCB-9E85-8FD16EE2007E}" destId="{A23F5C50-57C0-4C6A-BAF3-54CF5D127E40}" srcOrd="1" destOrd="0" presId="urn:microsoft.com/office/officeart/2008/layout/LinedList"/>
    <dgm:cxn modelId="{841778F0-A613-4B47-A07C-1508F41A5980}" type="presParOf" srcId="{A23F5C50-57C0-4C6A-BAF3-54CF5D127E40}" destId="{280089F7-E725-405A-98FB-BA0BA3CF160E}" srcOrd="0" destOrd="0" presId="urn:microsoft.com/office/officeart/2008/layout/LinedList"/>
    <dgm:cxn modelId="{3CEF5CF6-3B37-425D-8EE5-28A4307BBF71}" type="presParOf" srcId="{A23F5C50-57C0-4C6A-BAF3-54CF5D127E40}" destId="{85E9D6FF-E004-4B2B-B52C-6557B1950A60}" srcOrd="1" destOrd="0" presId="urn:microsoft.com/office/officeart/2008/layout/LinedList"/>
    <dgm:cxn modelId="{6DDE8285-07CC-40AE-B17B-BD44579676E5}" type="presParOf" srcId="{8707C818-7817-4DCB-9E85-8FD16EE2007E}" destId="{263DBB38-1590-4E83-8E9D-0B056E2CDFA8}" srcOrd="2" destOrd="0" presId="urn:microsoft.com/office/officeart/2008/layout/LinedList"/>
    <dgm:cxn modelId="{65666145-5451-48B1-9698-1B7F3806858D}" type="presParOf" srcId="{8707C818-7817-4DCB-9E85-8FD16EE2007E}" destId="{C4A5B6A4-6EDD-4F6C-B5B8-CA0CE758FDDC}" srcOrd="3" destOrd="0" presId="urn:microsoft.com/office/officeart/2008/layout/LinedList"/>
    <dgm:cxn modelId="{A2D40FE4-F1C5-45EE-955A-AD064A8BD3D8}" type="presParOf" srcId="{C4A5B6A4-6EDD-4F6C-B5B8-CA0CE758FDDC}" destId="{49287117-814E-4441-B143-9F63527998FA}" srcOrd="0" destOrd="0" presId="urn:microsoft.com/office/officeart/2008/layout/LinedList"/>
    <dgm:cxn modelId="{B4F9ED1D-1FB7-4CF4-83BA-7C3E93349953}" type="presParOf" srcId="{C4A5B6A4-6EDD-4F6C-B5B8-CA0CE758FDDC}" destId="{CBF45A86-D6DF-4457-AA3A-3A32FF5E0E6B}" srcOrd="1" destOrd="0" presId="urn:microsoft.com/office/officeart/2008/layout/LinedList"/>
    <dgm:cxn modelId="{F98CADA1-F778-4023-A409-68AFEBC7EEFC}" type="presParOf" srcId="{8707C818-7817-4DCB-9E85-8FD16EE2007E}" destId="{D04AE821-1404-4DC5-B478-4A04D826791E}" srcOrd="4" destOrd="0" presId="urn:microsoft.com/office/officeart/2008/layout/LinedList"/>
    <dgm:cxn modelId="{EC233CEA-ECDB-4514-A2CF-94FBD313EEA6}" type="presParOf" srcId="{8707C818-7817-4DCB-9E85-8FD16EE2007E}" destId="{F91212CC-3C1B-466C-A0E2-60931139F4C4}" srcOrd="5" destOrd="0" presId="urn:microsoft.com/office/officeart/2008/layout/LinedList"/>
    <dgm:cxn modelId="{1154FACA-C3CC-49B7-9915-F949EB0F8431}" type="presParOf" srcId="{F91212CC-3C1B-466C-A0E2-60931139F4C4}" destId="{C8EFB14E-2037-4EBC-8789-A83D1A91A791}" srcOrd="0" destOrd="0" presId="urn:microsoft.com/office/officeart/2008/layout/LinedList"/>
    <dgm:cxn modelId="{9BAE3939-E776-4025-95AE-F418DD8FF8B2}" type="presParOf" srcId="{F91212CC-3C1B-466C-A0E2-60931139F4C4}" destId="{23774C91-50F0-4459-B81C-C6C88EB62CB1}" srcOrd="1" destOrd="0" presId="urn:microsoft.com/office/officeart/2008/layout/LinedList"/>
    <dgm:cxn modelId="{CA78F7C6-5DDD-4432-A464-3F98250E82C5}" type="presParOf" srcId="{8707C818-7817-4DCB-9E85-8FD16EE2007E}" destId="{2698893C-9461-4783-A580-0284AD7B1DCC}" srcOrd="6" destOrd="0" presId="urn:microsoft.com/office/officeart/2008/layout/LinedList"/>
    <dgm:cxn modelId="{E5F5E0CB-24F4-4012-8735-F26130D235C1}" type="presParOf" srcId="{8707C818-7817-4DCB-9E85-8FD16EE2007E}" destId="{21F83AA4-6AB9-49A4-BC68-C2D9A32D1114}" srcOrd="7" destOrd="0" presId="urn:microsoft.com/office/officeart/2008/layout/LinedList"/>
    <dgm:cxn modelId="{0DA39293-9539-493F-BC31-B17105217E79}" type="presParOf" srcId="{21F83AA4-6AB9-49A4-BC68-C2D9A32D1114}" destId="{2591AEE0-08A5-4AA7-AEA2-DF9977F603A7}" srcOrd="0" destOrd="0" presId="urn:microsoft.com/office/officeart/2008/layout/LinedList"/>
    <dgm:cxn modelId="{D8846663-64EE-456B-9479-FA6A4777239F}" type="presParOf" srcId="{21F83AA4-6AB9-49A4-BC68-C2D9A32D1114}" destId="{4741C140-EF9E-402B-AA67-C1E7FACC13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A1FD5-8568-402D-8E0D-D6F4C9814CEF}">
      <dsp:nvSpPr>
        <dsp:cNvPr id="0" name=""/>
        <dsp:cNvSpPr/>
      </dsp:nvSpPr>
      <dsp:spPr>
        <a:xfrm>
          <a:off x="0" y="513449"/>
          <a:ext cx="7537704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Your claim will make or break your paragraph, so make sure to do everything you can to get it right!</a:t>
          </a:r>
        </a:p>
      </dsp:txBody>
      <dsp:txXfrm>
        <a:off x="42722" y="556171"/>
        <a:ext cx="7452260" cy="789716"/>
      </dsp:txXfrm>
    </dsp:sp>
    <dsp:sp modelId="{FB4D073C-4579-45C0-A9AA-57931321264E}">
      <dsp:nvSpPr>
        <dsp:cNvPr id="0" name=""/>
        <dsp:cNvSpPr/>
      </dsp:nvSpPr>
      <dsp:spPr>
        <a:xfrm>
          <a:off x="0" y="1451969"/>
          <a:ext cx="7537704" cy="87516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Your claim needs to be thorough and include the following information:</a:t>
          </a:r>
        </a:p>
      </dsp:txBody>
      <dsp:txXfrm>
        <a:off x="42722" y="1494691"/>
        <a:ext cx="7452260" cy="789716"/>
      </dsp:txXfrm>
    </dsp:sp>
    <dsp:sp modelId="{908A0E4E-F667-4C92-8E26-70F9147E51DB}">
      <dsp:nvSpPr>
        <dsp:cNvPr id="0" name=""/>
        <dsp:cNvSpPr/>
      </dsp:nvSpPr>
      <dsp:spPr>
        <a:xfrm>
          <a:off x="0" y="2327130"/>
          <a:ext cx="7537704" cy="159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3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The name of the book and its author. (</a:t>
          </a:r>
          <a:r>
            <a:rPr lang="en-US" sz="1700" i="1" kern="1200"/>
            <a:t>The Great Gatsby</a:t>
          </a:r>
          <a:r>
            <a:rPr lang="en-US" sz="1700" kern="1200"/>
            <a:t> by Fitzgerald)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The specific aspect of the novel on which your paragraph will focus.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The specific way in which figurative language enhances your chosen aspect. </a:t>
          </a:r>
        </a:p>
      </dsp:txBody>
      <dsp:txXfrm>
        <a:off x="0" y="2327130"/>
        <a:ext cx="7537704" cy="1593900"/>
      </dsp:txXfrm>
    </dsp:sp>
    <dsp:sp modelId="{BA5A88CB-19CB-466E-B648-58DC72A43F1E}">
      <dsp:nvSpPr>
        <dsp:cNvPr id="0" name=""/>
        <dsp:cNvSpPr/>
      </dsp:nvSpPr>
      <dsp:spPr>
        <a:xfrm>
          <a:off x="0" y="3921030"/>
          <a:ext cx="7537704" cy="8751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 long as you have all of the above information, you will be fine. Here is a sample format if you need one:</a:t>
          </a:r>
        </a:p>
      </dsp:txBody>
      <dsp:txXfrm>
        <a:off x="42722" y="3963752"/>
        <a:ext cx="7452260" cy="789716"/>
      </dsp:txXfrm>
    </dsp:sp>
    <dsp:sp modelId="{938263AC-9221-453F-87B3-A194AAC88B5D}">
      <dsp:nvSpPr>
        <dsp:cNvPr id="0" name=""/>
        <dsp:cNvSpPr/>
      </dsp:nvSpPr>
      <dsp:spPr>
        <a:xfrm>
          <a:off x="0" y="4796190"/>
          <a:ext cx="7537704" cy="154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3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In </a:t>
          </a:r>
          <a:r>
            <a:rPr lang="en-US" sz="1700" i="1" kern="1200"/>
            <a:t>The Great Gatsby</a:t>
          </a:r>
          <a:r>
            <a:rPr lang="en-US" sz="1700" kern="1200"/>
            <a:t>, Fitzgerald uses figurative language when describing _______________ in order to _______________.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Example: In </a:t>
          </a:r>
          <a:r>
            <a:rPr lang="en-US" sz="1700" i="1" kern="1200"/>
            <a:t>The Great Gatsby</a:t>
          </a:r>
          <a:r>
            <a:rPr lang="en-US" sz="1700" kern="1200"/>
            <a:t>, Fitzgerald uses figurative language when describing Nick’s house to highlight its small size and insignificance when compared to Gatsby’s and the Buchanan’s mansions. </a:t>
          </a:r>
        </a:p>
      </dsp:txBody>
      <dsp:txXfrm>
        <a:off x="0" y="4796190"/>
        <a:ext cx="7537704" cy="1548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928C8-1F3F-429C-89AB-2AC5A3D2A08A}">
      <dsp:nvSpPr>
        <dsp:cNvPr id="0" name=""/>
        <dsp:cNvSpPr/>
      </dsp:nvSpPr>
      <dsp:spPr>
        <a:xfrm>
          <a:off x="0" y="0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413E8-D373-48F5-A21D-B666F62C8D6F}">
      <dsp:nvSpPr>
        <dsp:cNvPr id="0" name=""/>
        <dsp:cNvSpPr/>
      </dsp:nvSpPr>
      <dsp:spPr>
        <a:xfrm>
          <a:off x="0" y="0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you make your claim, it is not enough to simply say that the figurative language has an effect, you need to specify what kind of effect it has!</a:t>
          </a:r>
        </a:p>
      </dsp:txBody>
      <dsp:txXfrm>
        <a:off x="0" y="0"/>
        <a:ext cx="5906181" cy="2615359"/>
      </dsp:txXfrm>
    </dsp:sp>
    <dsp:sp modelId="{DB1CF55F-B249-4A71-B7BA-D4104FD79184}">
      <dsp:nvSpPr>
        <dsp:cNvPr id="0" name=""/>
        <dsp:cNvSpPr/>
      </dsp:nvSpPr>
      <dsp:spPr>
        <a:xfrm>
          <a:off x="0" y="2615359"/>
          <a:ext cx="5906181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8D172-AC34-4C46-B3AE-FD6469A2B1A0}">
      <dsp:nvSpPr>
        <dsp:cNvPr id="0" name=""/>
        <dsp:cNvSpPr/>
      </dsp:nvSpPr>
      <dsp:spPr>
        <a:xfrm>
          <a:off x="0" y="2615359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good way to start is to think about specific adjectives that might describe the figurative language, such as “happy”. “mysterious”, or “decrepit” and include those adjectives in your claim.  </a:t>
          </a:r>
        </a:p>
      </dsp:txBody>
      <dsp:txXfrm>
        <a:off x="0" y="2615359"/>
        <a:ext cx="5906181" cy="26153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26B72-BD47-4A4F-B037-D44293A0DAB5}">
      <dsp:nvSpPr>
        <dsp:cNvPr id="0" name=""/>
        <dsp:cNvSpPr/>
      </dsp:nvSpPr>
      <dsp:spPr>
        <a:xfrm>
          <a:off x="0" y="110250"/>
          <a:ext cx="7537704" cy="216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When grading your papers, I noticed that many of you spent more time identifying the specific type of figurative language in a quote than you did talking about how it had an effect on the quote. </a:t>
          </a:r>
        </a:p>
      </dsp:txBody>
      <dsp:txXfrm>
        <a:off x="105662" y="215912"/>
        <a:ext cx="7326380" cy="1953176"/>
      </dsp:txXfrm>
    </dsp:sp>
    <dsp:sp modelId="{7469AD1C-3B8E-4966-ABD3-C3BB7AED195B}">
      <dsp:nvSpPr>
        <dsp:cNvPr id="0" name=""/>
        <dsp:cNvSpPr/>
      </dsp:nvSpPr>
      <dsp:spPr>
        <a:xfrm>
          <a:off x="0" y="2346750"/>
          <a:ext cx="7537704" cy="216450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For this assignment, it is much more important to talk about the effect of the figurative language than it is to label it. </a:t>
          </a:r>
        </a:p>
      </dsp:txBody>
      <dsp:txXfrm>
        <a:off x="105662" y="2452412"/>
        <a:ext cx="7326380" cy="1953176"/>
      </dsp:txXfrm>
    </dsp:sp>
    <dsp:sp modelId="{B437ABD1-2023-4E25-8941-30613630015F}">
      <dsp:nvSpPr>
        <dsp:cNvPr id="0" name=""/>
        <dsp:cNvSpPr/>
      </dsp:nvSpPr>
      <dsp:spPr>
        <a:xfrm>
          <a:off x="0" y="4583250"/>
          <a:ext cx="7537704" cy="216450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So, make sure that you thoroughly address how the figurative language in your evidence has an impact on the text. </a:t>
          </a:r>
        </a:p>
      </dsp:txBody>
      <dsp:txXfrm>
        <a:off x="105662" y="4688912"/>
        <a:ext cx="7326380" cy="19531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93D1D-9F3C-4B1F-A7C9-A17CC5CB960E}">
      <dsp:nvSpPr>
        <dsp:cNvPr id="0" name=""/>
        <dsp:cNvSpPr/>
      </dsp:nvSpPr>
      <dsp:spPr>
        <a:xfrm>
          <a:off x="0" y="0"/>
          <a:ext cx="75377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089F7-E725-405A-98FB-BA0BA3CF160E}">
      <dsp:nvSpPr>
        <dsp:cNvPr id="0" name=""/>
        <dsp:cNvSpPr/>
      </dsp:nvSpPr>
      <dsp:spPr>
        <a:xfrm>
          <a:off x="0" y="0"/>
          <a:ext cx="7537705" cy="1714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Fitzgerald loves to describe things using vivid language, but many of these descriptions are of things that are literal colors and shapes. </a:t>
          </a:r>
        </a:p>
      </dsp:txBody>
      <dsp:txXfrm>
        <a:off x="0" y="0"/>
        <a:ext cx="7537705" cy="1714499"/>
      </dsp:txXfrm>
    </dsp:sp>
    <dsp:sp modelId="{263DBB38-1590-4E83-8E9D-0B056E2CDFA8}">
      <dsp:nvSpPr>
        <dsp:cNvPr id="0" name=""/>
        <dsp:cNvSpPr/>
      </dsp:nvSpPr>
      <dsp:spPr>
        <a:xfrm>
          <a:off x="0" y="1714499"/>
          <a:ext cx="75377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87117-814E-4441-B143-9F63527998FA}">
      <dsp:nvSpPr>
        <dsp:cNvPr id="0" name=""/>
        <dsp:cNvSpPr/>
      </dsp:nvSpPr>
      <dsp:spPr>
        <a:xfrm>
          <a:off x="0" y="1714499"/>
          <a:ext cx="7537705" cy="1714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Figurative language is not meant to be taken literally, so vivid descriptions of something are only figurative if they contain something non-literal like a simile, metaphor, or hyperbole. </a:t>
          </a:r>
        </a:p>
      </dsp:txBody>
      <dsp:txXfrm>
        <a:off x="0" y="1714499"/>
        <a:ext cx="7537705" cy="1714499"/>
      </dsp:txXfrm>
    </dsp:sp>
    <dsp:sp modelId="{D04AE821-1404-4DC5-B478-4A04D826791E}">
      <dsp:nvSpPr>
        <dsp:cNvPr id="0" name=""/>
        <dsp:cNvSpPr/>
      </dsp:nvSpPr>
      <dsp:spPr>
        <a:xfrm>
          <a:off x="0" y="3428999"/>
          <a:ext cx="75377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FB14E-2037-4EBC-8789-A83D1A91A791}">
      <dsp:nvSpPr>
        <dsp:cNvPr id="0" name=""/>
        <dsp:cNvSpPr/>
      </dsp:nvSpPr>
      <dsp:spPr>
        <a:xfrm>
          <a:off x="0" y="3428999"/>
          <a:ext cx="7537705" cy="1714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Figurative: Her face, above a spotted dress of dark blue crepe-de-chine, contained no facet or gleam of beauty but there was an immediately perceptible vitality about her </a:t>
          </a:r>
          <a:r>
            <a:rPr lang="en-US" sz="2200" u="sng" kern="1200" dirty="0">
              <a:solidFill>
                <a:schemeClr val="accent5">
                  <a:lumMod val="75000"/>
                </a:schemeClr>
              </a:solidFill>
            </a:rPr>
            <a:t>as if the nerves of her body were continually </a:t>
          </a:r>
          <a:r>
            <a:rPr lang="en-US" sz="2200" u="sng" kern="1200" dirty="0" err="1">
              <a:solidFill>
                <a:schemeClr val="accent5">
                  <a:lumMod val="75000"/>
                </a:schemeClr>
              </a:solidFill>
            </a:rPr>
            <a:t>smouldering</a:t>
          </a:r>
          <a:r>
            <a:rPr lang="en-US" sz="2200" kern="1200" dirty="0">
              <a:solidFill>
                <a:schemeClr val="accent5">
                  <a:lumMod val="75000"/>
                </a:schemeClr>
              </a:solidFill>
            </a:rPr>
            <a:t>. (29)</a:t>
          </a:r>
        </a:p>
      </dsp:txBody>
      <dsp:txXfrm>
        <a:off x="0" y="3428999"/>
        <a:ext cx="7537705" cy="1714499"/>
      </dsp:txXfrm>
    </dsp:sp>
    <dsp:sp modelId="{2698893C-9461-4783-A580-0284AD7B1DCC}">
      <dsp:nvSpPr>
        <dsp:cNvPr id="0" name=""/>
        <dsp:cNvSpPr/>
      </dsp:nvSpPr>
      <dsp:spPr>
        <a:xfrm>
          <a:off x="0" y="5143499"/>
          <a:ext cx="753770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1AEE0-08A5-4AA7-AEA2-DF9977F603A7}">
      <dsp:nvSpPr>
        <dsp:cNvPr id="0" name=""/>
        <dsp:cNvSpPr/>
      </dsp:nvSpPr>
      <dsp:spPr>
        <a:xfrm>
          <a:off x="0" y="5143499"/>
          <a:ext cx="7537705" cy="1714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C00000"/>
              </a:solidFill>
            </a:rPr>
            <a:t>NOT Figurative: She had changed her dress to a brown figured muslin which stretched tight over her rather wide hips as Tom helped her to the platform in New York. (30)</a:t>
          </a:r>
        </a:p>
      </dsp:txBody>
      <dsp:txXfrm>
        <a:off x="0" y="5143499"/>
        <a:ext cx="7537705" cy="1714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3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9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6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5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7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3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9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8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8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849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075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6AE153-DA8D-48DE-89A1-EE5F0B766E8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8F194-F399-4D51-BC99-0F0583EE5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205" y="1887795"/>
            <a:ext cx="9673306" cy="2733106"/>
          </a:xfrm>
        </p:spPr>
        <p:txBody>
          <a:bodyPr anchor="ctr">
            <a:normAutofit/>
          </a:bodyPr>
          <a:lstStyle/>
          <a:p>
            <a:r>
              <a:rPr lang="en-US" sz="6700"/>
              <a:t>Gatsby Figurative Language Paragraph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8B48C-5496-4168-B514-4B188A9ED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204" y="4718994"/>
            <a:ext cx="9673306" cy="91332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96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9DD3C-8A4E-4F8C-AF2F-622B4F07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US" sz="3600"/>
              <a:t>Use the correct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A064-7036-402A-855F-F50BA352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50" y="777240"/>
            <a:ext cx="6408667" cy="5303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Don’t forget to use the format listed in the instructions!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only need to write a single paragraph.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need 3 pieces of textual evidence to validate your claim.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piece of textual evidence needs to be thoroughly explained.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Also, make sure to use transitions throughout the paragraph so that it does not feel awkward and choppy.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includes making sure to blend all your quotes!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paragraph should look like this: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401B5B"/>
                </a:solidFill>
              </a:rPr>
              <a:t>Claim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rgbClr val="C00000"/>
                </a:solidFill>
              </a:rPr>
              <a:t>Evidence 1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Reasoning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rgbClr val="C00000"/>
                </a:solidFill>
              </a:rPr>
              <a:t>Evidence 2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Reasoning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rgbClr val="C00000"/>
                </a:solidFill>
              </a:rPr>
              <a:t>Evidence 3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Reasoning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Conclusion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AE918C-5539-4A16-A7E7-03243CB4A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8742" y="169862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966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C8A12-F24B-49B6-9D4C-861B13B3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Make a thorough claim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3DD326-0D12-434C-873C-19E1C11C9D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421715"/>
              </p:ext>
            </p:extLst>
          </p:nvPr>
        </p:nvGraphicFramePr>
        <p:xfrm>
          <a:off x="4654296" y="0"/>
          <a:ext cx="753770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4BE865-FF95-4FD4-A10A-3A910B65C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2327" y="4840330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9487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1E6C9-6C6B-45CA-AF18-2D8CC2B1A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Make a strong claim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22A3BD-009C-4915-B821-CC49A518D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819100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2199D4-D4EA-48AA-B248-04495BC55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0813" y="4951542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2785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54526-9D9E-4B48-AB67-D01A4D33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Analyze, don’t identify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52FDAD7-1326-44B1-AD6C-11DFC7E86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605742"/>
              </p:ext>
            </p:extLst>
          </p:nvPr>
        </p:nvGraphicFramePr>
        <p:xfrm>
          <a:off x="4654296" y="0"/>
          <a:ext cx="753770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38C2E6-DDAF-4434-A232-6A49B339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2327" y="4842520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0021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9E8CF-097E-4211-824A-C65BF0CF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Use actual figurative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FB051-5C0F-4F79-B323-882AD5116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Fitzgerald uses many kinds of interesting phrasing in his writing that seems vivid and engaging, but not all of it counts as figurative language!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Look over the following slides to avoid mistakes when identifying figurative language. </a:t>
            </a:r>
          </a:p>
        </p:txBody>
      </p:sp>
    </p:spTree>
    <p:extLst>
      <p:ext uri="{BB962C8B-B14F-4D97-AF65-F5344CB8AC3E}">
        <p14:creationId xmlns:p14="http://schemas.microsoft.com/office/powerpoint/2010/main" val="169553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9E8CF-097E-4211-824A-C65BF0CF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Vivid descriptions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BC1E2D-5F3B-449E-9215-B833EA3DED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021059"/>
              </p:ext>
            </p:extLst>
          </p:nvPr>
        </p:nvGraphicFramePr>
        <p:xfrm>
          <a:off x="4654295" y="0"/>
          <a:ext cx="7537705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15DF8-997A-4068-B356-84A11585B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2327" y="4562388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8944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9E8CF-097E-4211-824A-C65BF0CF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US" sz="3600"/>
              <a:t>Character’s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FB051-5C0F-4F79-B323-882AD5116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51" y="777240"/>
            <a:ext cx="6408656" cy="530352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Many of the characters in this book express strong opinions. If the character has a strong opinion on something, but is sincere, this does not count as figurative language.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when a character uses something non-literal like a simile or hyperbole when expressing their opinion can it be counted as figurative language.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5"/>
                </a:solidFill>
              </a:rPr>
              <a:t>Figurative: ‘I’m stiff,’ she complained, ‘I’ve been lying on that sofa </a:t>
            </a:r>
            <a:r>
              <a:rPr lang="en-US" sz="2400" u="sng" dirty="0">
                <a:solidFill>
                  <a:schemeClr val="accent5"/>
                </a:solidFill>
              </a:rPr>
              <a:t>for as long as I can remember</a:t>
            </a:r>
            <a:r>
              <a:rPr lang="en-US" sz="2400" dirty="0">
                <a:solidFill>
                  <a:schemeClr val="accent5"/>
                </a:solidFill>
              </a:rPr>
              <a:t>.’ (13)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NOT Figurative: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And I hope she’ll be a fool—that’s the best thing a girl can be in this world, a beautiful little fool. (20)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Catherine leaned close to me and whispered in my ear: ‘Neither of them can stand the person they’re married to.’ (37)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161C88-05B2-4D5C-B4A5-F3BD85E7D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2423" y="4313238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7357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745</Words>
  <Application>Microsoft Office PowerPoint</Application>
  <PresentationFormat>Widescreen</PresentationFormat>
  <Paragraphs>42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Garamond</vt:lpstr>
      <vt:lpstr>Savon</vt:lpstr>
      <vt:lpstr>Gatsby Figurative Language Paragraph Guide</vt:lpstr>
      <vt:lpstr>Use the correct format</vt:lpstr>
      <vt:lpstr>Make a thorough claim</vt:lpstr>
      <vt:lpstr>Make a strong claim</vt:lpstr>
      <vt:lpstr>Analyze, don’t identify</vt:lpstr>
      <vt:lpstr>Use actual figurative language</vt:lpstr>
      <vt:lpstr>Vivid descriptions</vt:lpstr>
      <vt:lpstr>Character’s Opinions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Gatsby Figurative Language Paragraph Guide</dc:title>
  <dc:creator>Joshua Cauley</dc:creator>
  <cp:lastModifiedBy>Joshua Cauley</cp:lastModifiedBy>
  <cp:revision>8</cp:revision>
  <dcterms:created xsi:type="dcterms:W3CDTF">2020-04-24T19:28:38Z</dcterms:created>
  <dcterms:modified xsi:type="dcterms:W3CDTF">2020-04-24T20:44:36Z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