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://www.youtube.com/watch?v=Z564uO6hb64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Oedipus Rex (AKA Oedipus the King) is an ancient Greek play by Sophocles.  This tragedy tells the story of Oedipus - a child of prophecy that was to one day kill his own father, marry his own mother, and one day become king of a city of ancient Greece.  His story is a legend full of mystery, murder, sex, violence, monsters, and destiny.  Is fate set in stone?  Watch this video - perfect for classrooms, teachers, and students who don't want to read a long, boring play!  &#10;&#10;=================&#10;FOLLOW ME ON SOCIAL MEDIA AND STUFF&#10;=================&#10;Facebook: https://www.facebook.com/majormotionmatt/&#10;----&#10;Instagram: https://www.instagram.com/mattwalkerga/&#10;----&#10;Website: http://www.mattwalkervideo.com&#10;==================" id="54" name="Google Shape;54;p13" title="Oedipus Rex Summary (Oedipus the King Story)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6075" y="76200"/>
            <a:ext cx="8111850" cy="4991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