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9" autoAdjust="0"/>
    <p:restoredTop sz="94660"/>
  </p:normalViewPr>
  <p:slideViewPr>
    <p:cSldViewPr snapToGrid="0">
      <p:cViewPr varScale="1">
        <p:scale>
          <a:sx n="67" d="100"/>
          <a:sy n="67" d="100"/>
        </p:scale>
        <p:origin x="6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512959-067A-4919-98A8-1DCFAF51E18D}"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F4D33-86A2-4613-8483-7B5AA98C2698}" type="slidenum">
              <a:rPr lang="en-US" smtClean="0"/>
              <a:t>‹#›</a:t>
            </a:fld>
            <a:endParaRPr lang="en-US"/>
          </a:p>
        </p:txBody>
      </p:sp>
    </p:spTree>
    <p:extLst>
      <p:ext uri="{BB962C8B-B14F-4D97-AF65-F5344CB8AC3E}">
        <p14:creationId xmlns:p14="http://schemas.microsoft.com/office/powerpoint/2010/main" val="3270988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512959-067A-4919-98A8-1DCFAF51E18D}"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F4D33-86A2-4613-8483-7B5AA98C2698}" type="slidenum">
              <a:rPr lang="en-US" smtClean="0"/>
              <a:t>‹#›</a:t>
            </a:fld>
            <a:endParaRPr lang="en-US"/>
          </a:p>
        </p:txBody>
      </p:sp>
    </p:spTree>
    <p:extLst>
      <p:ext uri="{BB962C8B-B14F-4D97-AF65-F5344CB8AC3E}">
        <p14:creationId xmlns:p14="http://schemas.microsoft.com/office/powerpoint/2010/main" val="223428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512959-067A-4919-98A8-1DCFAF51E18D}"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F4D33-86A2-4613-8483-7B5AA98C2698}" type="slidenum">
              <a:rPr lang="en-US" smtClean="0"/>
              <a:t>‹#›</a:t>
            </a:fld>
            <a:endParaRPr lang="en-US"/>
          </a:p>
        </p:txBody>
      </p:sp>
    </p:spTree>
    <p:extLst>
      <p:ext uri="{BB962C8B-B14F-4D97-AF65-F5344CB8AC3E}">
        <p14:creationId xmlns:p14="http://schemas.microsoft.com/office/powerpoint/2010/main" val="216773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512959-067A-4919-98A8-1DCFAF51E18D}"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F4D33-86A2-4613-8483-7B5AA98C2698}" type="slidenum">
              <a:rPr lang="en-US" smtClean="0"/>
              <a:t>‹#›</a:t>
            </a:fld>
            <a:endParaRPr lang="en-US"/>
          </a:p>
        </p:txBody>
      </p:sp>
    </p:spTree>
    <p:extLst>
      <p:ext uri="{BB962C8B-B14F-4D97-AF65-F5344CB8AC3E}">
        <p14:creationId xmlns:p14="http://schemas.microsoft.com/office/powerpoint/2010/main" val="1664957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512959-067A-4919-98A8-1DCFAF51E18D}" type="datetimeFigureOut">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F4D33-86A2-4613-8483-7B5AA98C2698}" type="slidenum">
              <a:rPr lang="en-US" smtClean="0"/>
              <a:t>‹#›</a:t>
            </a:fld>
            <a:endParaRPr lang="en-US"/>
          </a:p>
        </p:txBody>
      </p:sp>
    </p:spTree>
    <p:extLst>
      <p:ext uri="{BB962C8B-B14F-4D97-AF65-F5344CB8AC3E}">
        <p14:creationId xmlns:p14="http://schemas.microsoft.com/office/powerpoint/2010/main" val="3821930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512959-067A-4919-98A8-1DCFAF51E18D}" type="datetimeFigureOut">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1F4D33-86A2-4613-8483-7B5AA98C2698}" type="slidenum">
              <a:rPr lang="en-US" smtClean="0"/>
              <a:t>‹#›</a:t>
            </a:fld>
            <a:endParaRPr lang="en-US"/>
          </a:p>
        </p:txBody>
      </p:sp>
    </p:spTree>
    <p:extLst>
      <p:ext uri="{BB962C8B-B14F-4D97-AF65-F5344CB8AC3E}">
        <p14:creationId xmlns:p14="http://schemas.microsoft.com/office/powerpoint/2010/main" val="2200689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512959-067A-4919-98A8-1DCFAF51E18D}" type="datetimeFigureOut">
              <a:rPr lang="en-US" smtClean="0"/>
              <a:t>9/21/2018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1F4D33-86A2-4613-8483-7B5AA98C2698}" type="slidenum">
              <a:rPr lang="en-US" smtClean="0"/>
              <a:t>‹#›</a:t>
            </a:fld>
            <a:endParaRPr lang="en-US"/>
          </a:p>
        </p:txBody>
      </p:sp>
    </p:spTree>
    <p:extLst>
      <p:ext uri="{BB962C8B-B14F-4D97-AF65-F5344CB8AC3E}">
        <p14:creationId xmlns:p14="http://schemas.microsoft.com/office/powerpoint/2010/main" val="997259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512959-067A-4919-98A8-1DCFAF51E18D}" type="datetimeFigureOut">
              <a:rPr lang="en-US" smtClean="0"/>
              <a:t>9/21/2018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1F4D33-86A2-4613-8483-7B5AA98C2698}" type="slidenum">
              <a:rPr lang="en-US" smtClean="0"/>
              <a:t>‹#›</a:t>
            </a:fld>
            <a:endParaRPr lang="en-US"/>
          </a:p>
        </p:txBody>
      </p:sp>
    </p:spTree>
    <p:extLst>
      <p:ext uri="{BB962C8B-B14F-4D97-AF65-F5344CB8AC3E}">
        <p14:creationId xmlns:p14="http://schemas.microsoft.com/office/powerpoint/2010/main" val="655707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512959-067A-4919-98A8-1DCFAF51E18D}" type="datetimeFigureOut">
              <a:rPr lang="en-US" smtClean="0"/>
              <a:t>9/21/2018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1F4D33-86A2-4613-8483-7B5AA98C2698}" type="slidenum">
              <a:rPr lang="en-US" smtClean="0"/>
              <a:t>‹#›</a:t>
            </a:fld>
            <a:endParaRPr lang="en-US"/>
          </a:p>
        </p:txBody>
      </p:sp>
    </p:spTree>
    <p:extLst>
      <p:ext uri="{BB962C8B-B14F-4D97-AF65-F5344CB8AC3E}">
        <p14:creationId xmlns:p14="http://schemas.microsoft.com/office/powerpoint/2010/main" val="394348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512959-067A-4919-98A8-1DCFAF51E18D}" type="datetimeFigureOut">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1F4D33-86A2-4613-8483-7B5AA98C2698}" type="slidenum">
              <a:rPr lang="en-US" smtClean="0"/>
              <a:t>‹#›</a:t>
            </a:fld>
            <a:endParaRPr lang="en-US"/>
          </a:p>
        </p:txBody>
      </p:sp>
    </p:spTree>
    <p:extLst>
      <p:ext uri="{BB962C8B-B14F-4D97-AF65-F5344CB8AC3E}">
        <p14:creationId xmlns:p14="http://schemas.microsoft.com/office/powerpoint/2010/main" val="936785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512959-067A-4919-98A8-1DCFAF51E18D}" type="datetimeFigureOut">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1F4D33-86A2-4613-8483-7B5AA98C2698}" type="slidenum">
              <a:rPr lang="en-US" smtClean="0"/>
              <a:t>‹#›</a:t>
            </a:fld>
            <a:endParaRPr lang="en-US"/>
          </a:p>
        </p:txBody>
      </p:sp>
    </p:spTree>
    <p:extLst>
      <p:ext uri="{BB962C8B-B14F-4D97-AF65-F5344CB8AC3E}">
        <p14:creationId xmlns:p14="http://schemas.microsoft.com/office/powerpoint/2010/main" val="3322303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512959-067A-4919-98A8-1DCFAF51E18D}" type="datetimeFigureOut">
              <a:rPr lang="en-US" smtClean="0"/>
              <a:t>9/21/2018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F4D33-86A2-4613-8483-7B5AA98C2698}" type="slidenum">
              <a:rPr lang="en-US" smtClean="0"/>
              <a:t>‹#›</a:t>
            </a:fld>
            <a:endParaRPr lang="en-US"/>
          </a:p>
        </p:txBody>
      </p:sp>
    </p:spTree>
    <p:extLst>
      <p:ext uri="{BB962C8B-B14F-4D97-AF65-F5344CB8AC3E}">
        <p14:creationId xmlns:p14="http://schemas.microsoft.com/office/powerpoint/2010/main" val="2494609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92696"/>
          </a:xfrm>
        </p:spPr>
        <p:txBody>
          <a:bodyPr/>
          <a:lstStyle/>
          <a:p>
            <a:pPr algn="ctr"/>
            <a:r>
              <a:rPr lang="en-US" dirty="0" smtClean="0"/>
              <a:t>Liberal Candidates</a:t>
            </a:r>
            <a:endParaRPr lang="en-US" dirty="0"/>
          </a:p>
        </p:txBody>
      </p:sp>
      <p:sp>
        <p:nvSpPr>
          <p:cNvPr id="3" name="Content Placeholder 2"/>
          <p:cNvSpPr>
            <a:spLocks noGrp="1"/>
          </p:cNvSpPr>
          <p:nvPr>
            <p:ph idx="1"/>
          </p:nvPr>
        </p:nvSpPr>
        <p:spPr>
          <a:xfrm>
            <a:off x="511865" y="934277"/>
            <a:ext cx="11168270" cy="8746435"/>
          </a:xfrm>
        </p:spPr>
        <p:txBody>
          <a:bodyPr>
            <a:noAutofit/>
          </a:bodyPr>
          <a:lstStyle/>
          <a:p>
            <a:r>
              <a:rPr lang="en-US" sz="3200" u="sng" dirty="0" smtClean="0"/>
              <a:t>Pat Donnellson</a:t>
            </a:r>
            <a:r>
              <a:rPr lang="en-US" sz="3200" dirty="0" smtClean="0"/>
              <a:t>: No death penalty, no guns, more diplomacy with other countries to promote peace, raise minimum wage, health care for all, reduce global warming, open borders</a:t>
            </a:r>
          </a:p>
          <a:p>
            <a:r>
              <a:rPr lang="en-US" sz="3200" u="sng" dirty="0" smtClean="0"/>
              <a:t>Terry Lankan</a:t>
            </a:r>
            <a:r>
              <a:rPr lang="en-US" sz="3200" dirty="0" smtClean="0"/>
              <a:t>: Against death penalty, supports restrictions on guns, alternative fuel use to help the environment, wants to strengthen the UN, supports subsidized health care, housing, limits on welfare and a path to citizenship for illegal immigrants</a:t>
            </a:r>
          </a:p>
          <a:p>
            <a:r>
              <a:rPr lang="en-US" sz="3200" u="sng" dirty="0" smtClean="0"/>
              <a:t>Cory Mathews</a:t>
            </a:r>
            <a:r>
              <a:rPr lang="en-US" sz="3200" dirty="0" smtClean="0"/>
              <a:t>: Against the death penalty, wants to encourage new sources of energy to help the environment, wants to strengthen the UN, supports a guest worker program for immigrants and higher minimum wage and is against tax cuts for the wealthy</a:t>
            </a:r>
          </a:p>
        </p:txBody>
      </p:sp>
    </p:spTree>
    <p:extLst>
      <p:ext uri="{BB962C8B-B14F-4D97-AF65-F5344CB8AC3E}">
        <p14:creationId xmlns:p14="http://schemas.microsoft.com/office/powerpoint/2010/main" val="339350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0980"/>
            <a:ext cx="10515600" cy="1325563"/>
          </a:xfrm>
        </p:spPr>
        <p:txBody>
          <a:bodyPr/>
          <a:lstStyle/>
          <a:p>
            <a:pPr algn="ctr"/>
            <a:r>
              <a:rPr lang="en-US" dirty="0" smtClean="0"/>
              <a:t>Conservative Candidates</a:t>
            </a:r>
            <a:endParaRPr lang="en-US" dirty="0"/>
          </a:p>
        </p:txBody>
      </p:sp>
      <p:sp>
        <p:nvSpPr>
          <p:cNvPr id="3" name="Content Placeholder 2"/>
          <p:cNvSpPr>
            <a:spLocks noGrp="1"/>
          </p:cNvSpPr>
          <p:nvPr>
            <p:ph idx="1"/>
          </p:nvPr>
        </p:nvSpPr>
        <p:spPr>
          <a:xfrm>
            <a:off x="281608" y="752197"/>
            <a:ext cx="11628783" cy="8968271"/>
          </a:xfrm>
        </p:spPr>
        <p:txBody>
          <a:bodyPr>
            <a:normAutofit/>
          </a:bodyPr>
          <a:lstStyle/>
          <a:p>
            <a:r>
              <a:rPr lang="en-US" u="sng" dirty="0" smtClean="0"/>
              <a:t>Taylor Andrews: </a:t>
            </a:r>
            <a:r>
              <a:rPr lang="en-US" dirty="0" smtClean="0"/>
              <a:t>Supports the death penalty, minimum sentencing laws, legal gun ownership, minimum environmental restrictions, a guest worker program and use of military when appropriate. He wants to keep current subsidized health care programs, but not add any more government funding.</a:t>
            </a:r>
          </a:p>
          <a:p>
            <a:r>
              <a:rPr lang="en-US" u="sng" dirty="0" smtClean="0"/>
              <a:t>Casey McMahon</a:t>
            </a:r>
            <a:r>
              <a:rPr lang="en-US" dirty="0" smtClean="0"/>
              <a:t>: supports the death penalty, minimum sentencing laws, promotes legal gun ownership, advocates removing current environmental protection laws. He believes that US should fight to defend freedom overseas, that private companies should provide Medicare and Medicaid, states not federal government should provide social services, wants to deport illegal immigrants and punish people who hire them.</a:t>
            </a:r>
          </a:p>
          <a:p>
            <a:r>
              <a:rPr lang="en-US" u="sng" dirty="0" smtClean="0"/>
              <a:t>J. A. Curley</a:t>
            </a:r>
            <a:r>
              <a:rPr lang="en-US" dirty="0" smtClean="0"/>
              <a:t>: supports more mandatory sentencing laws and expansion of the death penalty, want to privatize national parks, end Medicate and Medicaid and welfare, build a fence between Mexico and the US. He believes the US should act alone to promote security and move UN headquarters to Switzerland.</a:t>
            </a:r>
          </a:p>
          <a:p>
            <a:endParaRPr lang="en-US" dirty="0" smtClean="0"/>
          </a:p>
          <a:p>
            <a:endParaRPr lang="en-US" dirty="0" smtClean="0"/>
          </a:p>
          <a:p>
            <a:endParaRPr lang="en-US" dirty="0"/>
          </a:p>
        </p:txBody>
      </p:sp>
    </p:spTree>
    <p:extLst>
      <p:ext uri="{BB962C8B-B14F-4D97-AF65-F5344CB8AC3E}">
        <p14:creationId xmlns:p14="http://schemas.microsoft.com/office/powerpoint/2010/main" val="137821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smtClean="0"/>
              <a:t>Liberal Interest Groups</a:t>
            </a:r>
            <a:endParaRPr lang="en-US" dirty="0"/>
          </a:p>
        </p:txBody>
      </p:sp>
      <p:sp>
        <p:nvSpPr>
          <p:cNvPr id="3" name="Content Placeholder 2"/>
          <p:cNvSpPr>
            <a:spLocks noGrp="1"/>
          </p:cNvSpPr>
          <p:nvPr>
            <p:ph idx="1"/>
          </p:nvPr>
        </p:nvSpPr>
        <p:spPr>
          <a:xfrm>
            <a:off x="838200" y="1110008"/>
            <a:ext cx="10515600" cy="7974358"/>
          </a:xfrm>
        </p:spPr>
        <p:txBody>
          <a:bodyPr>
            <a:normAutofit/>
          </a:bodyPr>
          <a:lstStyle/>
          <a:p>
            <a:r>
              <a:rPr lang="en-US" sz="3200" dirty="0" smtClean="0"/>
              <a:t>Protect Our Planet (wants laws to protect the environment)</a:t>
            </a:r>
          </a:p>
          <a:p>
            <a:r>
              <a:rPr lang="en-US" sz="3200" dirty="0" smtClean="0"/>
              <a:t>Association for Eco-Friendly Fuel (want tax subsidies for using hydrogen, electricity, etc.)</a:t>
            </a:r>
          </a:p>
          <a:p>
            <a:r>
              <a:rPr lang="en-US" sz="3200" dirty="0" smtClean="0"/>
              <a:t>Socially Responsible Crime Prevention (get rid of death penalty and gun ownership)</a:t>
            </a:r>
          </a:p>
          <a:p>
            <a:r>
              <a:rPr lang="en-US" sz="3200" dirty="0" smtClean="0"/>
              <a:t>Health Care for Everyone (want to eliminate private insurance)</a:t>
            </a:r>
          </a:p>
          <a:p>
            <a:r>
              <a:rPr lang="en-US" sz="3200" dirty="0" smtClean="0"/>
              <a:t>Citizens for One America (reduce poverty)</a:t>
            </a:r>
          </a:p>
          <a:p>
            <a:r>
              <a:rPr lang="en-US" sz="3200" dirty="0" smtClean="0"/>
              <a:t>Citizens United For Fair Immigration (wants to make immigration easier and faster and grant amnesty to illegal immigrants already here)</a:t>
            </a:r>
          </a:p>
          <a:p>
            <a:pPr marL="0" indent="0">
              <a:buNone/>
            </a:pPr>
            <a:endParaRPr lang="en-US" sz="3200" dirty="0"/>
          </a:p>
        </p:txBody>
      </p:sp>
    </p:spTree>
    <p:extLst>
      <p:ext uri="{BB962C8B-B14F-4D97-AF65-F5344CB8AC3E}">
        <p14:creationId xmlns:p14="http://schemas.microsoft.com/office/powerpoint/2010/main" val="48137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7687"/>
            <a:ext cx="10515600" cy="1325563"/>
          </a:xfrm>
        </p:spPr>
        <p:txBody>
          <a:bodyPr/>
          <a:lstStyle/>
          <a:p>
            <a:pPr algn="ctr"/>
            <a:r>
              <a:rPr lang="en-US" dirty="0" smtClean="0"/>
              <a:t>Conservative Interest Groups</a:t>
            </a:r>
            <a:endParaRPr lang="en-US" dirty="0"/>
          </a:p>
        </p:txBody>
      </p:sp>
      <p:sp>
        <p:nvSpPr>
          <p:cNvPr id="3" name="Content Placeholder 2"/>
          <p:cNvSpPr>
            <a:spLocks noGrp="1"/>
          </p:cNvSpPr>
          <p:nvPr>
            <p:ph idx="1"/>
          </p:nvPr>
        </p:nvSpPr>
        <p:spPr>
          <a:xfrm>
            <a:off x="655983" y="613051"/>
            <a:ext cx="11012555" cy="8590583"/>
          </a:xfrm>
        </p:spPr>
        <p:txBody>
          <a:bodyPr>
            <a:normAutofit/>
          </a:bodyPr>
          <a:lstStyle/>
          <a:p>
            <a:r>
              <a:rPr lang="en-US" sz="3200" dirty="0" smtClean="0"/>
              <a:t>Good Cents for Earth (reduce regulation on businesses)</a:t>
            </a:r>
          </a:p>
          <a:p>
            <a:r>
              <a:rPr lang="en-US" sz="3200" dirty="0" smtClean="0"/>
              <a:t>Association of Petroleum Distributers (want less restriction on oil drilling and government subsidies for developing alternative fuels)</a:t>
            </a:r>
          </a:p>
          <a:p>
            <a:r>
              <a:rPr lang="en-US" sz="3200" dirty="0" smtClean="0"/>
              <a:t>Safety on Our Streets (pro death penalty and legal gun ownership)</a:t>
            </a:r>
          </a:p>
          <a:p>
            <a:r>
              <a:rPr lang="en-US" sz="3200" dirty="0" smtClean="0"/>
              <a:t>Association of America Health Care Providers (</a:t>
            </a:r>
            <a:r>
              <a:rPr lang="en-US" sz="3200" dirty="0" err="1" smtClean="0"/>
              <a:t>govt</a:t>
            </a:r>
            <a:r>
              <a:rPr lang="en-US" sz="3200" dirty="0" smtClean="0"/>
              <a:t> subsidies for health care providers, more money for Medicare and Medicaid</a:t>
            </a:r>
          </a:p>
          <a:p>
            <a:r>
              <a:rPr lang="en-US" sz="3200" dirty="0" smtClean="0"/>
              <a:t>Americans United For Responsible Choices (reduce federal funding for social services)</a:t>
            </a:r>
          </a:p>
          <a:p>
            <a:r>
              <a:rPr lang="en-US" sz="3200" dirty="0" smtClean="0"/>
              <a:t>Citizens United for Better Immigration (allow college educated, deport illegal immigrants, build a fence)</a:t>
            </a:r>
          </a:p>
          <a:p>
            <a:endParaRPr lang="en-US" sz="3200" dirty="0"/>
          </a:p>
        </p:txBody>
      </p:sp>
    </p:spTree>
    <p:extLst>
      <p:ext uri="{BB962C8B-B14F-4D97-AF65-F5344CB8AC3E}">
        <p14:creationId xmlns:p14="http://schemas.microsoft.com/office/powerpoint/2010/main" val="1530608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479</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Liberal Candidates</vt:lpstr>
      <vt:lpstr>Conservative Candidates</vt:lpstr>
      <vt:lpstr>Liberal Interest Groups</vt:lpstr>
      <vt:lpstr>Conservative Interest Groups</vt:lpstr>
    </vt:vector>
  </TitlesOfParts>
  <Company>LUHSD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Liberal Candidates</dc:title>
  <dc:creator>Julie Phillips</dc:creator>
  <cp:lastModifiedBy>Julie Phillips</cp:lastModifiedBy>
  <cp:revision>1</cp:revision>
  <dcterms:created xsi:type="dcterms:W3CDTF">2018-09-21T23:25:37Z</dcterms:created>
  <dcterms:modified xsi:type="dcterms:W3CDTF">2018-09-21T23:25:56Z</dcterms:modified>
</cp:coreProperties>
</file>