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Bree Serif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BreeSerif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dfefad8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dfefad8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cc6afce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cc6afce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6d7d9ea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6d7d9ea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23f5d1e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23f5d1e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c39e39d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c39e39d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19afd28f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19afd28f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19afd28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19afd28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3dd77694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3dd77694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3dd77694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3dd77694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60feb89e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60feb89e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60feb89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60feb89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2243454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2243454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75" y="0"/>
            <a:ext cx="94232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738650" y="167325"/>
            <a:ext cx="6631500" cy="30606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Bree Serif"/>
                <a:ea typeface="Bree Serif"/>
                <a:cs typeface="Bree Serif"/>
                <a:sym typeface="Bree Serif"/>
              </a:rPr>
              <a:t> NHS Zoom Meeting (9/30/2020)</a:t>
            </a:r>
            <a:endParaRPr b="1" sz="2700">
              <a:latin typeface="Bree Serif"/>
              <a:ea typeface="Bree Serif"/>
              <a:cs typeface="Bree Serif"/>
              <a:sym typeface="Bree Serif"/>
            </a:endParaRPr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Agenda</a:t>
            </a:r>
            <a:endParaRPr b="1" sz="2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Bree Serif"/>
                <a:ea typeface="Bree Serif"/>
                <a:cs typeface="Bree Serif"/>
                <a:sym typeface="Bree Serif"/>
              </a:rPr>
              <a:t>Introductions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Bree Serif"/>
                <a:ea typeface="Bree Serif"/>
                <a:cs typeface="Bree Serif"/>
                <a:sym typeface="Bree Serif"/>
              </a:rPr>
              <a:t>Scholarships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Bree Serif"/>
                <a:ea typeface="Bree Serif"/>
                <a:cs typeface="Bree Serif"/>
                <a:sym typeface="Bree Serif"/>
              </a:rPr>
              <a:t>Student webinars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Bree Serif"/>
                <a:ea typeface="Bree Serif"/>
                <a:cs typeface="Bree Serif"/>
                <a:sym typeface="Bree Serif"/>
              </a:rPr>
              <a:t>Executive Board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Bree Serif"/>
                <a:ea typeface="Bree Serif"/>
                <a:cs typeface="Bree Serif"/>
                <a:sym typeface="Bree Serif"/>
              </a:rPr>
              <a:t>Next Meeting 10/14 Lunch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Bree Serif"/>
                <a:ea typeface="Bree Serif"/>
                <a:cs typeface="Bree Serif"/>
                <a:sym typeface="Bree Serif"/>
              </a:rPr>
              <a:t>Remind Code: @fhs2020nhs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 txBox="1"/>
          <p:nvPr/>
        </p:nvSpPr>
        <p:spPr>
          <a:xfrm>
            <a:off x="-52725" y="-92225"/>
            <a:ext cx="9250500" cy="5275800"/>
          </a:xfrm>
          <a:prstGeom prst="rect">
            <a:avLst/>
          </a:prstGeom>
          <a:solidFill>
            <a:srgbClr val="7F6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</a:rPr>
              <a:t>NHS meeting 1/13/2021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Open meeting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</a:rPr>
              <a:t>Recap and Review Induction ceremony (Dec. 3rd) 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</a:rPr>
              <a:t>Club Council-report 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Scholarships and Applications w/ Mrs. Cartwright (Guest)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</a:rPr>
              <a:t>Content Manager-Website Applications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</a:rPr>
              <a:t>Close meeting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/>
              <a:t>Next meeting: January 27th (Exec Board)</a:t>
            </a:r>
            <a:endParaRPr b="1" sz="27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FFFF"/>
                </a:solidFill>
              </a:rPr>
              <a:t>To join our email contact group: </a:t>
            </a:r>
            <a:r>
              <a:rPr lang="en" sz="1700">
                <a:solidFill>
                  <a:srgbClr val="FFFFFF"/>
                </a:solidFill>
              </a:rPr>
              <a:t>https://outlook.office365.com/owa/nhs20-21@luhsd.net/groupsubscription.ashx?action=join&amp;source=Exchange&amp;guid=7fbcd500-11fd-4087-bfb4-e8b30b2ec8cb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/>
          <p:nvPr/>
        </p:nvSpPr>
        <p:spPr>
          <a:xfrm>
            <a:off x="-52725" y="-92225"/>
            <a:ext cx="9250500" cy="5275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</a:rPr>
              <a:t>NHS meeting 2/10/2021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Open meeting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Fundraisers/Group Volunteer Events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</a:rPr>
              <a:t>Makeup Induction ceremony (Today 3:30) 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</a:rPr>
              <a:t>Club Council-report 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Scholarships and Applications -Hollister Share Screen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</a:rPr>
              <a:t>Content Manager-</a:t>
            </a:r>
            <a:r>
              <a:rPr lang="en" sz="2100">
                <a:solidFill>
                  <a:srgbClr val="323130"/>
                </a:solidFill>
                <a:latin typeface="Roboto"/>
                <a:ea typeface="Roboto"/>
                <a:cs typeface="Roboto"/>
                <a:sym typeface="Roboto"/>
              </a:rPr>
              <a:t>Stephanie Guardado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</a:rPr>
              <a:t>Close meeting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/>
              <a:t>Next meeting: Feb. 24th (Exec Board), All Members March 10th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FFFF"/>
                </a:solidFill>
              </a:rPr>
              <a:t>To join our email contact group: </a:t>
            </a:r>
            <a:r>
              <a:rPr lang="en" sz="1700">
                <a:solidFill>
                  <a:srgbClr val="FFFFFF"/>
                </a:solidFill>
              </a:rPr>
              <a:t>https://outlook.office365.com/owa/nhs20-21@luhsd.net/groupsubscription.ashx?action=join&amp;source=Exchange&amp;guid=7fbcd500-11fd-4087-bfb4-e8b30b2ec8cb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 txBox="1"/>
          <p:nvPr/>
        </p:nvSpPr>
        <p:spPr>
          <a:xfrm>
            <a:off x="-52725" y="-92225"/>
            <a:ext cx="9250500" cy="52758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</a:rPr>
              <a:t>NHS meeting 3/10/2021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Open meeting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Mrs. </a:t>
            </a:r>
            <a:r>
              <a:rPr lang="en" sz="1700">
                <a:solidFill>
                  <a:srgbClr val="FFFFFF"/>
                </a:solidFill>
              </a:rPr>
              <a:t>Cartwright</a:t>
            </a:r>
            <a:r>
              <a:rPr lang="en" sz="1700">
                <a:solidFill>
                  <a:srgbClr val="FFFFFF"/>
                </a:solidFill>
              </a:rPr>
              <a:t> Job Opportunity :)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$15 donation request for NHS </a:t>
            </a:r>
            <a:r>
              <a:rPr lang="en" sz="1700">
                <a:solidFill>
                  <a:srgbClr val="FFFFFF"/>
                </a:solidFill>
              </a:rPr>
              <a:t>cords</a:t>
            </a:r>
            <a:r>
              <a:rPr lang="en" sz="1700">
                <a:solidFill>
                  <a:srgbClr val="FFFFFF"/>
                </a:solidFill>
              </a:rPr>
              <a:t> for graduation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</a:rPr>
              <a:t>Elections for 2021-2022 (contact Hollister or Garcia if interested)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</a:rPr>
              <a:t>Club Council-report 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</a:rPr>
              <a:t>Website updated-schedule, potential new events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</a:rPr>
              <a:t>Close meeting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/>
              <a:t>Next meeting: March 28th (Exec Board), All Members April 7th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</a:rPr>
              <a:t>To join our email contact group: </a:t>
            </a:r>
            <a:r>
              <a:rPr lang="en" sz="1600">
                <a:solidFill>
                  <a:srgbClr val="FFFFFF"/>
                </a:solidFill>
              </a:rPr>
              <a:t>https://outlook.office365.com/owa/nhs20-21@luhsd.net/groupsubscription.ashx?action=join&amp;source=Exchange&amp;guid=7fbcd500-11fd-4087-bfb4-e8b30b2ec8cb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 txBox="1"/>
          <p:nvPr/>
        </p:nvSpPr>
        <p:spPr>
          <a:xfrm>
            <a:off x="-52725" y="-92225"/>
            <a:ext cx="9250500" cy="5275800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NHS meeting 4/14/2021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Open meeting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Mrs. Cartwright 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</a:rPr>
              <a:t>Club Council-report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$15 donation request for NHS stoles for graduation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-Donations can be made a the student store 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Elections for 2021-2022 survey link sent, check school issued email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Elections to be held in early May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New Member Application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-ASB Fliers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</a:rPr>
              <a:t>-link on website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Close meeting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Next meeting: April 28th (Exec Board), All Members May 5th</a:t>
            </a:r>
            <a:endParaRPr b="1" sz="1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FFFFFF"/>
                </a:solidFill>
              </a:rPr>
              <a:t>To join our email contact group: </a:t>
            </a:r>
            <a:r>
              <a:rPr lang="en" sz="1000">
                <a:solidFill>
                  <a:srgbClr val="FFFFFF"/>
                </a:solidFill>
              </a:rPr>
              <a:t>https://outlook.office365.com/owa/nhs20-21@luhsd.net/groupsubscription.ashx?action=join&amp;source=Exchange&amp;guid=7fbcd500-11fd-4087-bfb4-e8b30b2ec8cb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75" y="0"/>
            <a:ext cx="94232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1738650" y="167325"/>
            <a:ext cx="6631500" cy="36867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latin typeface="Bree Serif"/>
                <a:ea typeface="Bree Serif"/>
                <a:cs typeface="Bree Serif"/>
                <a:sym typeface="Bree Serif"/>
              </a:rPr>
              <a:t> NHS Zoom Meeting (10/14/2020)</a:t>
            </a:r>
            <a:endParaRPr b="1" sz="2700">
              <a:latin typeface="Bree Serif"/>
              <a:ea typeface="Bree Serif"/>
              <a:cs typeface="Bree Serif"/>
              <a:sym typeface="Bree Serif"/>
            </a:endParaRPr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Agenda</a:t>
            </a:r>
            <a:endParaRPr b="1" sz="2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List of candidates 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Bree Serif"/>
                <a:ea typeface="Bree Serif"/>
                <a:cs typeface="Bree Serif"/>
                <a:sym typeface="Bree Serif"/>
              </a:rPr>
              <a:t>Candidate Statements (deadline)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Bree Serif"/>
                <a:ea typeface="Bree Serif"/>
                <a:cs typeface="Bree Serif"/>
                <a:sym typeface="Bree Serif"/>
              </a:rPr>
              <a:t>Elections (dates)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Bree Serif"/>
                <a:ea typeface="Bree Serif"/>
                <a:cs typeface="Bree Serif"/>
                <a:sym typeface="Bree Serif"/>
              </a:rPr>
              <a:t>Scholarship Info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Bree Serif"/>
                <a:ea typeface="Bree Serif"/>
                <a:cs typeface="Bree Serif"/>
                <a:sym typeface="Bree Serif"/>
              </a:rPr>
              <a:t>Next Meeting 10/28 Lunch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Bree Serif"/>
                <a:ea typeface="Bree Serif"/>
                <a:cs typeface="Bree Serif"/>
                <a:sym typeface="Bree Serif"/>
              </a:rPr>
              <a:t>Remind Code: @fhs2020nhs</a:t>
            </a:r>
            <a:endParaRPr sz="27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75" y="0"/>
            <a:ext cx="94232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3335575" y="167325"/>
            <a:ext cx="6124800" cy="39390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>
                <a:latin typeface="Bree Serif"/>
                <a:ea typeface="Bree Serif"/>
                <a:cs typeface="Bree Serif"/>
                <a:sym typeface="Bree Serif"/>
              </a:rPr>
              <a:t> Candidates</a:t>
            </a:r>
            <a:endParaRPr b="1" sz="2700" u="sng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Vice President</a:t>
            </a:r>
            <a:endParaRPr b="1" sz="2700">
              <a:solidFill>
                <a:srgbClr val="5B0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5B0F00"/>
                </a:solidFill>
                <a:latin typeface="Bree Serif"/>
                <a:ea typeface="Bree Serif"/>
                <a:cs typeface="Bree Serif"/>
                <a:sym typeface="Bree Serif"/>
              </a:rPr>
              <a:t>Adriana Lopez, Omar Navarro</a:t>
            </a:r>
            <a:endParaRPr b="1" sz="2700">
              <a:solidFill>
                <a:srgbClr val="5B0F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1155CC"/>
                </a:solidFill>
                <a:latin typeface="Bree Serif"/>
                <a:ea typeface="Bree Serif"/>
                <a:cs typeface="Bree Serif"/>
                <a:sym typeface="Bree Serif"/>
              </a:rPr>
              <a:t>Secretary</a:t>
            </a:r>
            <a:r>
              <a:rPr b="1" lang="en" sz="2700">
                <a:solidFill>
                  <a:srgbClr val="1155CC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b="1" sz="2700">
              <a:solidFill>
                <a:srgbClr val="1155C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1155CC"/>
                </a:solidFill>
                <a:latin typeface="Bree Serif"/>
                <a:ea typeface="Bree Serif"/>
                <a:cs typeface="Bree Serif"/>
                <a:sym typeface="Bree Serif"/>
              </a:rPr>
              <a:t>Angelina Martinez, Ashley Mentor</a:t>
            </a:r>
            <a:endParaRPr b="1" sz="2700">
              <a:solidFill>
                <a:srgbClr val="1155C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Treasurer</a:t>
            </a:r>
            <a:endParaRPr b="1" sz="27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Catherine Valle</a:t>
            </a:r>
            <a:endParaRPr b="1" sz="2700">
              <a:solidFill>
                <a:srgbClr val="FF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Historian</a:t>
            </a:r>
            <a:endParaRPr b="1" sz="2700"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Catie Corridon</a:t>
            </a:r>
            <a:endParaRPr b="1" sz="2700"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311700" y="238250"/>
            <a:ext cx="2827500" cy="15144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President</a:t>
            </a:r>
            <a:endParaRPr b="1" sz="2700" u="sng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 u="sng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Presley Phillips</a:t>
            </a:r>
            <a:endParaRPr b="1"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1430850" y="963800"/>
            <a:ext cx="45810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3846325" y="131275"/>
            <a:ext cx="5183700" cy="43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NHS Agenda 10/28/2020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Contact group list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Induction ceremony (TBD)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2020-2021 cabinet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Scholarships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9900"/>
                </a:solidFill>
              </a:rPr>
              <a:t>Next meeting: November 18th, 2020</a:t>
            </a:r>
            <a:endParaRPr b="1" sz="22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FFFF"/>
                </a:solidFill>
              </a:rPr>
              <a:t>To join our email contact group: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FFFFFF"/>
                </a:solidFill>
              </a:rPr>
              <a:t>https://outlook.office365.com/owa/nhs20-21@luhsd.net/groupsubscription.ashx?action=join&amp;source=Exchange&amp;guid=7fbcd500-11fd-4087-bfb4-e8b30b2ec8cb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1430850" y="963800"/>
            <a:ext cx="45810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3967975" y="131275"/>
            <a:ext cx="5109300" cy="27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President 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highlight>
                  <a:srgbClr val="FF9900"/>
                </a:highlight>
              </a:rPr>
              <a:t>Presley Phillips</a:t>
            </a:r>
            <a:endParaRPr b="1" sz="1200">
              <a:solidFill>
                <a:srgbClr val="FFFFFF"/>
              </a:solidFill>
              <a:highlight>
                <a:srgbClr val="FF9900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</a:rPr>
              <a:t>Vice-President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accent1"/>
                </a:solidFill>
              </a:rPr>
              <a:t>Adriana Lopez</a:t>
            </a:r>
            <a:endParaRPr sz="1100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</a:rPr>
              <a:t>Secretary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9900"/>
                </a:solidFill>
              </a:rPr>
              <a:t>Angelina Martinez</a:t>
            </a:r>
            <a:endParaRPr sz="1200">
              <a:solidFill>
                <a:srgbClr val="FF99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</a:rPr>
              <a:t>Treasurer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9900"/>
                </a:solidFill>
              </a:rPr>
              <a:t>Catherine Valle</a:t>
            </a:r>
            <a:endParaRPr sz="1200">
              <a:solidFill>
                <a:srgbClr val="FF99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</a:rPr>
              <a:t>Historian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9900"/>
                </a:solidFill>
              </a:rPr>
              <a:t>Catie Corridon</a:t>
            </a:r>
            <a:endParaRPr b="1" sz="12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1430850" y="963800"/>
            <a:ext cx="45810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4049100" y="354350"/>
            <a:ext cx="44877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Guest Presenter: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Mrs. Cartwright 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– College &amp; Career Coordinator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email: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cartwria@luhsd.net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1430850" y="963800"/>
            <a:ext cx="45810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4049100" y="354350"/>
            <a:ext cx="4487700" cy="27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Scholarships: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Seniors reminder to fill out the NHS scholarship application and check the NHS school website for additional scholarship notifications.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1430850" y="963800"/>
            <a:ext cx="45810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04" name="Google Shape;104;p20"/>
          <p:cNvSpPr txBox="1"/>
          <p:nvPr/>
        </p:nvSpPr>
        <p:spPr>
          <a:xfrm>
            <a:off x="4049100" y="354350"/>
            <a:ext cx="4487700" cy="3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Upcoming Events</a:t>
            </a:r>
            <a:r>
              <a:rPr lang="en" sz="2800">
                <a:solidFill>
                  <a:srgbClr val="FFFFFF"/>
                </a:solidFill>
              </a:rPr>
              <a:t>:</a:t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</a:rPr>
              <a:t>1) </a:t>
            </a:r>
            <a:r>
              <a:rPr lang="en" sz="2500">
                <a:solidFill>
                  <a:srgbClr val="FFFFFF"/>
                </a:solidFill>
              </a:rPr>
              <a:t>Induction Ceremony to be planned by NHS </a:t>
            </a:r>
            <a:r>
              <a:rPr lang="en" sz="2500">
                <a:solidFill>
                  <a:schemeClr val="lt1"/>
                </a:solidFill>
              </a:rPr>
              <a:t>leadership and volunteers</a:t>
            </a:r>
            <a:r>
              <a:rPr lang="en" sz="2500">
                <a:solidFill>
                  <a:srgbClr val="FFFFFF"/>
                </a:solidFill>
              </a:rPr>
              <a:t>:  Date TBD </a:t>
            </a:r>
            <a:endParaRPr sz="2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</a:rPr>
              <a:t>2) Web designer application and appointments, to </a:t>
            </a:r>
            <a:r>
              <a:rPr lang="en" sz="2500">
                <a:solidFill>
                  <a:srgbClr val="FFFFFF"/>
                </a:solidFill>
              </a:rPr>
              <a:t>manage</a:t>
            </a:r>
            <a:r>
              <a:rPr lang="en" sz="2500">
                <a:solidFill>
                  <a:srgbClr val="FFFFFF"/>
                </a:solidFill>
              </a:rPr>
              <a:t> the school website</a:t>
            </a:r>
            <a:endParaRPr sz="2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53725" y="120875"/>
            <a:ext cx="9144000" cy="50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</a:rPr>
              <a:t>NHS meeting 11/18/2020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Open meeting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</a:rPr>
              <a:t>Induction ceremony (Dec. 3rd 4-6pm) 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District Wide LMC senior night (Nov. 19th @ 7pm. Senior should’ve got info on how to log on)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lt1"/>
                </a:solidFill>
              </a:rPr>
              <a:t>Club picture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</a:rPr>
              <a:t>Close meeting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/>
              <a:t>Next meeting: December 2nd </a:t>
            </a:r>
            <a:endParaRPr b="1" sz="27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FFFF"/>
                </a:solidFill>
              </a:rPr>
              <a:t>To join our email contact group: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FFFFFF"/>
                </a:solidFill>
              </a:rPr>
              <a:t>https://outlook.office365.com/owa/nhs20-21@luhsd.net/groupsubscription.ashx?action=join&amp;source=Exchange&amp;guid=7fbcd500-11fd-4087-bfb4-e8b30b2ec8cb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