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85" r:id="rId4"/>
    <p:sldId id="282" r:id="rId5"/>
    <p:sldId id="287" r:id="rId6"/>
    <p:sldId id="259" r:id="rId7"/>
    <p:sldId id="260" r:id="rId8"/>
    <p:sldId id="281" r:id="rId9"/>
    <p:sldId id="261" r:id="rId10"/>
    <p:sldId id="28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5D9B-F2CB-4CC4-A557-F8196213A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C5B24-F341-4DEE-BDFB-B06B29D14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149B1-0B37-42D8-A3EE-B9C3E932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86E6-C288-42CF-B07E-AD572744033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22A2-8249-4F23-B7DF-5576636E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3D940-F14D-435D-84EF-135E6A18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1D5-29AF-4253-9AA3-7CEF5F0B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4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0D56-247F-4A41-B77A-00ECED8E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B265E-1ACE-4E3F-BA7B-2D8681553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32A69-C3EE-4E50-BE50-17B54CCE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86E6-C288-42CF-B07E-AD572744033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7E72F-0A96-42B9-BA84-3114D4E6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7CA8D-B689-4F79-9C20-5F5B88A3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1D5-29AF-4253-9AA3-7CEF5F0B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8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219178-03BC-4CC2-8FC3-BC7A83492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8487E-97D9-4812-AC29-91958D9F7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32C0C-913D-4926-9606-1D688E45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86E6-C288-42CF-B07E-AD572744033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92E86-AABC-4866-ABF4-86934D56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B4BBD-8253-4C50-956C-C4C8FFF9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1D5-29AF-4253-9AA3-7CEF5F0B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47DD-675E-475C-8281-14B252F4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30860-5A0B-4D61-89DF-36930927F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9F1C5-FCF6-4945-B532-D2286B9E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86E6-C288-42CF-B07E-AD572744033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23930-D992-4ABB-AFB6-40AE1958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FFF7-8B60-4F03-BF7A-4162725D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1D5-29AF-4253-9AA3-7CEF5F0B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4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70DE-4244-45C9-8AF8-AFB184E6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E29F8-714F-4F84-A80D-AFB9FC31D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E771-9D4F-4378-A55E-7D93230E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86E6-C288-42CF-B07E-AD572744033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34BDC-95D5-4FFB-84A9-C0156DD0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66A15-30BC-4BFC-A6D0-E356D589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1D5-29AF-4253-9AA3-7CEF5F0B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5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FD2F-556C-4A0F-9D67-80DE8A03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42D4-5A88-4A66-A927-F6786779E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CF578-33B3-491F-9F53-15642915A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9E1B0-B955-4239-963F-05F52BD3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86E6-C288-42CF-B07E-AD572744033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C746F-C5EC-47D3-8C13-4A210C7C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3CA63-F1E0-46AB-9A83-962FF3D0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1D5-29AF-4253-9AA3-7CEF5F0B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0080-32B0-4248-9A73-83BBB6A6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60C19-DEE4-4809-857F-9FF63D703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D3DE0-6BDC-4E1E-9072-CE4AD49F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AB390-1DD9-47B0-B7A1-30A947772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809EC-A499-4B7A-AF1F-D54769D5D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741D7-CE65-40D1-BF09-2DF7637D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86E6-C288-42CF-B07E-AD572744033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78E3E-C76C-4F14-95F3-0A7540F3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4109C-DD68-4DF0-BDD6-20551BAC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1D5-29AF-4253-9AA3-7CEF5F0B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5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FF75-ABCD-4F24-81CA-3B858B30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0A8B1-ACDF-4ED6-8533-969589A4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86E6-C288-42CF-B07E-AD572744033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D2145-C8C4-4A84-B9C6-4CBC7544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4A558-1F13-495E-8888-FEEAA2A1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1D5-29AF-4253-9AA3-7CEF5F0B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5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02238-B879-4AC4-84E8-85C1D0E1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86E6-C288-42CF-B07E-AD572744033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0506A-3644-4E3E-90E2-45338D46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76A6E-871A-4A11-AAC1-887F519C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1D5-29AF-4253-9AA3-7CEF5F0B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E12F-84D5-4B02-B017-0CCAA5F4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2A37-9CA5-4398-932E-0CA5A10F7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F9739-3135-4FD5-BA44-F3C67066C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E5EA1-7470-4000-AB1A-6221C845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86E6-C288-42CF-B07E-AD572744033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18FB8-7874-4140-AC6C-23548769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7BD64-3C81-41D9-AC80-21F56353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1D5-29AF-4253-9AA3-7CEF5F0B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4866-0DAC-4B1B-A716-3C690560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F3BDB-F34E-4C87-9C99-135F4FA63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CB2C0-2829-497B-97DD-4BB5ABB1B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F98CE-1A16-442E-B05C-43D5FAF3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86E6-C288-42CF-B07E-AD572744033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D25A6-AA27-40DB-86B0-D985AC81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BCBE7-B659-4CCD-990E-D2346F35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1D5-29AF-4253-9AA3-7CEF5F0B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4AA44-49C0-4E83-86DE-49F73987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7C896-5975-4C65-B67A-43E6DDE78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88DC5-3353-4717-9E76-04B5D641C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86E6-C288-42CF-B07E-AD572744033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31955-61F7-441D-80D9-6928D270A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F952-BD10-4CD6-8672-A8BF07B47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C1D5-29AF-4253-9AA3-7CEF5F0B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0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BFDA-D2D2-4492-86E5-88A3A7AF3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Chapter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5094D-76C2-4574-935E-F6F5EDC937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The Bill of Rights &amp; Civil Liberties</a:t>
            </a:r>
          </a:p>
        </p:txBody>
      </p:sp>
      <p:pic>
        <p:nvPicPr>
          <p:cNvPr id="4" name="happd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41" y="532853"/>
            <a:ext cx="10515600" cy="4351338"/>
          </a:xfrm>
        </p:spPr>
        <p:txBody>
          <a:bodyPr>
            <a:noAutofit/>
          </a:bodyPr>
          <a:lstStyle/>
          <a:p>
            <a:r>
              <a:rPr lang="en-US" sz="7200" dirty="0"/>
              <a:t>2. 3</a:t>
            </a:r>
            <a:r>
              <a:rPr lang="en-US" sz="7200" baseline="30000" dirty="0"/>
              <a:t>rd</a:t>
            </a:r>
            <a:r>
              <a:rPr lang="en-US" sz="7200" dirty="0"/>
              <a:t> amendment: </a:t>
            </a:r>
            <a:r>
              <a:rPr lang="en-US" sz="7200" dirty="0" err="1"/>
              <a:t>protect’s</a:t>
            </a:r>
            <a:r>
              <a:rPr lang="en-US" sz="7200" dirty="0"/>
              <a:t> the privacy of </a:t>
            </a:r>
            <a:r>
              <a:rPr lang="en-US" sz="7200" dirty="0" err="1"/>
              <a:t>ppl’s</a:t>
            </a:r>
            <a:r>
              <a:rPr lang="en-US" sz="7200" dirty="0"/>
              <a:t> homes</a:t>
            </a:r>
          </a:p>
          <a:p>
            <a:r>
              <a:rPr lang="en-US" sz="7200" dirty="0"/>
              <a:t>3. 4</a:t>
            </a:r>
            <a:r>
              <a:rPr lang="en-US" sz="7200" baseline="30000" dirty="0"/>
              <a:t>th</a:t>
            </a:r>
            <a:r>
              <a:rPr lang="en-US" sz="7200" dirty="0"/>
              <a:t> amendment: need a warrant before searching private property</a:t>
            </a:r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179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36AE-74BB-45C5-AE64-03D56A39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D. Your </a:t>
            </a:r>
            <a:r>
              <a:rPr lang="en-US" sz="6000" dirty="0" err="1"/>
              <a:t>Rts</a:t>
            </a:r>
            <a:r>
              <a:rPr lang="en-US" sz="6000" dirty="0"/>
              <a:t> in the Legal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BD40-98AB-46E8-8D52-151DE627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1. 5</a:t>
            </a:r>
            <a:r>
              <a:rPr lang="en-US" sz="5400" baseline="30000" dirty="0"/>
              <a:t>th</a:t>
            </a:r>
            <a:r>
              <a:rPr lang="en-US" sz="5400" dirty="0"/>
              <a:t> amendment: rt to remain silent</a:t>
            </a:r>
          </a:p>
          <a:p>
            <a:r>
              <a:rPr lang="en-US" sz="5400" dirty="0"/>
              <a:t>2. 6</a:t>
            </a:r>
            <a:r>
              <a:rPr lang="en-US" sz="5400" baseline="30000" dirty="0"/>
              <a:t>th</a:t>
            </a:r>
            <a:r>
              <a:rPr lang="en-US" sz="5400" dirty="0"/>
              <a:t> &amp; 7</a:t>
            </a:r>
            <a:r>
              <a:rPr lang="en-US" sz="5400" baseline="30000" dirty="0"/>
              <a:t>th</a:t>
            </a:r>
            <a:r>
              <a:rPr lang="en-US" sz="5400" dirty="0"/>
              <a:t> amendment </a:t>
            </a:r>
          </a:p>
          <a:p>
            <a:r>
              <a:rPr lang="en-US" sz="5400" dirty="0"/>
              <a:t>a. rt to a fair trial</a:t>
            </a:r>
          </a:p>
          <a:p>
            <a:r>
              <a:rPr lang="en-US" sz="5400" dirty="0"/>
              <a:t>b. </a:t>
            </a:r>
            <a:r>
              <a:rPr lang="en-US" sz="5400" i="1" dirty="0"/>
              <a:t>Gideon vs. Wainwright</a:t>
            </a:r>
            <a:r>
              <a:rPr lang="en-US" sz="5400" dirty="0"/>
              <a:t>: poor ppl must be provided with legal counsel</a:t>
            </a:r>
          </a:p>
        </p:txBody>
      </p:sp>
    </p:spTree>
    <p:extLst>
      <p:ext uri="{BB962C8B-B14F-4D97-AF65-F5344CB8AC3E}">
        <p14:creationId xmlns:p14="http://schemas.microsoft.com/office/powerpoint/2010/main" val="31919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BAEB-EA81-4814-8328-33C56672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4" y="22965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A. Your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A098C-3281-4DBD-A539-B769327C5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4" y="1314767"/>
            <a:ext cx="10515600" cy="4351338"/>
          </a:xfrm>
        </p:spPr>
        <p:txBody>
          <a:bodyPr>
            <a:noAutofit/>
          </a:bodyPr>
          <a:lstStyle/>
          <a:p>
            <a:r>
              <a:rPr lang="en-US" sz="5400" dirty="0"/>
              <a:t>1. </a:t>
            </a:r>
            <a:r>
              <a:rPr lang="en-US" sz="5400" u="sng" dirty="0"/>
              <a:t>Civil liberties</a:t>
            </a:r>
            <a:r>
              <a:rPr lang="en-US" sz="5400" dirty="0"/>
              <a:t>:  protect you from the </a:t>
            </a:r>
            <a:r>
              <a:rPr lang="en-US" sz="5400" dirty="0" err="1"/>
              <a:t>govt</a:t>
            </a:r>
            <a:r>
              <a:rPr lang="en-US" sz="5400" dirty="0"/>
              <a:t>--freedoms </a:t>
            </a:r>
            <a:r>
              <a:rPr lang="en-US" sz="5400" b="1" dirty="0" err="1"/>
              <a:t>govt</a:t>
            </a:r>
            <a:r>
              <a:rPr lang="en-US" sz="5400" b="1" dirty="0"/>
              <a:t> can’t </a:t>
            </a:r>
            <a:r>
              <a:rPr lang="en-US" sz="5400" dirty="0"/>
              <a:t>take away: speech, religion, assembly, voting </a:t>
            </a:r>
            <a:r>
              <a:rPr lang="en-US" sz="5400" dirty="0" err="1"/>
              <a:t>rts</a:t>
            </a:r>
            <a:endParaRPr lang="en-US" sz="5400" dirty="0"/>
          </a:p>
          <a:p>
            <a:r>
              <a:rPr lang="en-US" sz="5400" dirty="0"/>
              <a:t>2. </a:t>
            </a:r>
            <a:r>
              <a:rPr lang="en-US" sz="5400" u="sng" dirty="0"/>
              <a:t>Civil rights</a:t>
            </a:r>
            <a:r>
              <a:rPr lang="en-US" sz="5400" dirty="0"/>
              <a:t>: </a:t>
            </a:r>
            <a:r>
              <a:rPr lang="en-US" sz="5400" b="1" dirty="0"/>
              <a:t>guarantees</a:t>
            </a:r>
            <a:r>
              <a:rPr lang="en-US" sz="5400" dirty="0"/>
              <a:t> by the </a:t>
            </a:r>
            <a:r>
              <a:rPr lang="en-US" sz="5400" dirty="0" err="1"/>
              <a:t>govt</a:t>
            </a:r>
            <a:r>
              <a:rPr lang="en-US" sz="5400" dirty="0"/>
              <a:t> = treatment under the law, trial by jury</a:t>
            </a:r>
          </a:p>
        </p:txBody>
      </p:sp>
    </p:spTree>
    <p:extLst>
      <p:ext uri="{BB962C8B-B14F-4D97-AF65-F5344CB8AC3E}">
        <p14:creationId xmlns:p14="http://schemas.microsoft.com/office/powerpoint/2010/main" val="9695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65CBE76-335F-48C7-815E-B198AC8F0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46" y="0"/>
            <a:ext cx="9237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2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3" y="420158"/>
            <a:ext cx="10515600" cy="4351338"/>
          </a:xfrm>
        </p:spPr>
        <p:txBody>
          <a:bodyPr>
            <a:noAutofit/>
          </a:bodyPr>
          <a:lstStyle/>
          <a:p>
            <a:r>
              <a:rPr lang="en-US" sz="5400" dirty="0"/>
              <a:t>3. Bill of </a:t>
            </a:r>
            <a:r>
              <a:rPr lang="en-US" sz="5400" dirty="0" err="1"/>
              <a:t>Rts</a:t>
            </a:r>
            <a:r>
              <a:rPr lang="en-US" sz="5400" dirty="0"/>
              <a:t>: Supreme Court interprets them</a:t>
            </a:r>
          </a:p>
          <a:p>
            <a:r>
              <a:rPr lang="en-US" sz="5400" dirty="0"/>
              <a:t>4. Incorporation</a:t>
            </a:r>
          </a:p>
          <a:p>
            <a:r>
              <a:rPr lang="en-US" sz="5400" dirty="0"/>
              <a:t>a. apply the Bill of </a:t>
            </a:r>
            <a:r>
              <a:rPr lang="en-US" sz="5400" dirty="0" err="1"/>
              <a:t>Rts</a:t>
            </a:r>
            <a:r>
              <a:rPr lang="en-US" sz="5400" dirty="0"/>
              <a:t> to the states</a:t>
            </a:r>
          </a:p>
          <a:p>
            <a:r>
              <a:rPr lang="en-US" sz="5400" dirty="0"/>
              <a:t>b. </a:t>
            </a:r>
            <a:r>
              <a:rPr lang="en-US" sz="5400" i="1" dirty="0" err="1"/>
              <a:t>Gitlow</a:t>
            </a:r>
            <a:r>
              <a:rPr lang="en-US" sz="5400" i="1" dirty="0"/>
              <a:t> vs. New York</a:t>
            </a:r>
            <a:r>
              <a:rPr lang="en-US" sz="5400" dirty="0"/>
              <a:t>: state laws cannot violate freedom of speech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0300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89" y="0"/>
            <a:ext cx="2898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0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248B-E942-4FED-90D7-9AD304E3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-2540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B. 1st Amendment </a:t>
            </a:r>
            <a:r>
              <a:rPr lang="en-US" sz="4800" dirty="0" err="1"/>
              <a:t>rts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58E48-9FD8-4968-8174-A06D290BC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19" y="1071563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1. Freedom of religion</a:t>
            </a:r>
          </a:p>
          <a:p>
            <a:r>
              <a:rPr lang="en-US" sz="4400" dirty="0"/>
              <a:t>a. </a:t>
            </a:r>
            <a:r>
              <a:rPr lang="en-US" sz="4400" u="sng" dirty="0" err="1"/>
              <a:t>Estab</a:t>
            </a:r>
            <a:r>
              <a:rPr lang="en-US" sz="4400" u="sng" dirty="0"/>
              <a:t> Clause</a:t>
            </a:r>
          </a:p>
          <a:p>
            <a:r>
              <a:rPr lang="en-US" sz="4400" dirty="0"/>
              <a:t>1. guarantees separation of church &amp; state</a:t>
            </a:r>
          </a:p>
          <a:p>
            <a:r>
              <a:rPr lang="en-US" sz="4400" dirty="0"/>
              <a:t>2. </a:t>
            </a:r>
            <a:r>
              <a:rPr lang="en-US" sz="4400" i="1" dirty="0"/>
              <a:t>Lemon vs. Kurtzman</a:t>
            </a:r>
            <a:r>
              <a:rPr lang="en-US" sz="4400" dirty="0"/>
              <a:t>: </a:t>
            </a:r>
            <a:r>
              <a:rPr lang="en-US" sz="4400" dirty="0" smtClean="0"/>
              <a:t>can’t  </a:t>
            </a:r>
            <a:r>
              <a:rPr lang="en-US" sz="4400" dirty="0"/>
              <a:t>use public $ for religious </a:t>
            </a:r>
            <a:r>
              <a:rPr lang="en-US" sz="4400" dirty="0" smtClean="0"/>
              <a:t>schools (1971) but can if its open to all faiths (2002 court decision)</a:t>
            </a:r>
            <a:endParaRPr lang="en-US" sz="4400" dirty="0"/>
          </a:p>
          <a:p>
            <a:r>
              <a:rPr lang="en-US" sz="4400" dirty="0"/>
              <a:t>b. </a:t>
            </a:r>
            <a:r>
              <a:rPr lang="en-US" sz="4400" u="sng" dirty="0"/>
              <a:t>Free Exercise Clause</a:t>
            </a:r>
            <a:r>
              <a:rPr lang="en-US" sz="4400" dirty="0"/>
              <a:t>: </a:t>
            </a:r>
            <a:r>
              <a:rPr lang="en-US" sz="4400" dirty="0" err="1"/>
              <a:t>ppl</a:t>
            </a:r>
            <a:r>
              <a:rPr lang="en-US" sz="4400" dirty="0"/>
              <a:t> are free to choose their religion</a:t>
            </a:r>
          </a:p>
        </p:txBody>
      </p:sp>
    </p:spTree>
    <p:extLst>
      <p:ext uri="{BB962C8B-B14F-4D97-AF65-F5344CB8AC3E}">
        <p14:creationId xmlns:p14="http://schemas.microsoft.com/office/powerpoint/2010/main" val="24210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1F7B3-10DD-48A0-AF81-05C870771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8" y="427647"/>
            <a:ext cx="10515600" cy="6527067"/>
          </a:xfrm>
        </p:spPr>
        <p:txBody>
          <a:bodyPr>
            <a:normAutofit/>
          </a:bodyPr>
          <a:lstStyle/>
          <a:p>
            <a:r>
              <a:rPr lang="en-US" sz="6000" dirty="0"/>
              <a:t>2. Freedom of Speech</a:t>
            </a:r>
          </a:p>
          <a:p>
            <a:r>
              <a:rPr lang="en-US" sz="6000" dirty="0"/>
              <a:t>a. intent to cause harm: not protected</a:t>
            </a:r>
          </a:p>
          <a:p>
            <a:r>
              <a:rPr lang="en-US" sz="6000" dirty="0"/>
              <a:t>1. libel: publishing false info</a:t>
            </a:r>
          </a:p>
          <a:p>
            <a:r>
              <a:rPr lang="en-US" sz="6000" dirty="0"/>
              <a:t>2. slander: spreading false info</a:t>
            </a:r>
          </a:p>
          <a:p>
            <a:r>
              <a:rPr lang="en-US" sz="6000" dirty="0"/>
              <a:t>b. obscenity </a:t>
            </a:r>
            <a:r>
              <a:rPr lang="en-US" sz="6000" dirty="0" smtClean="0"/>
              <a:t>is not protected, but flag burning is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7004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454025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3. Freedom of press: essential to democracy; govt cannot prevent publication of certain material (“prior restraint,” is unconstitutional)</a:t>
            </a:r>
          </a:p>
          <a:p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252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61B4-864C-41CB-BF04-EC6D1453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3" y="148020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/>
              <a:t>C. Protection Against Govt Abuses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21D68-BB24-4F18-AD9F-2AF9B1EF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469" y="1552411"/>
            <a:ext cx="10515600" cy="4351338"/>
          </a:xfrm>
        </p:spPr>
        <p:txBody>
          <a:bodyPr>
            <a:noAutofit/>
          </a:bodyPr>
          <a:lstStyle/>
          <a:p>
            <a:r>
              <a:rPr lang="en-US" sz="6000" dirty="0"/>
              <a:t>1. 2</a:t>
            </a:r>
            <a:r>
              <a:rPr lang="en-US" sz="6000" baseline="30000" dirty="0"/>
              <a:t>nd</a:t>
            </a:r>
            <a:r>
              <a:rPr lang="en-US" sz="6000" dirty="0"/>
              <a:t> amendment</a:t>
            </a:r>
          </a:p>
          <a:p>
            <a:r>
              <a:rPr lang="en-US" sz="6000" dirty="0"/>
              <a:t>a. rt to bear arms</a:t>
            </a:r>
          </a:p>
          <a:p>
            <a:r>
              <a:rPr lang="en-US" sz="6000" dirty="0"/>
              <a:t>b. </a:t>
            </a:r>
            <a:r>
              <a:rPr lang="en-US" sz="6000" i="1" dirty="0" err="1"/>
              <a:t>Dist</a:t>
            </a:r>
            <a:r>
              <a:rPr lang="en-US" sz="6000" i="1" dirty="0"/>
              <a:t> of Columbia vs. Heller</a:t>
            </a:r>
            <a:r>
              <a:rPr lang="en-US" sz="6000" dirty="0"/>
              <a:t>: struck down a law prohibiting the registration &amp; possession of firearm</a:t>
            </a:r>
          </a:p>
        </p:txBody>
      </p:sp>
      <p:pic>
        <p:nvPicPr>
          <p:cNvPr id="4" name="stel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6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326</Words>
  <Application>Microsoft Office PowerPoint</Application>
  <PresentationFormat>Widescreen</PresentationFormat>
  <Paragraphs>32</Paragraphs>
  <Slides>11</Slides>
  <Notes>0</Notes>
  <HiddenSlides>1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Chapter 5</vt:lpstr>
      <vt:lpstr>A. Your rights</vt:lpstr>
      <vt:lpstr>PowerPoint Presentation</vt:lpstr>
      <vt:lpstr>PowerPoint Presentation</vt:lpstr>
      <vt:lpstr>PowerPoint Presentation</vt:lpstr>
      <vt:lpstr>B. 1st Amendment rts</vt:lpstr>
      <vt:lpstr>PowerPoint Presentation</vt:lpstr>
      <vt:lpstr>PowerPoint Presentation</vt:lpstr>
      <vt:lpstr>C. Protection Against Govt Abuses</vt:lpstr>
      <vt:lpstr>PowerPoint Presentation</vt:lpstr>
      <vt:lpstr>D. Your Rts in the Legal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Julie Phillips</dc:creator>
  <cp:lastModifiedBy>Julie Phillips</cp:lastModifiedBy>
  <cp:revision>34</cp:revision>
  <dcterms:created xsi:type="dcterms:W3CDTF">2019-07-18T06:55:41Z</dcterms:created>
  <dcterms:modified xsi:type="dcterms:W3CDTF">2022-02-16T16:49:29Z</dcterms:modified>
</cp:coreProperties>
</file>