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2" r:id="rId6"/>
    <p:sldId id="263" r:id="rId7"/>
    <p:sldId id="261" r:id="rId8"/>
    <p:sldId id="260" r:id="rId9"/>
    <p:sldId id="258" r:id="rId10"/>
    <p:sldId id="259" r:id="rId11"/>
    <p:sldId id="264" r:id="rId1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E2D7C6-089E-4E30-B86D-8392964563FE}" v="10" dt="2019-08-26T22:50:08.9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hua Cauley" userId="1b92bfb1-11db-43ab-a551-c915fbaf188e" providerId="ADAL" clId="{AFF48B9B-9224-4125-A275-58C1CEEBE805}"/>
    <pc:docChg chg="addSld modSld">
      <pc:chgData name="Joshua Cauley" userId="1b92bfb1-11db-43ab-a551-c915fbaf188e" providerId="ADAL" clId="{AFF48B9B-9224-4125-A275-58C1CEEBE805}" dt="2019-08-22T20:03:43.173" v="26" actId="20577"/>
      <pc:docMkLst>
        <pc:docMk/>
      </pc:docMkLst>
      <pc:sldChg chg="modSp">
        <pc:chgData name="Joshua Cauley" userId="1b92bfb1-11db-43ab-a551-c915fbaf188e" providerId="ADAL" clId="{AFF48B9B-9224-4125-A275-58C1CEEBE805}" dt="2019-08-22T16:03:44.921" v="6" actId="20577"/>
        <pc:sldMkLst>
          <pc:docMk/>
          <pc:sldMk cId="1536283999" sldId="257"/>
        </pc:sldMkLst>
        <pc:spChg chg="mod">
          <ac:chgData name="Joshua Cauley" userId="1b92bfb1-11db-43ab-a551-c915fbaf188e" providerId="ADAL" clId="{AFF48B9B-9224-4125-A275-58C1CEEBE805}" dt="2019-08-22T16:03:44.921" v="6" actId="20577"/>
          <ac:spMkLst>
            <pc:docMk/>
            <pc:sldMk cId="1536283999" sldId="257"/>
            <ac:spMk id="3" creationId="{00000000-0000-0000-0000-000000000000}"/>
          </ac:spMkLst>
        </pc:spChg>
      </pc:sldChg>
      <pc:sldChg chg="modSp">
        <pc:chgData name="Joshua Cauley" userId="1b92bfb1-11db-43ab-a551-c915fbaf188e" providerId="ADAL" clId="{AFF48B9B-9224-4125-A275-58C1CEEBE805}" dt="2019-08-22T18:05:46.216" v="13" actId="20577"/>
        <pc:sldMkLst>
          <pc:docMk/>
          <pc:sldMk cId="1316924244" sldId="262"/>
        </pc:sldMkLst>
        <pc:spChg chg="mod">
          <ac:chgData name="Joshua Cauley" userId="1b92bfb1-11db-43ab-a551-c915fbaf188e" providerId="ADAL" clId="{AFF48B9B-9224-4125-A275-58C1CEEBE805}" dt="2019-08-22T18:05:46.216" v="13" actId="20577"/>
          <ac:spMkLst>
            <pc:docMk/>
            <pc:sldMk cId="1316924244" sldId="262"/>
            <ac:spMk id="3" creationId="{00000000-0000-0000-0000-000000000000}"/>
          </ac:spMkLst>
        </pc:spChg>
      </pc:sldChg>
      <pc:sldChg chg="modSp add">
        <pc:chgData name="Joshua Cauley" userId="1b92bfb1-11db-43ab-a551-c915fbaf188e" providerId="ADAL" clId="{AFF48B9B-9224-4125-A275-58C1CEEBE805}" dt="2019-08-22T20:03:43.173" v="26" actId="20577"/>
        <pc:sldMkLst>
          <pc:docMk/>
          <pc:sldMk cId="3171666304" sldId="263"/>
        </pc:sldMkLst>
        <pc:spChg chg="mod">
          <ac:chgData name="Joshua Cauley" userId="1b92bfb1-11db-43ab-a551-c915fbaf188e" providerId="ADAL" clId="{AFF48B9B-9224-4125-A275-58C1CEEBE805}" dt="2019-08-22T20:03:29.564" v="17" actId="20577"/>
          <ac:spMkLst>
            <pc:docMk/>
            <pc:sldMk cId="3171666304" sldId="263"/>
            <ac:spMk id="2" creationId="{00000000-0000-0000-0000-000000000000}"/>
          </ac:spMkLst>
        </pc:spChg>
        <pc:spChg chg="mod">
          <ac:chgData name="Joshua Cauley" userId="1b92bfb1-11db-43ab-a551-c915fbaf188e" providerId="ADAL" clId="{AFF48B9B-9224-4125-A275-58C1CEEBE805}" dt="2019-08-22T20:03:43.173" v="26" actId="20577"/>
          <ac:spMkLst>
            <pc:docMk/>
            <pc:sldMk cId="3171666304" sldId="263"/>
            <ac:spMk id="3" creationId="{00000000-0000-0000-0000-000000000000}"/>
          </ac:spMkLst>
        </pc:spChg>
      </pc:sldChg>
    </pc:docChg>
  </pc:docChgLst>
  <pc:docChgLst>
    <pc:chgData name="Joshua Cauley" userId="1b92bfb1-11db-43ab-a551-c915fbaf188e" providerId="ADAL" clId="{0EE2D7C6-089E-4E30-B86D-8392964563FE}"/>
    <pc:docChg chg="addSld modSld sldOrd">
      <pc:chgData name="Joshua Cauley" userId="1b92bfb1-11db-43ab-a551-c915fbaf188e" providerId="ADAL" clId="{0EE2D7C6-089E-4E30-B86D-8392964563FE}" dt="2019-08-26T22:50:12.784" v="58" actId="20577"/>
      <pc:docMkLst>
        <pc:docMk/>
      </pc:docMkLst>
      <pc:sldChg chg="modSp">
        <pc:chgData name="Joshua Cauley" userId="1b92bfb1-11db-43ab-a551-c915fbaf188e" providerId="ADAL" clId="{0EE2D7C6-089E-4E30-B86D-8392964563FE}" dt="2019-08-26T22:49:56.282" v="48" actId="20577"/>
        <pc:sldMkLst>
          <pc:docMk/>
          <pc:sldMk cId="2841248356" sldId="258"/>
        </pc:sldMkLst>
        <pc:spChg chg="mod">
          <ac:chgData name="Joshua Cauley" userId="1b92bfb1-11db-43ab-a551-c915fbaf188e" providerId="ADAL" clId="{0EE2D7C6-089E-4E30-B86D-8392964563FE}" dt="2019-08-26T22:49:56.282" v="48" actId="20577"/>
          <ac:spMkLst>
            <pc:docMk/>
            <pc:sldMk cId="2841248356" sldId="258"/>
            <ac:spMk id="3" creationId="{00000000-0000-0000-0000-000000000000}"/>
          </ac:spMkLst>
        </pc:spChg>
      </pc:sldChg>
      <pc:sldChg chg="modSp">
        <pc:chgData name="Joshua Cauley" userId="1b92bfb1-11db-43ab-a551-c915fbaf188e" providerId="ADAL" clId="{0EE2D7C6-089E-4E30-B86D-8392964563FE}" dt="2019-08-26T22:49:53.162" v="45" actId="20577"/>
        <pc:sldMkLst>
          <pc:docMk/>
          <pc:sldMk cId="2430261130" sldId="259"/>
        </pc:sldMkLst>
        <pc:spChg chg="mod">
          <ac:chgData name="Joshua Cauley" userId="1b92bfb1-11db-43ab-a551-c915fbaf188e" providerId="ADAL" clId="{0EE2D7C6-089E-4E30-B86D-8392964563FE}" dt="2019-08-26T22:49:53.162" v="45" actId="20577"/>
          <ac:spMkLst>
            <pc:docMk/>
            <pc:sldMk cId="2430261130" sldId="259"/>
            <ac:spMk id="3" creationId="{00000000-0000-0000-0000-000000000000}"/>
          </ac:spMkLst>
        </pc:spChg>
      </pc:sldChg>
      <pc:sldChg chg="modSp">
        <pc:chgData name="Joshua Cauley" userId="1b92bfb1-11db-43ab-a551-c915fbaf188e" providerId="ADAL" clId="{0EE2D7C6-089E-4E30-B86D-8392964563FE}" dt="2019-08-26T22:49:38.690" v="39" actId="20577"/>
        <pc:sldMkLst>
          <pc:docMk/>
          <pc:sldMk cId="216020751" sldId="260"/>
        </pc:sldMkLst>
        <pc:spChg chg="mod">
          <ac:chgData name="Joshua Cauley" userId="1b92bfb1-11db-43ab-a551-c915fbaf188e" providerId="ADAL" clId="{0EE2D7C6-089E-4E30-B86D-8392964563FE}" dt="2019-08-26T22:49:38.690" v="39" actId="20577"/>
          <ac:spMkLst>
            <pc:docMk/>
            <pc:sldMk cId="216020751" sldId="260"/>
            <ac:spMk id="3" creationId="{00000000-0000-0000-0000-000000000000}"/>
          </ac:spMkLst>
        </pc:spChg>
      </pc:sldChg>
      <pc:sldChg chg="modSp">
        <pc:chgData name="Joshua Cauley" userId="1b92bfb1-11db-43ab-a551-c915fbaf188e" providerId="ADAL" clId="{0EE2D7C6-089E-4E30-B86D-8392964563FE}" dt="2019-08-26T22:50:04.858" v="54" actId="20577"/>
        <pc:sldMkLst>
          <pc:docMk/>
          <pc:sldMk cId="1981276180" sldId="261"/>
        </pc:sldMkLst>
        <pc:spChg chg="mod">
          <ac:chgData name="Joshua Cauley" userId="1b92bfb1-11db-43ab-a551-c915fbaf188e" providerId="ADAL" clId="{0EE2D7C6-089E-4E30-B86D-8392964563FE}" dt="2019-08-26T22:50:04.858" v="54" actId="20577"/>
          <ac:spMkLst>
            <pc:docMk/>
            <pc:sldMk cId="1981276180" sldId="261"/>
            <ac:spMk id="3" creationId="{00000000-0000-0000-0000-000000000000}"/>
          </ac:spMkLst>
        </pc:spChg>
      </pc:sldChg>
      <pc:sldChg chg="modSp">
        <pc:chgData name="Joshua Cauley" userId="1b92bfb1-11db-43ab-a551-c915fbaf188e" providerId="ADAL" clId="{0EE2D7C6-089E-4E30-B86D-8392964563FE}" dt="2019-08-26T22:50:12.784" v="58" actId="20577"/>
        <pc:sldMkLst>
          <pc:docMk/>
          <pc:sldMk cId="1316924244" sldId="262"/>
        </pc:sldMkLst>
        <pc:spChg chg="mod">
          <ac:chgData name="Joshua Cauley" userId="1b92bfb1-11db-43ab-a551-c915fbaf188e" providerId="ADAL" clId="{0EE2D7C6-089E-4E30-B86D-8392964563FE}" dt="2019-08-26T22:50:12.784" v="58" actId="20577"/>
          <ac:spMkLst>
            <pc:docMk/>
            <pc:sldMk cId="1316924244" sldId="262"/>
            <ac:spMk id="3" creationId="{00000000-0000-0000-0000-000000000000}"/>
          </ac:spMkLst>
        </pc:spChg>
      </pc:sldChg>
      <pc:sldChg chg="modSp ord">
        <pc:chgData name="Joshua Cauley" userId="1b92bfb1-11db-43ab-a551-c915fbaf188e" providerId="ADAL" clId="{0EE2D7C6-089E-4E30-B86D-8392964563FE}" dt="2019-08-26T22:50:08.962" v="55"/>
        <pc:sldMkLst>
          <pc:docMk/>
          <pc:sldMk cId="3171666304" sldId="263"/>
        </pc:sldMkLst>
        <pc:spChg chg="mod">
          <ac:chgData name="Joshua Cauley" userId="1b92bfb1-11db-43ab-a551-c915fbaf188e" providerId="ADAL" clId="{0EE2D7C6-089E-4E30-B86D-8392964563FE}" dt="2019-08-26T22:50:00.665" v="51" actId="20577"/>
          <ac:spMkLst>
            <pc:docMk/>
            <pc:sldMk cId="3171666304" sldId="263"/>
            <ac:spMk id="3" creationId="{00000000-0000-0000-0000-000000000000}"/>
          </ac:spMkLst>
        </pc:spChg>
      </pc:sldChg>
      <pc:sldChg chg="modSp add">
        <pc:chgData name="Joshua Cauley" userId="1b92bfb1-11db-43ab-a551-c915fbaf188e" providerId="ADAL" clId="{0EE2D7C6-089E-4E30-B86D-8392964563FE}" dt="2019-08-26T22:49:49.746" v="42" actId="20577"/>
        <pc:sldMkLst>
          <pc:docMk/>
          <pc:sldMk cId="4079565401" sldId="264"/>
        </pc:sldMkLst>
        <pc:spChg chg="mod">
          <ac:chgData name="Joshua Cauley" userId="1b92bfb1-11db-43ab-a551-c915fbaf188e" providerId="ADAL" clId="{0EE2D7C6-089E-4E30-B86D-8392964563FE}" dt="2019-08-23T20:29:09.443" v="9" actId="20577"/>
          <ac:spMkLst>
            <pc:docMk/>
            <pc:sldMk cId="4079565401" sldId="264"/>
            <ac:spMk id="2" creationId="{00000000-0000-0000-0000-000000000000}"/>
          </ac:spMkLst>
        </pc:spChg>
        <pc:spChg chg="mod">
          <ac:chgData name="Joshua Cauley" userId="1b92bfb1-11db-43ab-a551-c915fbaf188e" providerId="ADAL" clId="{0EE2D7C6-089E-4E30-B86D-8392964563FE}" dt="2019-08-26T22:49:49.746" v="42" actId="20577"/>
          <ac:spMkLst>
            <pc:docMk/>
            <pc:sldMk cId="4079565401" sldId="264"/>
            <ac:spMk id="3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4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002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29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7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9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397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91249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068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58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1279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2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DF687F-BB3E-494D-B91D-ECEC4980038B}" type="datetimeFigureOut">
              <a:rPr lang="en-US" smtClean="0"/>
              <a:t>8/26/2019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0401F5-B0E9-4942-8FCD-70ED84EA56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452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1st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1st</a:t>
            </a:r>
            <a:endParaRPr lang="en-US" dirty="0">
              <a:cs typeface="Calibri"/>
            </a:endParaRPr>
          </a:p>
          <a:p>
            <a:r>
              <a:rPr lang="en-US" dirty="0"/>
              <a:t>Class ID: </a:t>
            </a:r>
            <a:r>
              <a:rPr lang="en-US" b="1" dirty="0"/>
              <a:t>22022891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cauley1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62839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2nd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2nd</a:t>
            </a:r>
            <a:endParaRPr lang="en-US" dirty="0">
              <a:cs typeface="Calibri"/>
            </a:endParaRPr>
          </a:p>
          <a:p>
            <a:r>
              <a:rPr lang="en-US" dirty="0"/>
              <a:t>Class ID: </a:t>
            </a:r>
            <a:r>
              <a:rPr lang="en-US" b="1" dirty="0"/>
              <a:t>22025863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cauley2</a:t>
            </a:r>
          </a:p>
        </p:txBody>
      </p:sp>
    </p:spTree>
    <p:extLst>
      <p:ext uri="{BB962C8B-B14F-4D97-AF65-F5344CB8AC3E}">
        <p14:creationId xmlns:p14="http://schemas.microsoft.com/office/powerpoint/2010/main" val="1316924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3rd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3rd</a:t>
            </a:r>
            <a:endParaRPr lang="en-US" dirty="0">
              <a:cs typeface="Calibri"/>
            </a:endParaRPr>
          </a:p>
          <a:p>
            <a:r>
              <a:rPr lang="en-US" dirty="0"/>
              <a:t>Class ID: </a:t>
            </a:r>
            <a:r>
              <a:rPr lang="en-US" b="1" dirty="0"/>
              <a:t>22028478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cauley3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666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4th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4th</a:t>
            </a:r>
            <a:endParaRPr lang="en-US" dirty="0">
              <a:cs typeface="Calibri"/>
            </a:endParaRPr>
          </a:p>
          <a:p>
            <a:r>
              <a:rPr lang="en-US" dirty="0"/>
              <a:t>Class ID: 22063760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cauley4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8127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</a:t>
            </a:r>
            <a:r>
              <a:rPr lang="en-US" baseline="30000" dirty="0"/>
              <a:t>th</a:t>
            </a:r>
            <a:r>
              <a:rPr lang="en-US" dirty="0"/>
              <a:t>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2: 5th</a:t>
            </a:r>
            <a:endParaRPr lang="en-US" dirty="0">
              <a:cs typeface="Calibri"/>
            </a:endParaRPr>
          </a:p>
          <a:p>
            <a:r>
              <a:rPr lang="en-US" dirty="0"/>
              <a:t>Class ID: </a:t>
            </a:r>
            <a:r>
              <a:rPr lang="en-US" b="1" dirty="0"/>
              <a:t>22089194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cauley5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6020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</a:t>
            </a:r>
            <a:r>
              <a:rPr lang="en-US" baseline="30000" dirty="0"/>
              <a:t>th</a:t>
            </a:r>
            <a:r>
              <a:rPr lang="en-US" dirty="0"/>
              <a:t>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English3.6</a:t>
            </a:r>
            <a:r>
              <a:rPr lang="en-US" dirty="0">
                <a:cs typeface="Calibri"/>
              </a:rPr>
              <a:t> 18-19</a:t>
            </a:r>
          </a:p>
          <a:p>
            <a:r>
              <a:rPr lang="en-US" dirty="0"/>
              <a:t>Class ID: </a:t>
            </a:r>
            <a:r>
              <a:rPr lang="en-US" b="1" dirty="0">
                <a:cs typeface="Calibri"/>
              </a:rPr>
              <a:t>18575377</a:t>
            </a:r>
          </a:p>
          <a:p>
            <a:r>
              <a:rPr lang="en-US" dirty="0"/>
              <a:t>Enrollment Key: cauley6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412483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</a:t>
            </a:r>
            <a:r>
              <a:rPr lang="en-US" baseline="30000" dirty="0"/>
              <a:t>th</a:t>
            </a:r>
            <a:r>
              <a:rPr lang="en-US" dirty="0"/>
              <a:t>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7th</a:t>
            </a:r>
            <a:endParaRPr lang="en-US" dirty="0">
              <a:cs typeface="Calibri"/>
            </a:endParaRPr>
          </a:p>
          <a:p>
            <a:r>
              <a:rPr lang="en-US" dirty="0"/>
              <a:t>Class ID: </a:t>
            </a:r>
            <a:r>
              <a:rPr lang="en-US" b="1" dirty="0"/>
              <a:t>22045657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cauley7</a:t>
            </a:r>
          </a:p>
        </p:txBody>
      </p:sp>
    </p:spTree>
    <p:extLst>
      <p:ext uri="{BB962C8B-B14F-4D97-AF65-F5344CB8AC3E}">
        <p14:creationId xmlns:p14="http://schemas.microsoft.com/office/powerpoint/2010/main" val="2430261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aseline="30000" dirty="0"/>
              <a:t>8th</a:t>
            </a:r>
            <a:r>
              <a:rPr lang="en-US" dirty="0"/>
              <a:t> Period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Turnitin.com</a:t>
            </a:r>
          </a:p>
          <a:p>
            <a:r>
              <a:rPr lang="en-US" dirty="0"/>
              <a:t>Class Name: English 3: 8th</a:t>
            </a:r>
            <a:endParaRPr lang="en-US" dirty="0">
              <a:cs typeface="Calibri"/>
            </a:endParaRPr>
          </a:p>
          <a:p>
            <a:r>
              <a:rPr lang="en-US" dirty="0"/>
              <a:t>Class ID: </a:t>
            </a:r>
            <a:r>
              <a:rPr lang="en-US" b="1" dirty="0"/>
              <a:t>22046248</a:t>
            </a:r>
            <a:endParaRPr lang="en-US" b="1" dirty="0">
              <a:cs typeface="Calibri"/>
            </a:endParaRPr>
          </a:p>
          <a:p>
            <a:r>
              <a:rPr lang="en-US" dirty="0"/>
              <a:t>Enrollment Key: cauley8</a:t>
            </a:r>
          </a:p>
        </p:txBody>
      </p:sp>
    </p:spTree>
    <p:extLst>
      <p:ext uri="{BB962C8B-B14F-4D97-AF65-F5344CB8AC3E}">
        <p14:creationId xmlns:p14="http://schemas.microsoft.com/office/powerpoint/2010/main" val="4079565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D7A4FE6480D2F4D958A246655477846" ma:contentTypeVersion="9" ma:contentTypeDescription="Create a new document." ma:contentTypeScope="" ma:versionID="0aa8ea91092245fcd0f52ba9e035bde3">
  <xsd:schema xmlns:xsd="http://www.w3.org/2001/XMLSchema" xmlns:xs="http://www.w3.org/2001/XMLSchema" xmlns:p="http://schemas.microsoft.com/office/2006/metadata/properties" xmlns:ns3="ddcc035e-d6ef-4842-8abb-b9fe2dfc38a2" xmlns:ns4="e20475e5-2c86-4e2a-ab8a-3118e4568361" targetNamespace="http://schemas.microsoft.com/office/2006/metadata/properties" ma:root="true" ma:fieldsID="83fd4b542120e1a9e04d2b2cbc30bd8c" ns3:_="" ns4:_="">
    <xsd:import namespace="ddcc035e-d6ef-4842-8abb-b9fe2dfc38a2"/>
    <xsd:import namespace="e20475e5-2c86-4e2a-ab8a-3118e456836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cc035e-d6ef-4842-8abb-b9fe2dfc38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0475e5-2c86-4e2a-ab8a-3118e456836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F6A8AEE-067F-4021-AAD9-C9B256411C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dcc035e-d6ef-4842-8abb-b9fe2dfc38a2"/>
    <ds:schemaRef ds:uri="e20475e5-2c86-4e2a-ab8a-3118e456836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8C67801-E09B-451A-BE66-7DD08783320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10D0B0-3967-458A-B0B6-FC1D431E567C}">
  <ds:schemaRefs>
    <ds:schemaRef ds:uri="ddcc035e-d6ef-4842-8abb-b9fe2dfc38a2"/>
    <ds:schemaRef ds:uri="e20475e5-2c86-4e2a-ab8a-3118e4568361"/>
    <ds:schemaRef ds:uri="http://purl.org/dc/elements/1.1/"/>
    <ds:schemaRef ds:uri="http://schemas.openxmlformats.org/package/2006/metadata/core-properties"/>
    <ds:schemaRef ds:uri="http://purl.org/dc/terms/"/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133</Words>
  <Application>Microsoft Office PowerPoint</Application>
  <PresentationFormat>Widescreen</PresentationFormat>
  <Paragraphs>40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1st Period</vt:lpstr>
      <vt:lpstr>2nd Period</vt:lpstr>
      <vt:lpstr>3rd Period</vt:lpstr>
      <vt:lpstr>4th Period</vt:lpstr>
      <vt:lpstr>5th Period</vt:lpstr>
      <vt:lpstr>6th Period</vt:lpstr>
      <vt:lpstr>7th Period</vt:lpstr>
      <vt:lpstr>8th Period</vt:lpstr>
    </vt:vector>
  </TitlesOfParts>
  <Company>LUHSD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5th Period</dc:title>
  <dc:creator>Joshua Cauley</dc:creator>
  <cp:lastModifiedBy>Joshua Cauley</cp:lastModifiedBy>
  <cp:revision>31</cp:revision>
  <cp:lastPrinted>2019-08-26T16:25:34Z</cp:lastPrinted>
  <dcterms:created xsi:type="dcterms:W3CDTF">2016-08-24T15:19:13Z</dcterms:created>
  <dcterms:modified xsi:type="dcterms:W3CDTF">2019-08-26T22:50:25Z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0x0101002D7A4FE6480D2F4D958A246655477846</vt:lpwstr>
  </property>
</Properties>
</file>