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409" r:id="rId9"/>
    <p:sldId id="410" r:id="rId10"/>
    <p:sldId id="264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919BC-7DF5-4E27-8C13-71339E115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597C9B-7B66-4A5C-81D2-EA6EFE2F2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FCB88-EBC8-4D52-8185-DEDCA99B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DFE2-D6A1-435E-8A98-57A18335B18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F360E-0DC9-4058-9A2B-7CC84F0C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EBFB4-F443-453C-9B62-7AA4AB774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0DD7-3250-473B-809B-20C7294F6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1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FDAC-6A5A-415C-9D74-912664C6F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401B0-6A7F-4FC2-AE3E-A483EF1B2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FDC65-009E-489E-A503-1F8573C2E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DFE2-D6A1-435E-8A98-57A18335B18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88023-1AE2-46BD-82BA-142773392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785F8-741A-4217-ABA7-1103F494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0DD7-3250-473B-809B-20C7294F6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6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19F4A2-C2A0-4CBB-B3FD-7E2AF0C1C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FBBD5-55DD-4C2B-A1B5-2B67B7752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DE883-6BA8-4421-8902-30308C426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DFE2-D6A1-435E-8A98-57A18335B18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25818-C136-418C-BB72-D5BD6115C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1A7CD-5237-436B-9B09-7BEA60E6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0DD7-3250-473B-809B-20C7294F6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6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A49C7-37AB-4289-9131-9AD1B2F61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9CF77-BBC8-4703-AA8D-5652E6203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33D24-EAD8-4798-86CE-D082B9C1D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DFE2-D6A1-435E-8A98-57A18335B18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965CC-79DF-4F8C-A19C-1186B4C6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7D55D-7AD7-46BB-B85F-AF204C816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0DD7-3250-473B-809B-20C7294F6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5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EE56F-F965-4A96-9E68-D969EC1C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004BF-BBCF-4D8A-A1B0-553D04213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6D97F-0939-4304-83A0-D4B680DE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DFE2-D6A1-435E-8A98-57A18335B18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F7E63-232B-4689-A0E0-37C34341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495E8-C875-4F71-A31F-E74E9A695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0DD7-3250-473B-809B-20C7294F6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5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93526-1ADE-4FE6-AA5F-EDA2FDF3A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F028D-DCB2-4F67-B83F-8E3102367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33493-9AC2-4596-BAE2-B097BFA58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04B73-6951-43F7-8A3C-220AA5A9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DFE2-D6A1-435E-8A98-57A18335B18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986A3-4F07-4392-B313-37B2D3A0E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91FCD-98E3-4505-9FEA-47E970BE7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0DD7-3250-473B-809B-20C7294F6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4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14C5-E766-4603-84C2-EA7666AD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CF31-057D-4633-9BDF-4EBBFF322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CEBC9-2A39-4D7B-B936-A49ADC369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C98A47-321E-467C-B08E-3FBD146F0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461286-4743-49A3-985F-FA830C2DED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898738-C7C5-4B48-A528-718494AC8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DFE2-D6A1-435E-8A98-57A18335B18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AFF314-4E4E-4FA1-B9A0-DFC9BF586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605FB6-9F65-499E-BDD7-D9E23576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0DD7-3250-473B-809B-20C7294F6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2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B43FB-615A-423B-888B-C42C6D700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DD8673-D8D6-4DDC-A5ED-51DEF4157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DFE2-D6A1-435E-8A98-57A18335B18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631E3-A8C5-4691-8153-C3F0450A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650B1-1030-4E1F-AABA-A684C69F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0DD7-3250-473B-809B-20C7294F6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4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74FE78-DD16-429A-A72E-BE9D17208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DFE2-D6A1-435E-8A98-57A18335B18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2907D-6BDB-4FC1-A57F-DBA64161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665A6-3626-4D30-B3C6-CDBEFD05C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0DD7-3250-473B-809B-20C7294F6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8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E0EE2-30C7-44BE-A1AD-3A0AD49A3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74569-B051-462F-928A-7AD8E66E8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CE1B7-1A04-4FAE-A1AD-75F873A38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6D0A9-71D4-4B1B-BE9D-5DD11D48A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DFE2-D6A1-435E-8A98-57A18335B18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0A5E0-6036-4753-8E6B-557DB1FA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F24E7-1AD6-4FCD-98ED-4883BE4D5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0DD7-3250-473B-809B-20C7294F6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1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A131-F1FF-4DCD-A676-61A0B0BCC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FF0FB6-315A-45DD-A451-C0A3FE2CB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B657E-7588-4576-94CB-5334518AC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69639-AB2E-437B-821D-560FB9324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DFE2-D6A1-435E-8A98-57A18335B18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BBB43-0F4D-4CC0-8FC7-582379F64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5F42B-3F6D-4C61-904A-4FE66B18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0DD7-3250-473B-809B-20C7294F6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7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23BD73-2A0E-4578-B890-0811D5B12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34A5B-C1FE-4A5E-A517-2F757D1FF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71465-EECA-4B86-8C18-08D22CCEED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7DFE2-D6A1-435E-8A98-57A18335B18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276D5-E355-488C-99C5-0F1BAC1888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3D18A-C9A7-4C07-AD5F-F08740D71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60DD7-3250-473B-809B-20C7294F6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36D42-0601-4DC4-993E-4221358B3F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Chapter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E40199-86F9-43C4-AF98-16E7169613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Economic Systems</a:t>
            </a:r>
          </a:p>
        </p:txBody>
      </p:sp>
      <p:pic>
        <p:nvPicPr>
          <p:cNvPr id="4" name="hill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4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5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8439"/>
            <a:ext cx="10515600" cy="1325563"/>
          </a:xfrm>
        </p:spPr>
        <p:txBody>
          <a:bodyPr>
            <a:noAutofit/>
          </a:bodyPr>
          <a:lstStyle/>
          <a:p>
            <a:r>
              <a:rPr lang="en-US" sz="6000" dirty="0">
                <a:sym typeface="Wingdings" panose="05000000000000000000" pitchFamily="2" charset="2"/>
              </a:rPr>
              <a:t>2. Need</a:t>
            </a:r>
            <a:r>
              <a:rPr lang="en-US" sz="6000" dirty="0"/>
              <a:t> govt intervention (regulations are sometimes expensive to implement) to provide the things the marketplace does 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26715"/>
            <a:ext cx="10515600" cy="4351338"/>
          </a:xfrm>
        </p:spPr>
        <p:txBody>
          <a:bodyPr>
            <a:normAutofit/>
          </a:bodyPr>
          <a:lstStyle/>
          <a:p>
            <a:r>
              <a:rPr lang="en-US" sz="6000" dirty="0"/>
              <a:t>a. public works</a:t>
            </a:r>
          </a:p>
          <a:p>
            <a:r>
              <a:rPr lang="en-US" sz="6000" dirty="0"/>
              <a:t>b. social safety net (ex transfer payments like </a:t>
            </a:r>
            <a:r>
              <a:rPr lang="en-US" sz="6000" dirty="0" err="1"/>
              <a:t>Soc</a:t>
            </a:r>
            <a:r>
              <a:rPr lang="en-US" sz="6000" dirty="0"/>
              <a:t> Security)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8824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F45B9-7FB6-4C97-87E2-59F2DBC4F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077" y="154929"/>
            <a:ext cx="10515600" cy="6910890"/>
          </a:xfrm>
        </p:spPr>
        <p:txBody>
          <a:bodyPr>
            <a:normAutofit lnSpcReduction="10000"/>
          </a:bodyPr>
          <a:lstStyle/>
          <a:p>
            <a:r>
              <a:rPr lang="en-US" sz="6600" dirty="0"/>
              <a:t>3. Protects property, including intellectual property: </a:t>
            </a:r>
          </a:p>
          <a:p>
            <a:r>
              <a:rPr lang="en-US" sz="6600" dirty="0"/>
              <a:t>patents &amp; copyrights encourage innovation by guaranteeing that inventors &amp; artists can profit from their creations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7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92D58-4D09-4890-B87E-D2EC797A8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/>
              <a:t>A. Economic questions (economic systems decide)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64D4D-2F6E-4DDE-8904-31794A5F4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1. What to produce?</a:t>
            </a:r>
          </a:p>
          <a:p>
            <a:r>
              <a:rPr lang="en-US" sz="7200" dirty="0"/>
              <a:t>2. How to produce?</a:t>
            </a:r>
          </a:p>
          <a:p>
            <a:r>
              <a:rPr lang="en-US" sz="7200" dirty="0"/>
              <a:t>3. For whom to produce?</a:t>
            </a:r>
          </a:p>
        </p:txBody>
      </p:sp>
    </p:spTree>
    <p:extLst>
      <p:ext uri="{BB962C8B-B14F-4D97-AF65-F5344CB8AC3E}">
        <p14:creationId xmlns:p14="http://schemas.microsoft.com/office/powerpoint/2010/main" val="158298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9E490-BEC8-4F92-821D-CB92486C2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B. Economic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4A7F7-423C-4B06-B326-5108063A3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3" y="1520825"/>
            <a:ext cx="10515600" cy="4351338"/>
          </a:xfrm>
        </p:spPr>
        <p:txBody>
          <a:bodyPr>
            <a:noAutofit/>
          </a:bodyPr>
          <a:lstStyle/>
          <a:p>
            <a:r>
              <a:rPr lang="en-US" sz="4000" dirty="0"/>
              <a:t>1. Freedom (laissez-faire: producers &amp; consumers are relatively free from govt intervention) (mkt econ)</a:t>
            </a:r>
          </a:p>
          <a:p>
            <a:r>
              <a:rPr lang="en-US" sz="4000" dirty="0"/>
              <a:t>2. Efficiency (mkt econ)</a:t>
            </a:r>
          </a:p>
          <a:p>
            <a:r>
              <a:rPr lang="en-US" sz="4000" dirty="0"/>
              <a:t>3. Equality (command)</a:t>
            </a:r>
          </a:p>
          <a:p>
            <a:r>
              <a:rPr lang="en-US" sz="4000" dirty="0"/>
              <a:t>4. Growth (mkt)</a:t>
            </a:r>
          </a:p>
          <a:p>
            <a:r>
              <a:rPr lang="en-US" sz="4000" dirty="0"/>
              <a:t>5. Security (command)</a:t>
            </a:r>
          </a:p>
          <a:p>
            <a:r>
              <a:rPr lang="en-US" sz="4000" dirty="0"/>
              <a:t>6. Stability (traditional)</a:t>
            </a:r>
          </a:p>
        </p:txBody>
      </p:sp>
    </p:spTree>
    <p:extLst>
      <p:ext uri="{BB962C8B-B14F-4D97-AF65-F5344CB8AC3E}">
        <p14:creationId xmlns:p14="http://schemas.microsoft.com/office/powerpoint/2010/main" val="35539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15766-BDE8-4B79-8D68-FEF8D290C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dirty="0"/>
              <a:t>C. Types of economies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8F816-83DD-4B97-A7E2-F1088B539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032375"/>
          </a:xfrm>
        </p:spPr>
        <p:txBody>
          <a:bodyPr>
            <a:noAutofit/>
          </a:bodyPr>
          <a:lstStyle/>
          <a:p>
            <a:r>
              <a:rPr lang="en-US" sz="6000" dirty="0"/>
              <a:t>1. Traditional: ppl do what ancestors did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228" y="2493818"/>
            <a:ext cx="6237703" cy="415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2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6893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dirty="0"/>
              <a:t>2. Command economy (Socialist/Communist): </a:t>
            </a:r>
            <a:r>
              <a:rPr lang="en-US" sz="5400" dirty="0" err="1"/>
              <a:t>govt</a:t>
            </a:r>
            <a:r>
              <a:rPr lang="en-US" sz="5400" dirty="0"/>
              <a:t> decides who produces how much of what (ex. N Korea)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97225"/>
            <a:ext cx="10515600" cy="4351338"/>
          </a:xfrm>
        </p:spPr>
        <p:txBody>
          <a:bodyPr>
            <a:normAutofit/>
          </a:bodyPr>
          <a:lstStyle/>
          <a:p>
            <a:r>
              <a:rPr lang="en-US" sz="4800" dirty="0"/>
              <a:t>a. </a:t>
            </a:r>
            <a:r>
              <a:rPr lang="en-US" sz="4800" dirty="0" err="1"/>
              <a:t>govt</a:t>
            </a:r>
            <a:r>
              <a:rPr lang="en-US" sz="4800" dirty="0"/>
              <a:t> owns land &amp; capital &amp; everyone has a job</a:t>
            </a:r>
          </a:p>
          <a:p>
            <a:r>
              <a:rPr lang="en-US" sz="4800" dirty="0"/>
              <a:t>b. central planners could not manage every </a:t>
            </a:r>
            <a:r>
              <a:rPr lang="en-US" sz="4800" dirty="0" err="1"/>
              <a:t>detail</a:t>
            </a:r>
            <a:r>
              <a:rPr lang="en-US" sz="4800" dirty="0" err="1">
                <a:sym typeface="Wingdings" panose="05000000000000000000" pitchFamily="2" charset="2"/>
              </a:rPr>
              <a:t>shortages</a:t>
            </a:r>
            <a:r>
              <a:rPr lang="en-US" sz="4800" dirty="0">
                <a:sym typeface="Wingdings" panose="05000000000000000000" pitchFamily="2" charset="2"/>
              </a:rPr>
              <a:t>, long lines for food &amp; necessities (ex. </a:t>
            </a:r>
            <a:r>
              <a:rPr lang="en-US" sz="4800">
                <a:sym typeface="Wingdings" panose="05000000000000000000" pitchFamily="2" charset="2"/>
              </a:rPr>
              <a:t>Soviet Union)</a:t>
            </a:r>
            <a:endParaRPr lang="en-US" sz="4800" dirty="0">
              <a:sym typeface="Wingdings" panose="05000000000000000000" pitchFamily="2" charset="2"/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167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B5871-3750-4FE4-A651-F76ED83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3. Market economy (free </a:t>
            </a:r>
            <a:r>
              <a:rPr lang="en-US" sz="5400"/>
              <a:t>enterprise system)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A1C6C-2943-4BDE-A40E-08D1C37FF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437"/>
            <a:ext cx="10515600" cy="4351338"/>
          </a:xfrm>
        </p:spPr>
        <p:txBody>
          <a:bodyPr>
            <a:normAutofit/>
          </a:bodyPr>
          <a:lstStyle/>
          <a:p>
            <a:r>
              <a:rPr lang="en-US" sz="4800" dirty="0"/>
              <a:t>a. individuals own the factors of production &amp; decide what to produce &amp; how much</a:t>
            </a:r>
          </a:p>
          <a:p>
            <a:r>
              <a:rPr lang="en-US" sz="4800" dirty="0"/>
              <a:t>b. govt protects property </a:t>
            </a:r>
            <a:r>
              <a:rPr lang="en-US" sz="4800" dirty="0" err="1"/>
              <a:t>rts</a:t>
            </a:r>
            <a:r>
              <a:rPr lang="en-US" sz="4800" dirty="0"/>
              <a:t> &amp; enforces contracts</a:t>
            </a:r>
          </a:p>
          <a:p>
            <a:r>
              <a:rPr lang="en-US" sz="4800" dirty="0"/>
              <a:t>c. sellers motivated by profit motive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93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5DFF4-5793-4C0D-B8CC-A4F9552BC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D. Mixed Economic Systems (ex. US, Canada, China)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74F72-3F55-4876-9F19-AF90210AE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248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7200" dirty="0">
                <a:sym typeface="Wingdings" panose="05000000000000000000" pitchFamily="2" charset="2"/>
              </a:rPr>
              <a:t>1. Most successful economies are mixed(Australia is freest economy, China: command mkt)</a:t>
            </a:r>
          </a:p>
          <a:p>
            <a:endParaRPr lang="en-US" sz="4000" dirty="0"/>
          </a:p>
          <a:p>
            <a:endParaRPr lang="en-US" dirty="0"/>
          </a:p>
        </p:txBody>
      </p:sp>
      <p:pic>
        <p:nvPicPr>
          <p:cNvPr id="4" name="monkees_NifterDot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6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0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74709C06-2957-4F6A-8680-4FC5089F1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276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668F101D-95C2-4307-855A-5C5FB0A44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11270" cy="692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294</Words>
  <Application>Microsoft Office PowerPoint</Application>
  <PresentationFormat>Widescreen</PresentationFormat>
  <Paragraphs>29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Chapter 3</vt:lpstr>
      <vt:lpstr>A. Economic questions (economic systems decide)</vt:lpstr>
      <vt:lpstr>B. Economic goals</vt:lpstr>
      <vt:lpstr>C. Types of economies </vt:lpstr>
      <vt:lpstr>2. Command economy (Socialist/Communist): govt decides who produces how much of what (ex. N Korea) </vt:lpstr>
      <vt:lpstr>3. Market economy (free enterprise system)</vt:lpstr>
      <vt:lpstr>D. Mixed Economic Systems (ex. US, Canada, China)</vt:lpstr>
      <vt:lpstr>PowerPoint Presentation</vt:lpstr>
      <vt:lpstr>PowerPoint Presentation</vt:lpstr>
      <vt:lpstr>2. Need govt intervention (regulations are sometimes expensive to implement) to provide the things the marketplace does not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Julie Phillips</dc:creator>
  <cp:lastModifiedBy>Julie Phillips</cp:lastModifiedBy>
  <cp:revision>24</cp:revision>
  <dcterms:created xsi:type="dcterms:W3CDTF">2019-12-28T00:41:54Z</dcterms:created>
  <dcterms:modified xsi:type="dcterms:W3CDTF">2021-08-17T16:25:03Z</dcterms:modified>
</cp:coreProperties>
</file>