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144000" type="letter"/>
  <p:notesSz cx="6950075" cy="92360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ristine Simone" initials="KS" lastIdx="1" clrIdx="0">
    <p:extLst>
      <p:ext uri="{19B8F6BF-5375-455C-9EA6-DF929625EA0E}">
        <p15:presenceInfo xmlns:p15="http://schemas.microsoft.com/office/powerpoint/2012/main" userId="S-1-5-21-3497051420-743866856-2999608533-6449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6" d="100"/>
          <a:sy n="86" d="100"/>
        </p:scale>
        <p:origin x="292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F0023-5FAE-48B8-8A8C-9B2FEAE01B22}" type="datetimeFigureOut">
              <a:rPr lang="en-US" smtClean="0"/>
              <a:t>8/2/2024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3091C-384F-4045-BCCC-50AE4E44A7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4004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F0023-5FAE-48B8-8A8C-9B2FEAE01B22}" type="datetimeFigureOut">
              <a:rPr lang="en-US" smtClean="0"/>
              <a:t>8/2/2024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3091C-384F-4045-BCCC-50AE4E44A7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95263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F0023-5FAE-48B8-8A8C-9B2FEAE01B22}" type="datetimeFigureOut">
              <a:rPr lang="en-US" smtClean="0"/>
              <a:t>8/2/2024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3091C-384F-4045-BCCC-50AE4E44A7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66473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F0023-5FAE-48B8-8A8C-9B2FEAE01B22}" type="datetimeFigureOut">
              <a:rPr lang="en-US" smtClean="0"/>
              <a:t>8/2/2024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3091C-384F-4045-BCCC-50AE4E44A7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90764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F0023-5FAE-48B8-8A8C-9B2FEAE01B22}" type="datetimeFigureOut">
              <a:rPr lang="en-US" smtClean="0"/>
              <a:t>8/2/2024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3091C-384F-4045-BCCC-50AE4E44A7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49032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F0023-5FAE-48B8-8A8C-9B2FEAE01B22}" type="datetimeFigureOut">
              <a:rPr lang="en-US" smtClean="0"/>
              <a:t>8/2/2024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3091C-384F-4045-BCCC-50AE4E44A7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20230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F0023-5FAE-48B8-8A8C-9B2FEAE01B22}" type="datetimeFigureOut">
              <a:rPr lang="en-US" smtClean="0"/>
              <a:t>8/2/2024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3091C-384F-4045-BCCC-50AE4E44A7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6459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F0023-5FAE-48B8-8A8C-9B2FEAE01B22}" type="datetimeFigureOut">
              <a:rPr lang="en-US" smtClean="0"/>
              <a:t>8/2/2024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3091C-384F-4045-BCCC-50AE4E44A7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46453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F0023-5FAE-48B8-8A8C-9B2FEAE01B22}" type="datetimeFigureOut">
              <a:rPr lang="en-US" smtClean="0"/>
              <a:t>8/2/2024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3091C-384F-4045-BCCC-50AE4E44A7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34264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F0023-5FAE-48B8-8A8C-9B2FEAE01B22}" type="datetimeFigureOut">
              <a:rPr lang="en-US" smtClean="0"/>
              <a:t>8/2/2024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3091C-384F-4045-BCCC-50AE4E44A7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04936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F0023-5FAE-48B8-8A8C-9B2FEAE01B22}" type="datetimeFigureOut">
              <a:rPr lang="en-US" smtClean="0"/>
              <a:t>8/2/2024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3091C-384F-4045-BCCC-50AE4E44A7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56577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7F0023-5FAE-48B8-8A8C-9B2FEAE01B22}" type="datetimeFigureOut">
              <a:rPr lang="en-US" smtClean="0"/>
              <a:t>8/2/2024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93091C-384F-4045-BCCC-50AE4E44A7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23180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5767287"/>
              </p:ext>
            </p:extLst>
          </p:nvPr>
        </p:nvGraphicFramePr>
        <p:xfrm>
          <a:off x="445667" y="135492"/>
          <a:ext cx="5915025" cy="9144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915025">
                  <a:extLst>
                    <a:ext uri="{9D8B030D-6E8A-4147-A177-3AD203B41FA5}">
                      <a16:colId xmlns:a16="http://schemas.microsoft.com/office/drawing/2014/main" val="111829163"/>
                    </a:ext>
                  </a:extLst>
                </a:gridCol>
              </a:tblGrid>
              <a:tr h="6986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1" u="none" strike="noStrike" dirty="0">
                          <a:effectLst/>
                        </a:rPr>
                        <a:t>Heritage High School</a:t>
                      </a:r>
                      <a:br>
                        <a:rPr lang="en-US" sz="2800" b="1" u="none" strike="noStrike" dirty="0">
                          <a:effectLst/>
                        </a:rPr>
                      </a:br>
                      <a:r>
                        <a:rPr lang="en-US" sz="2800" b="1" u="none" strike="noStrike" dirty="0">
                          <a:effectLst/>
                        </a:rPr>
                        <a:t>2024-2025 Bell Schedule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2979303"/>
                  </a:ext>
                </a:extLst>
              </a:tr>
            </a:tbl>
          </a:graphicData>
        </a:graphic>
      </p:graphicFrame>
      <p:pic>
        <p:nvPicPr>
          <p:cNvPr id="6" name="Picture 5" descr="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5667" y="200660"/>
            <a:ext cx="1080565" cy="8296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1339687"/>
              </p:ext>
            </p:extLst>
          </p:nvPr>
        </p:nvGraphicFramePr>
        <p:xfrm>
          <a:off x="268304" y="1175252"/>
          <a:ext cx="6331868" cy="194791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166166">
                  <a:extLst>
                    <a:ext uri="{9D8B030D-6E8A-4147-A177-3AD203B41FA5}">
                      <a16:colId xmlns:a16="http://schemas.microsoft.com/office/drawing/2014/main" val="254965212"/>
                    </a:ext>
                  </a:extLst>
                </a:gridCol>
                <a:gridCol w="1874566">
                  <a:extLst>
                    <a:ext uri="{9D8B030D-6E8A-4147-A177-3AD203B41FA5}">
                      <a16:colId xmlns:a16="http://schemas.microsoft.com/office/drawing/2014/main" val="549594741"/>
                    </a:ext>
                  </a:extLst>
                </a:gridCol>
                <a:gridCol w="2291136">
                  <a:extLst>
                    <a:ext uri="{9D8B030D-6E8A-4147-A177-3AD203B41FA5}">
                      <a16:colId xmlns:a16="http://schemas.microsoft.com/office/drawing/2014/main" val="2762490331"/>
                    </a:ext>
                  </a:extLst>
                </a:gridCol>
              </a:tblGrid>
              <a:tr h="284432"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Regular Day Schedule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74112794"/>
                  </a:ext>
                </a:extLst>
              </a:tr>
              <a:tr h="24425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Time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A-Day 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B-Day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2900354"/>
                  </a:ext>
                </a:extLst>
              </a:tr>
              <a:tr h="25646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8:30-9:59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17426598"/>
                  </a:ext>
                </a:extLst>
              </a:tr>
              <a:tr h="25646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10:06-11:38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12723613"/>
                  </a:ext>
                </a:extLst>
              </a:tr>
              <a:tr h="25646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11:38-12:08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Lunch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Lunch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14901861"/>
                  </a:ext>
                </a:extLst>
              </a:tr>
              <a:tr h="24425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12:15-1:44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08059468"/>
                  </a:ext>
                </a:extLst>
              </a:tr>
              <a:tr h="25646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1:51-3:20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69101991"/>
                  </a:ext>
                </a:extLst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5394138"/>
              </p:ext>
            </p:extLst>
          </p:nvPr>
        </p:nvGraphicFramePr>
        <p:xfrm>
          <a:off x="133250" y="3303234"/>
          <a:ext cx="3183802" cy="266162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08568">
                  <a:extLst>
                    <a:ext uri="{9D8B030D-6E8A-4147-A177-3AD203B41FA5}">
                      <a16:colId xmlns:a16="http://schemas.microsoft.com/office/drawing/2014/main" val="2218801522"/>
                    </a:ext>
                  </a:extLst>
                </a:gridCol>
                <a:gridCol w="1050355">
                  <a:extLst>
                    <a:ext uri="{9D8B030D-6E8A-4147-A177-3AD203B41FA5}">
                      <a16:colId xmlns:a16="http://schemas.microsoft.com/office/drawing/2014/main" val="3123286210"/>
                    </a:ext>
                  </a:extLst>
                </a:gridCol>
                <a:gridCol w="1324879">
                  <a:extLst>
                    <a:ext uri="{9D8B030D-6E8A-4147-A177-3AD203B41FA5}">
                      <a16:colId xmlns:a16="http://schemas.microsoft.com/office/drawing/2014/main" val="3580271020"/>
                    </a:ext>
                  </a:extLst>
                </a:gridCol>
              </a:tblGrid>
              <a:tr h="542593"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Late Start </a:t>
                      </a:r>
                    </a:p>
                    <a:p>
                      <a:pPr algn="ctr" fontAlgn="b"/>
                      <a:r>
                        <a:rPr lang="en-US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Professional Development Day Schedule </a:t>
                      </a:r>
                      <a:r>
                        <a:rPr lang="en-US" sz="1400" b="1" u="none" strike="noStrike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</a:t>
                      </a:r>
                      <a:r>
                        <a:rPr lang="en-US" sz="1400" b="1" i="1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WEDNESDAYS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39774786"/>
                  </a:ext>
                </a:extLst>
              </a:tr>
              <a:tr h="22176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Time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A-Day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B-Day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7864141"/>
                  </a:ext>
                </a:extLst>
              </a:tr>
              <a:tr h="21588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9:30-10:44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57451157"/>
                  </a:ext>
                </a:extLst>
              </a:tr>
              <a:tr h="29832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10:51-12:08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35401528"/>
                  </a:ext>
                </a:extLst>
              </a:tr>
              <a:tr h="21588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12:08-12:38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Lunch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Lunch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65202963"/>
                  </a:ext>
                </a:extLst>
              </a:tr>
              <a:tr h="25031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12:45-1:59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39018393"/>
                  </a:ext>
                </a:extLst>
              </a:tr>
              <a:tr h="21588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2:06-3:20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48024099"/>
                  </a:ext>
                </a:extLst>
              </a:tr>
              <a:tr h="593972"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(Aug. 7, 14, 21, 28;  Sept. 4, 11, 18, 25;  Oct. 16, 23, 30;                                    Nov. 6, 13, 20;  Dec.4, 11;  Jan.8, 15, 22, 29;  </a:t>
                      </a:r>
                    </a:p>
                    <a:p>
                      <a:pPr algn="l" fontAlgn="b"/>
                      <a:r>
                        <a:rPr lang="en-US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Feb.5, 12, 19, 26; Mar. 5, 12;  Apr. 2, 23, 30;                       </a:t>
                      </a:r>
                    </a:p>
                    <a:p>
                      <a:pPr algn="l" fontAlgn="b"/>
                      <a:r>
                        <a:rPr lang="en-US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May 7, 14, 21, 28)</a:t>
                      </a:r>
                      <a:endParaRPr lang="en-US" sz="900" b="1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56089684"/>
                  </a:ext>
                </a:extLst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3841801"/>
              </p:ext>
            </p:extLst>
          </p:nvPr>
        </p:nvGraphicFramePr>
        <p:xfrm>
          <a:off x="133250" y="6144930"/>
          <a:ext cx="3055999" cy="246775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35085">
                  <a:extLst>
                    <a:ext uri="{9D8B030D-6E8A-4147-A177-3AD203B41FA5}">
                      <a16:colId xmlns:a16="http://schemas.microsoft.com/office/drawing/2014/main" val="2037116562"/>
                    </a:ext>
                  </a:extLst>
                </a:gridCol>
                <a:gridCol w="960457">
                  <a:extLst>
                    <a:ext uri="{9D8B030D-6E8A-4147-A177-3AD203B41FA5}">
                      <a16:colId xmlns:a16="http://schemas.microsoft.com/office/drawing/2014/main" val="1655936385"/>
                    </a:ext>
                  </a:extLst>
                </a:gridCol>
                <a:gridCol w="960457">
                  <a:extLst>
                    <a:ext uri="{9D8B030D-6E8A-4147-A177-3AD203B41FA5}">
                      <a16:colId xmlns:a16="http://schemas.microsoft.com/office/drawing/2014/main" val="2276920892"/>
                    </a:ext>
                  </a:extLst>
                </a:gridCol>
              </a:tblGrid>
              <a:tr h="331983"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Patriot Plus Schedule – </a:t>
                      </a:r>
                      <a:r>
                        <a:rPr lang="en-US" sz="1400" b="1" i="1" u="none" strike="noStrike" kern="1200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THURSDAYS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07070238"/>
                  </a:ext>
                </a:extLst>
              </a:tr>
              <a:tr h="255004">
                <a:tc>
                  <a:txBody>
                    <a:bodyPr/>
                    <a:lstStyle/>
                    <a:p>
                      <a:pPr marL="0" algn="ctr" defTabSz="685800" rtl="0" eaLnBrk="1" fontAlgn="b" latinLnBrk="0" hangingPunct="1"/>
                      <a:r>
                        <a:rPr lang="en-US" sz="12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Time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b" latinLnBrk="0" hangingPunct="1"/>
                      <a:r>
                        <a:rPr lang="en-US" sz="12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A-Day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b" latinLnBrk="0" hangingPunct="1"/>
                      <a:r>
                        <a:rPr lang="en-US" sz="12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B-Day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61274389"/>
                  </a:ext>
                </a:extLst>
              </a:tr>
              <a:tr h="23188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8:30-9:45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15369202"/>
                  </a:ext>
                </a:extLst>
              </a:tr>
              <a:tr h="23019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9:52-11:09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37509214"/>
                  </a:ext>
                </a:extLst>
              </a:tr>
              <a:tr h="21513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11:16-12:06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Patriot Plus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Patriot Plus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12970989"/>
                  </a:ext>
                </a:extLst>
              </a:tr>
              <a:tr h="21513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12:06-12:36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Lunch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Lunch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58490045"/>
                  </a:ext>
                </a:extLst>
              </a:tr>
              <a:tr h="21513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12:43-1:58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60535239"/>
                  </a:ext>
                </a:extLst>
              </a:tr>
              <a:tr h="21513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2:05-3:20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84795961"/>
                  </a:ext>
                </a:extLst>
              </a:tr>
              <a:tr h="511225"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(Aug. 8, 15, 22, 29;  Sept. 5, 12, 19, 26;  Oct. 17, 24, 31;                                       Nov. 7, 14, 21;  Dec. 5, 12;  Jan. 9, 16, 23, 30;  </a:t>
                      </a:r>
                    </a:p>
                    <a:p>
                      <a:pPr algn="l" fontAlgn="b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Feb.6, 13, 20, 27; Mar. 6, 13;  Apr. 3, 17, 24; May 1, 8, 15, 22, 29)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93979858"/>
                  </a:ext>
                </a:extLst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4986627"/>
              </p:ext>
            </p:extLst>
          </p:nvPr>
        </p:nvGraphicFramePr>
        <p:xfrm>
          <a:off x="3429000" y="3303234"/>
          <a:ext cx="3183802" cy="216951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63999">
                  <a:extLst>
                    <a:ext uri="{9D8B030D-6E8A-4147-A177-3AD203B41FA5}">
                      <a16:colId xmlns:a16="http://schemas.microsoft.com/office/drawing/2014/main" val="858695410"/>
                    </a:ext>
                  </a:extLst>
                </a:gridCol>
                <a:gridCol w="1119803">
                  <a:extLst>
                    <a:ext uri="{9D8B030D-6E8A-4147-A177-3AD203B41FA5}">
                      <a16:colId xmlns:a16="http://schemas.microsoft.com/office/drawing/2014/main" val="4049696402"/>
                    </a:ext>
                  </a:extLst>
                </a:gridCol>
              </a:tblGrid>
              <a:tr h="279275">
                <a:tc gridSpan="2">
                  <a:txBody>
                    <a:bodyPr/>
                    <a:lstStyle/>
                    <a:p>
                      <a:pPr marL="0" algn="ctr" defTabSz="685800" rtl="0" eaLnBrk="1" fontAlgn="b" latinLnBrk="0" hangingPunct="1"/>
                      <a:r>
                        <a:rPr lang="en-US" sz="14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Traditional Day Schedule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31104287"/>
                  </a:ext>
                </a:extLst>
              </a:tr>
              <a:tr h="18968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8:30-9:11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0014979"/>
                  </a:ext>
                </a:extLst>
              </a:tr>
              <a:tr h="18968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9:18-10:02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64118214"/>
                  </a:ext>
                </a:extLst>
              </a:tr>
              <a:tr h="18968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10:09-10:50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31024228"/>
                  </a:ext>
                </a:extLst>
              </a:tr>
              <a:tr h="18968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10:57-11:38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1159782"/>
                  </a:ext>
                </a:extLst>
              </a:tr>
              <a:tr h="18968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11:38-12:08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Lunch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47518663"/>
                  </a:ext>
                </a:extLst>
              </a:tr>
              <a:tr h="18968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12:15-12:56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71978701"/>
                  </a:ext>
                </a:extLst>
              </a:tr>
              <a:tr h="18968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1:03-1:44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44182544"/>
                  </a:ext>
                </a:extLst>
              </a:tr>
              <a:tr h="18968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1:51-2:32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80897157"/>
                  </a:ext>
                </a:extLst>
              </a:tr>
              <a:tr h="18968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2:39-3:20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08865892"/>
                  </a:ext>
                </a:extLst>
              </a:tr>
              <a:tr h="183034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(Jan. 6; May 30)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24277087"/>
                  </a:ext>
                </a:extLst>
              </a:tr>
            </a:tbl>
          </a:graphicData>
        </a:graphic>
      </p:graphicFrame>
      <p:pic>
        <p:nvPicPr>
          <p:cNvPr id="2052" name="Picture 4" descr="File:Nuvola apps bell.svg - Wikimedia Commons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6240" y="204601"/>
            <a:ext cx="776182" cy="7761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2222342"/>
              </p:ext>
            </p:extLst>
          </p:nvPr>
        </p:nvGraphicFramePr>
        <p:xfrm>
          <a:off x="3382633" y="7195766"/>
          <a:ext cx="3183802" cy="190518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03713">
                  <a:extLst>
                    <a:ext uri="{9D8B030D-6E8A-4147-A177-3AD203B41FA5}">
                      <a16:colId xmlns:a16="http://schemas.microsoft.com/office/drawing/2014/main" val="3665499763"/>
                    </a:ext>
                  </a:extLst>
                </a:gridCol>
                <a:gridCol w="516508">
                  <a:extLst>
                    <a:ext uri="{9D8B030D-6E8A-4147-A177-3AD203B41FA5}">
                      <a16:colId xmlns:a16="http://schemas.microsoft.com/office/drawing/2014/main" val="128373665"/>
                    </a:ext>
                  </a:extLst>
                </a:gridCol>
                <a:gridCol w="654527">
                  <a:extLst>
                    <a:ext uri="{9D8B030D-6E8A-4147-A177-3AD203B41FA5}">
                      <a16:colId xmlns:a16="http://schemas.microsoft.com/office/drawing/2014/main" val="2768834884"/>
                    </a:ext>
                  </a:extLst>
                </a:gridCol>
                <a:gridCol w="654527">
                  <a:extLst>
                    <a:ext uri="{9D8B030D-6E8A-4147-A177-3AD203B41FA5}">
                      <a16:colId xmlns:a16="http://schemas.microsoft.com/office/drawing/2014/main" val="1526111747"/>
                    </a:ext>
                  </a:extLst>
                </a:gridCol>
                <a:gridCol w="654527">
                  <a:extLst>
                    <a:ext uri="{9D8B030D-6E8A-4147-A177-3AD203B41FA5}">
                      <a16:colId xmlns:a16="http://schemas.microsoft.com/office/drawing/2014/main" val="1517760312"/>
                    </a:ext>
                  </a:extLst>
                </a:gridCol>
              </a:tblGrid>
              <a:tr h="315809">
                <a:tc gridSpan="5">
                  <a:txBody>
                    <a:bodyPr/>
                    <a:lstStyle/>
                    <a:p>
                      <a:pPr marL="0" algn="ctr" defTabSz="685800" rtl="0" eaLnBrk="1" fontAlgn="b" latinLnBrk="0" hangingPunct="1"/>
                      <a:r>
                        <a:rPr lang="en-US" sz="14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Finals Day Schedule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0765215"/>
                  </a:ext>
                </a:extLst>
              </a:tr>
              <a:tr h="209909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Time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Period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Period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Period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Period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43641689"/>
                  </a:ext>
                </a:extLst>
              </a:tr>
              <a:tr h="251027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8:30-9:15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Pat Plus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Pat Plus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Pat Plus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Pat Plus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00698964"/>
                  </a:ext>
                </a:extLst>
              </a:tr>
              <a:tr h="251027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9:22-11:22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6873599"/>
                  </a:ext>
                </a:extLst>
              </a:tr>
              <a:tr h="258304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11:22-11:32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Brunch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Brunch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Brunch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Brunch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4106595"/>
                  </a:ext>
                </a:extLst>
              </a:tr>
              <a:tr h="251027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11:39-1:39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39806275"/>
                  </a:ext>
                </a:extLst>
              </a:tr>
              <a:tr h="193283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1:39-2:09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Lunch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Lunch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Lunch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Lunch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76070287"/>
                  </a:ext>
                </a:extLst>
              </a:tr>
              <a:tr h="174795">
                <a:tc gridSpan="5">
                  <a:txBody>
                    <a:bodyPr/>
                    <a:lstStyle/>
                    <a:p>
                      <a:pPr algn="l" fontAlgn="b"/>
                      <a:r>
                        <a:rPr lang="en-US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(Dec. 16, 17, 18, 19; June 2, 3, 4, 5,)</a:t>
                      </a:r>
                      <a:endParaRPr lang="en-US" sz="900" b="1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8704665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3941418"/>
              </p:ext>
            </p:extLst>
          </p:nvPr>
        </p:nvGraphicFramePr>
        <p:xfrm>
          <a:off x="3382633" y="5553306"/>
          <a:ext cx="3217539" cy="156117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20228">
                  <a:extLst>
                    <a:ext uri="{9D8B030D-6E8A-4147-A177-3AD203B41FA5}">
                      <a16:colId xmlns:a16="http://schemas.microsoft.com/office/drawing/2014/main" val="2570432805"/>
                    </a:ext>
                  </a:extLst>
                </a:gridCol>
                <a:gridCol w="1236913">
                  <a:extLst>
                    <a:ext uri="{9D8B030D-6E8A-4147-A177-3AD203B41FA5}">
                      <a16:colId xmlns:a16="http://schemas.microsoft.com/office/drawing/2014/main" val="2981548245"/>
                    </a:ext>
                  </a:extLst>
                </a:gridCol>
                <a:gridCol w="1260398">
                  <a:extLst>
                    <a:ext uri="{9D8B030D-6E8A-4147-A177-3AD203B41FA5}">
                      <a16:colId xmlns:a16="http://schemas.microsoft.com/office/drawing/2014/main" val="4286720931"/>
                    </a:ext>
                  </a:extLst>
                </a:gridCol>
              </a:tblGrid>
              <a:tr h="240338"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Minimum Day Schedule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4722055"/>
                  </a:ext>
                </a:extLst>
              </a:tr>
              <a:tr h="20747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Time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kern="120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A-Day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B-Day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24273021"/>
                  </a:ext>
                </a:extLst>
              </a:tr>
              <a:tr h="191038">
                <a:tc>
                  <a:txBody>
                    <a:bodyPr/>
                    <a:lstStyle/>
                    <a:p>
                      <a:pPr marL="0" algn="ctr" defTabSz="685800" rtl="0" eaLnBrk="1" fontAlgn="b" latinLnBrk="0" hangingPunct="1"/>
                      <a:r>
                        <a:rPr lang="en-US" sz="110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8:30-9:30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b" latinLnBrk="0" hangingPunct="1"/>
                      <a:r>
                        <a:rPr lang="en-US" sz="110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b" latinLnBrk="0" hangingPunct="1"/>
                      <a:r>
                        <a:rPr lang="en-US" sz="110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93380727"/>
                  </a:ext>
                </a:extLst>
              </a:tr>
              <a:tr h="191038">
                <a:tc>
                  <a:txBody>
                    <a:bodyPr/>
                    <a:lstStyle/>
                    <a:p>
                      <a:pPr marL="0" algn="ctr" defTabSz="685800" rtl="0" eaLnBrk="1" fontAlgn="b" latinLnBrk="0" hangingPunct="1"/>
                      <a:r>
                        <a:rPr lang="en-US" sz="110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9:37-10:37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b" latinLnBrk="0" hangingPunct="1"/>
                      <a:r>
                        <a:rPr lang="en-US" sz="110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b" latinLnBrk="0" hangingPunct="1"/>
                      <a:r>
                        <a:rPr lang="en-US" sz="110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36891406"/>
                  </a:ext>
                </a:extLst>
              </a:tr>
              <a:tr h="191038">
                <a:tc>
                  <a:txBody>
                    <a:bodyPr/>
                    <a:lstStyle/>
                    <a:p>
                      <a:pPr marL="0" algn="ctr" defTabSz="685800" rtl="0" eaLnBrk="1" fontAlgn="b" latinLnBrk="0" hangingPunct="1"/>
                      <a:r>
                        <a:rPr lang="en-US" sz="110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10:44-11:44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b" latinLnBrk="0" hangingPunct="1"/>
                      <a:r>
                        <a:rPr lang="en-US" sz="110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b" latinLnBrk="0" hangingPunct="1"/>
                      <a:r>
                        <a:rPr lang="en-US" sz="110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28107315"/>
                  </a:ext>
                </a:extLst>
              </a:tr>
              <a:tr h="191038">
                <a:tc>
                  <a:txBody>
                    <a:bodyPr/>
                    <a:lstStyle/>
                    <a:p>
                      <a:pPr marL="0" algn="ctr" defTabSz="685800" rtl="0" eaLnBrk="1" fontAlgn="b" latinLnBrk="0" hangingPunct="1"/>
                      <a:r>
                        <a:rPr lang="en-US" sz="110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11:51-12:51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b" latinLnBrk="0" hangingPunct="1"/>
                      <a:r>
                        <a:rPr lang="en-US" sz="1100" u="none" strike="noStrike" kern="120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b" latinLnBrk="0" hangingPunct="1"/>
                      <a:r>
                        <a:rPr lang="en-US" sz="110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39447305"/>
                  </a:ext>
                </a:extLst>
              </a:tr>
              <a:tr h="191038">
                <a:tc>
                  <a:txBody>
                    <a:bodyPr/>
                    <a:lstStyle/>
                    <a:p>
                      <a:pPr marL="0" algn="ctr" defTabSz="685800" rtl="0" eaLnBrk="1" fontAlgn="b" latinLnBrk="0" hangingPunct="1"/>
                      <a:r>
                        <a:rPr lang="en-US" sz="110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12:51-1:21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b" latinLnBrk="0" hangingPunct="1"/>
                      <a:r>
                        <a:rPr lang="en-US" sz="110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Lunch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b" latinLnBrk="0" hangingPunct="1"/>
                      <a:r>
                        <a:rPr lang="en-US" sz="110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Lunch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23531377"/>
                  </a:ext>
                </a:extLst>
              </a:tr>
              <a:tr h="158171"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 dirty="0">
                          <a:effectLst/>
                        </a:rPr>
                        <a:t>(</a:t>
                      </a:r>
                      <a:r>
                        <a:rPr lang="en-US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Aug 16;</a:t>
                      </a:r>
                      <a:r>
                        <a:rPr lang="en-US" sz="900" b="1" u="none" strike="noStrike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Jan 17)</a:t>
                      </a:r>
                      <a:endParaRPr lang="en-US" sz="900" b="1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78848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608705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454</TotalTime>
  <Words>370</Words>
  <Application>Microsoft Office PowerPoint</Application>
  <PresentationFormat>Letter Paper (8.5x11 in)</PresentationFormat>
  <Paragraphs>139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>Liberty Union High School District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Emily Cooper</dc:creator>
  <cp:lastModifiedBy>Kristine Simone</cp:lastModifiedBy>
  <cp:revision>27</cp:revision>
  <cp:lastPrinted>2024-06-17T20:40:24Z</cp:lastPrinted>
  <dcterms:created xsi:type="dcterms:W3CDTF">2021-06-28T22:02:53Z</dcterms:created>
  <dcterms:modified xsi:type="dcterms:W3CDTF">2024-08-02T21:13:56Z</dcterms:modified>
</cp:coreProperties>
</file>