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e Simone" initials="KS" lastIdx="1" clrIdx="0">
    <p:extLst>
      <p:ext uri="{19B8F6BF-5375-455C-9EA6-DF929625EA0E}">
        <p15:presenceInfo xmlns:p15="http://schemas.microsoft.com/office/powerpoint/2012/main" userId="S-1-5-21-3497051420-743866856-2999608533-644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7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0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2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4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2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9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F0023-5FAE-48B8-8A8C-9B2FEAE01B2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091C-384F-4045-BCCC-50AE4E44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1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767287"/>
              </p:ext>
            </p:extLst>
          </p:nvPr>
        </p:nvGraphicFramePr>
        <p:xfrm>
          <a:off x="445667" y="135492"/>
          <a:ext cx="591502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111829163"/>
                    </a:ext>
                  </a:extLst>
                </a:gridCol>
              </a:tblGrid>
              <a:tr h="69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Heritage High School</a:t>
                      </a:r>
                      <a:br>
                        <a:rPr lang="en-US" sz="2800" b="1" u="none" strike="noStrike" dirty="0">
                          <a:effectLst/>
                        </a:rPr>
                      </a:br>
                      <a:r>
                        <a:rPr lang="en-US" sz="2800" b="1" u="none" strike="noStrike" dirty="0">
                          <a:effectLst/>
                        </a:rPr>
                        <a:t>2024-2025 Bell Schedule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979303"/>
                  </a:ext>
                </a:extLst>
              </a:tr>
            </a:tbl>
          </a:graphicData>
        </a:graphic>
      </p:graphicFrame>
      <p:pic>
        <p:nvPicPr>
          <p:cNvPr id="6" name="Picture 5" descr="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67" y="200660"/>
            <a:ext cx="1080565" cy="82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339687"/>
              </p:ext>
            </p:extLst>
          </p:nvPr>
        </p:nvGraphicFramePr>
        <p:xfrm>
          <a:off x="268304" y="1175252"/>
          <a:ext cx="6331868" cy="1947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6166">
                  <a:extLst>
                    <a:ext uri="{9D8B030D-6E8A-4147-A177-3AD203B41FA5}">
                      <a16:colId xmlns:a16="http://schemas.microsoft.com/office/drawing/2014/main" val="254965212"/>
                    </a:ext>
                  </a:extLst>
                </a:gridCol>
                <a:gridCol w="1874566">
                  <a:extLst>
                    <a:ext uri="{9D8B030D-6E8A-4147-A177-3AD203B41FA5}">
                      <a16:colId xmlns:a16="http://schemas.microsoft.com/office/drawing/2014/main" val="549594741"/>
                    </a:ext>
                  </a:extLst>
                </a:gridCol>
                <a:gridCol w="2291136">
                  <a:extLst>
                    <a:ext uri="{9D8B030D-6E8A-4147-A177-3AD203B41FA5}">
                      <a16:colId xmlns:a16="http://schemas.microsoft.com/office/drawing/2014/main" val="2762490331"/>
                    </a:ext>
                  </a:extLst>
                </a:gridCol>
              </a:tblGrid>
              <a:tr h="2844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Regular Day Schedule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112794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A-Day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00354"/>
                  </a:ext>
                </a:extLst>
              </a:tr>
              <a:tr h="256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8:30-9:59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426598"/>
                  </a:ext>
                </a:extLst>
              </a:tr>
              <a:tr h="256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10:06-11:38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723613"/>
                  </a:ext>
                </a:extLst>
              </a:tr>
              <a:tr h="256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11:38-12:08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901861"/>
                  </a:ext>
                </a:extLst>
              </a:tr>
              <a:tr h="244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12:15-1:44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059468"/>
                  </a:ext>
                </a:extLst>
              </a:tr>
              <a:tr h="256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1:51-3:20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10199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94138"/>
              </p:ext>
            </p:extLst>
          </p:nvPr>
        </p:nvGraphicFramePr>
        <p:xfrm>
          <a:off x="133250" y="3303234"/>
          <a:ext cx="3183802" cy="2661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568">
                  <a:extLst>
                    <a:ext uri="{9D8B030D-6E8A-4147-A177-3AD203B41FA5}">
                      <a16:colId xmlns:a16="http://schemas.microsoft.com/office/drawing/2014/main" val="2218801522"/>
                    </a:ext>
                  </a:extLst>
                </a:gridCol>
                <a:gridCol w="1050355">
                  <a:extLst>
                    <a:ext uri="{9D8B030D-6E8A-4147-A177-3AD203B41FA5}">
                      <a16:colId xmlns:a16="http://schemas.microsoft.com/office/drawing/2014/main" val="3123286210"/>
                    </a:ext>
                  </a:extLst>
                </a:gridCol>
                <a:gridCol w="1324879">
                  <a:extLst>
                    <a:ext uri="{9D8B030D-6E8A-4147-A177-3AD203B41FA5}">
                      <a16:colId xmlns:a16="http://schemas.microsoft.com/office/drawing/2014/main" val="3580271020"/>
                    </a:ext>
                  </a:extLst>
                </a:gridCol>
              </a:tblGrid>
              <a:tr h="54259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 Start </a:t>
                      </a: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 Development Day Schedule </a:t>
                      </a:r>
                      <a:r>
                        <a:rPr lang="en-US" sz="14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774786"/>
                  </a:ext>
                </a:extLst>
              </a:tr>
              <a:tr h="221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A-Day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B-Day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64141"/>
                  </a:ext>
                </a:extLst>
              </a:tr>
              <a:tr h="215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9:30-10:44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451157"/>
                  </a:ext>
                </a:extLst>
              </a:tr>
              <a:tr h="298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10:51-12:08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401528"/>
                  </a:ext>
                </a:extLst>
              </a:tr>
              <a:tr h="215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12:08-12:38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202963"/>
                  </a:ext>
                </a:extLst>
              </a:tr>
              <a:tr h="250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12:45-1:59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018393"/>
                  </a:ext>
                </a:extLst>
              </a:tr>
              <a:tr h="215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2:06-3:20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024099"/>
                  </a:ext>
                </a:extLst>
              </a:tr>
              <a:tr h="59397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(Aug. 7, 14, 21, 28;  Sept. 4, 11, 18, 25;  Oct. 16, 23, 30;                                    Nov. 6, 13, 20;  Dec.4, 11;  Jan.8, 15, 22, 29;  </a:t>
                      </a:r>
                    </a:p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Feb.5, 12, 19, 26; Mar. 5, 12;  Apr. 2, 23, 30;                       </a:t>
                      </a:r>
                    </a:p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7, 14, 21, 28)</a:t>
                      </a:r>
                      <a:endParaRPr lang="en-US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08968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41801"/>
              </p:ext>
            </p:extLst>
          </p:nvPr>
        </p:nvGraphicFramePr>
        <p:xfrm>
          <a:off x="133250" y="6144930"/>
          <a:ext cx="3055999" cy="2467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085">
                  <a:extLst>
                    <a:ext uri="{9D8B030D-6E8A-4147-A177-3AD203B41FA5}">
                      <a16:colId xmlns:a16="http://schemas.microsoft.com/office/drawing/2014/main" val="2037116562"/>
                    </a:ext>
                  </a:extLst>
                </a:gridCol>
                <a:gridCol w="960457">
                  <a:extLst>
                    <a:ext uri="{9D8B030D-6E8A-4147-A177-3AD203B41FA5}">
                      <a16:colId xmlns:a16="http://schemas.microsoft.com/office/drawing/2014/main" val="1655936385"/>
                    </a:ext>
                  </a:extLst>
                </a:gridCol>
                <a:gridCol w="960457">
                  <a:extLst>
                    <a:ext uri="{9D8B030D-6E8A-4147-A177-3AD203B41FA5}">
                      <a16:colId xmlns:a16="http://schemas.microsoft.com/office/drawing/2014/main" val="2276920892"/>
                    </a:ext>
                  </a:extLst>
                </a:gridCol>
              </a:tblGrid>
              <a:tr h="33198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Patriot Plus Schedule – </a:t>
                      </a:r>
                      <a:r>
                        <a:rPr lang="en-US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THURSDAYS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070238"/>
                  </a:ext>
                </a:extLst>
              </a:tr>
              <a:tr h="255004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A-Day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B-Day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274389"/>
                  </a:ext>
                </a:extLst>
              </a:tr>
              <a:tr h="231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8:30-9:45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369202"/>
                  </a:ext>
                </a:extLst>
              </a:tr>
              <a:tr h="2301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9:52-11:09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509214"/>
                  </a:ext>
                </a:extLst>
              </a:tr>
              <a:tr h="2151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11:16-12:06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Patriot Plus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Patriot Plus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970989"/>
                  </a:ext>
                </a:extLst>
              </a:tr>
              <a:tr h="2151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12:06-12:36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490045"/>
                  </a:ext>
                </a:extLst>
              </a:tr>
              <a:tr h="2151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12:43-1:58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535239"/>
                  </a:ext>
                </a:extLst>
              </a:tr>
              <a:tr h="2151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2:05-3:20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795961"/>
                  </a:ext>
                </a:extLst>
              </a:tr>
              <a:tr h="5112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(Aug. 8, 15, 22, 29;  Sept. 5, 12, 19, 26;  Oct. 17, 24, 31;                                       Nov. 7, 14, 21;  Dec. 5, 12;  Jan. 9, 16, 23, 30;  </a:t>
                      </a:r>
                    </a:p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Feb.6, 13, 20, 27; Mar. 6, 13;  Apr. 3, 17, 24; May 1, 8, 15, 22, 29)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97985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86627"/>
              </p:ext>
            </p:extLst>
          </p:nvPr>
        </p:nvGraphicFramePr>
        <p:xfrm>
          <a:off x="3429000" y="3303234"/>
          <a:ext cx="3183802" cy="2169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3999">
                  <a:extLst>
                    <a:ext uri="{9D8B030D-6E8A-4147-A177-3AD203B41FA5}">
                      <a16:colId xmlns:a16="http://schemas.microsoft.com/office/drawing/2014/main" val="858695410"/>
                    </a:ext>
                  </a:extLst>
                </a:gridCol>
                <a:gridCol w="1119803">
                  <a:extLst>
                    <a:ext uri="{9D8B030D-6E8A-4147-A177-3AD203B41FA5}">
                      <a16:colId xmlns:a16="http://schemas.microsoft.com/office/drawing/2014/main" val="4049696402"/>
                    </a:ext>
                  </a:extLst>
                </a:gridCol>
              </a:tblGrid>
              <a:tr h="279275">
                <a:tc gridSpan="2"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Traditional Day Schedule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104287"/>
                  </a:ext>
                </a:extLst>
              </a:tr>
              <a:tr h="189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8:30-9:11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14979"/>
                  </a:ext>
                </a:extLst>
              </a:tr>
              <a:tr h="189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9:18-10:02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118214"/>
                  </a:ext>
                </a:extLst>
              </a:tr>
              <a:tr h="189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10:09-10:50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024228"/>
                  </a:ext>
                </a:extLst>
              </a:tr>
              <a:tr h="189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10:57-11:38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59782"/>
                  </a:ext>
                </a:extLst>
              </a:tr>
              <a:tr h="189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11:38-12:08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518663"/>
                  </a:ext>
                </a:extLst>
              </a:tr>
              <a:tr h="189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12:15-12:56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978701"/>
                  </a:ext>
                </a:extLst>
              </a:tr>
              <a:tr h="189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1:03-1:44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182544"/>
                  </a:ext>
                </a:extLst>
              </a:tr>
              <a:tr h="189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1:51-2:32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897157"/>
                  </a:ext>
                </a:extLst>
              </a:tr>
              <a:tr h="189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2:39-3:20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865892"/>
                  </a:ext>
                </a:extLst>
              </a:tr>
              <a:tr h="1830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(Jan. 6; May 30)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277087"/>
                  </a:ext>
                </a:extLst>
              </a:tr>
            </a:tbl>
          </a:graphicData>
        </a:graphic>
      </p:graphicFrame>
      <p:pic>
        <p:nvPicPr>
          <p:cNvPr id="2052" name="Picture 4" descr="File:Nuvola apps bell.sv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240" y="204601"/>
            <a:ext cx="776182" cy="77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222342"/>
              </p:ext>
            </p:extLst>
          </p:nvPr>
        </p:nvGraphicFramePr>
        <p:xfrm>
          <a:off x="3382633" y="7195766"/>
          <a:ext cx="3183802" cy="1905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713">
                  <a:extLst>
                    <a:ext uri="{9D8B030D-6E8A-4147-A177-3AD203B41FA5}">
                      <a16:colId xmlns:a16="http://schemas.microsoft.com/office/drawing/2014/main" val="3665499763"/>
                    </a:ext>
                  </a:extLst>
                </a:gridCol>
                <a:gridCol w="516508">
                  <a:extLst>
                    <a:ext uri="{9D8B030D-6E8A-4147-A177-3AD203B41FA5}">
                      <a16:colId xmlns:a16="http://schemas.microsoft.com/office/drawing/2014/main" val="128373665"/>
                    </a:ext>
                  </a:extLst>
                </a:gridCol>
                <a:gridCol w="654527">
                  <a:extLst>
                    <a:ext uri="{9D8B030D-6E8A-4147-A177-3AD203B41FA5}">
                      <a16:colId xmlns:a16="http://schemas.microsoft.com/office/drawing/2014/main" val="2768834884"/>
                    </a:ext>
                  </a:extLst>
                </a:gridCol>
                <a:gridCol w="654527">
                  <a:extLst>
                    <a:ext uri="{9D8B030D-6E8A-4147-A177-3AD203B41FA5}">
                      <a16:colId xmlns:a16="http://schemas.microsoft.com/office/drawing/2014/main" val="1526111747"/>
                    </a:ext>
                  </a:extLst>
                </a:gridCol>
                <a:gridCol w="654527">
                  <a:extLst>
                    <a:ext uri="{9D8B030D-6E8A-4147-A177-3AD203B41FA5}">
                      <a16:colId xmlns:a16="http://schemas.microsoft.com/office/drawing/2014/main" val="1517760312"/>
                    </a:ext>
                  </a:extLst>
                </a:gridCol>
              </a:tblGrid>
              <a:tr h="315809">
                <a:tc gridSpan="5"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Finals Day Schedule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765215"/>
                  </a:ext>
                </a:extLst>
              </a:tr>
              <a:tr h="2099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Period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Period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Period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Period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641689"/>
                  </a:ext>
                </a:extLst>
              </a:tr>
              <a:tr h="2510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8:30-9:15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 Plus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 Plus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 Plus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 Plus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698964"/>
                  </a:ext>
                </a:extLst>
              </a:tr>
              <a:tr h="2510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9:22-11:22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73599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11:22-11:32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106595"/>
                  </a:ext>
                </a:extLst>
              </a:tr>
              <a:tr h="2510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11:39-1:39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806275"/>
                  </a:ext>
                </a:extLst>
              </a:tr>
              <a:tr h="1932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1:39-2:09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070287"/>
                  </a:ext>
                </a:extLst>
              </a:tr>
              <a:tr h="17479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(Dec. 16, 17, 18, 19; June 2, 3, 4, 5,)</a:t>
                      </a:r>
                      <a:endParaRPr lang="en-US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7046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941418"/>
              </p:ext>
            </p:extLst>
          </p:nvPr>
        </p:nvGraphicFramePr>
        <p:xfrm>
          <a:off x="3382633" y="5553306"/>
          <a:ext cx="3217539" cy="156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228">
                  <a:extLst>
                    <a:ext uri="{9D8B030D-6E8A-4147-A177-3AD203B41FA5}">
                      <a16:colId xmlns:a16="http://schemas.microsoft.com/office/drawing/2014/main" val="2570432805"/>
                    </a:ext>
                  </a:extLst>
                </a:gridCol>
                <a:gridCol w="1236913">
                  <a:extLst>
                    <a:ext uri="{9D8B030D-6E8A-4147-A177-3AD203B41FA5}">
                      <a16:colId xmlns:a16="http://schemas.microsoft.com/office/drawing/2014/main" val="2981548245"/>
                    </a:ext>
                  </a:extLst>
                </a:gridCol>
                <a:gridCol w="1260398">
                  <a:extLst>
                    <a:ext uri="{9D8B030D-6E8A-4147-A177-3AD203B41FA5}">
                      <a16:colId xmlns:a16="http://schemas.microsoft.com/office/drawing/2014/main" val="4286720931"/>
                    </a:ext>
                  </a:extLst>
                </a:gridCol>
              </a:tblGrid>
              <a:tr h="24033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Minimum Day Schedule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722055"/>
                  </a:ext>
                </a:extLst>
              </a:tr>
              <a:tr h="207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A-Day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B-Day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273021"/>
                  </a:ext>
                </a:extLst>
              </a:tr>
              <a:tr h="191038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8:30-9:30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380727"/>
                  </a:ext>
                </a:extLst>
              </a:tr>
              <a:tr h="191038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9:37-10:37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891406"/>
                  </a:ext>
                </a:extLst>
              </a:tr>
              <a:tr h="191038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10:44-11:44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107315"/>
                  </a:ext>
                </a:extLst>
              </a:tr>
              <a:tr h="191038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11:51-12:51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447305"/>
                  </a:ext>
                </a:extLst>
              </a:tr>
              <a:tr h="191038"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12:51-1:21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531377"/>
                  </a:ext>
                </a:extLst>
              </a:tr>
              <a:tr h="1581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(</a:t>
                      </a:r>
                      <a:r>
                        <a:rPr lang="en-US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 16;</a:t>
                      </a:r>
                      <a:r>
                        <a:rPr lang="en-US" sz="9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Jan 17)</a:t>
                      </a:r>
                      <a:endParaRPr lang="en-US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884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87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370</Words>
  <Application>Microsoft Office PowerPoint</Application>
  <PresentationFormat>Letter Paper (8.5x11 in)</PresentationFormat>
  <Paragraphs>139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Liberty Union High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Cooper</dc:creator>
  <cp:lastModifiedBy>Kristine Simone</cp:lastModifiedBy>
  <cp:revision>27</cp:revision>
  <cp:lastPrinted>2024-06-17T20:40:24Z</cp:lastPrinted>
  <dcterms:created xsi:type="dcterms:W3CDTF">2021-06-28T22:02:53Z</dcterms:created>
  <dcterms:modified xsi:type="dcterms:W3CDTF">2024-08-02T21:13:56Z</dcterms:modified>
</cp:coreProperties>
</file>