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acifico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409dbc8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409dbc8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09dbc80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09dbc80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409dbc8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409dbc8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409dbc80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409dbc80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the history of the Earth it has always had unequal divisions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work to bring about equality for all people in </a:t>
            </a:r>
            <a:r>
              <a:rPr lang="en"/>
              <a:t>society</a:t>
            </a:r>
            <a:r>
              <a:rPr lang="en"/>
              <a:t> so that these divisions do not create better opportunities for only a select few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60adbeb72745e8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60adbeb72745e8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e646de3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e646de3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409dbc80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409dbc80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ZT1zCK7aX4k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650" y="1561425"/>
            <a:ext cx="3791225" cy="37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173875"/>
            <a:ext cx="7348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Latinos Unidos </a:t>
            </a:r>
            <a:endParaRPr sz="5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Presenting on </a:t>
            </a:r>
            <a:endParaRPr sz="5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Equality</a:t>
            </a:r>
            <a:endParaRPr sz="5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What is Equality? 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 symbolic expression of the fact that two quantities are equal; an equation</a:t>
            </a:r>
            <a:endParaRPr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-and-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the state of being equal, especially in status, rights, and opportunities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46991" l="8381" r="8215" t="36307"/>
          <a:stretch/>
        </p:blipFill>
        <p:spPr>
          <a:xfrm>
            <a:off x="2665437" y="1615050"/>
            <a:ext cx="381312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725" y="3358725"/>
            <a:ext cx="4192549" cy="160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Different Types of Equality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Economic Equality </a:t>
            </a:r>
            <a:endParaRPr sz="3000">
              <a:solidFill>
                <a:srgbClr val="FFFFFF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equality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belief that people should receive the same rate of pay for a job, regardless of race, gender, or other characteristics that are not related to their ability to perform the task. 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acifico"/>
              <a:buChar char="-"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equality</a:t>
            </a: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men and women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mes New Roman"/>
              <a:buChar char="-"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 , poor or in between 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mes New Roman"/>
              <a:buChar char="-"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taxed at the same rate 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EVERYONE has the same access to the same wealth!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50" y="2009188"/>
            <a:ext cx="29908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Social Equality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Social equality is when certain goods and responsibilities are divided evenly across a society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We have always had unequal divisions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divided based on factors such as gender, race and class,         creating unequal societies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work to bring about equality for all people in society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753" y="2433150"/>
            <a:ext cx="2552250" cy="27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98850" y="25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Political equality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0" y="881875"/>
            <a:ext cx="6560100" cy="3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Political </a:t>
            </a:r>
            <a:r>
              <a:rPr lang="en" sz="2000">
                <a:solidFill>
                  <a:srgbClr val="FFFFFF"/>
                </a:solidFill>
              </a:rPr>
              <a:t>equality</a:t>
            </a:r>
            <a:r>
              <a:rPr lang="en" sz="2000">
                <a:solidFill>
                  <a:srgbClr val="FFFFFF"/>
                </a:solidFill>
              </a:rPr>
              <a:t> is when society is equal with the political powers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There have been many people throughout time that have tried to make the political powers equal with society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An example is women’s right to vote, women had to stand up for themselves in order to be able to vote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There can’t be political equality without actual equality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In order to get political equality there can’t be any more discrimination, racism and injustice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300" y="0"/>
            <a:ext cx="2661700" cy="19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300" y="3667225"/>
            <a:ext cx="2661700" cy="14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39075" y="304825"/>
            <a:ext cx="32361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Discrimination </a:t>
            </a:r>
            <a:endParaRPr sz="3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08600" y="915250"/>
            <a:ext cx="8926800" cy="3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Discrimination is when you judge or give prejudicial treatment to someone solely based off thier sex, race or age.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People of race such as Asian, Hispanic, European often face different types of discrimination.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Among these types are racial slurs, not being able to get a job, being looked down upon, or in general seen as a “ menace of society”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However what people don’t realize is that being ethnically different is actually a blessing. For example studies have shown that people who are bilingual have a quicker brain function and are easier to multitask at things. This causes alot of inequality between races and people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➢"/>
            </a:pPr>
            <a:r>
              <a:rPr lang="en" sz="2000">
                <a:solidFill>
                  <a:srgbClr val="FFFFFF"/>
                </a:solidFill>
              </a:rPr>
              <a:t>Before you think about making any of these, or even discriminating someone, think about “ why are you doing it?” and “ what would you do if someone made those about you?”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27450" y="0"/>
            <a:ext cx="251656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1656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deo from Ali Hassan" id="103" name="Google Shape;103;p20" title="Race, equality, equi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2975" y="0"/>
            <a:ext cx="68580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