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y="6858000" cx="12192000"/>
  <p:notesSz cx="6858000" cy="9144000"/>
  <p:embeddedFontLst>
    <p:embeddedFont>
      <p:font typeface="Century Gothic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CenturyGothic-bold.fntdata"/><Relationship Id="rId50" Type="http://schemas.openxmlformats.org/officeDocument/2006/relationships/font" Target="fonts/CenturyGothic-regular.fntdata"/><Relationship Id="rId53" Type="http://schemas.openxmlformats.org/officeDocument/2006/relationships/font" Target="fonts/CenturyGothic-boldItalic.fntdata"/><Relationship Id="rId52" Type="http://schemas.openxmlformats.org/officeDocument/2006/relationships/font" Target="fonts/CenturyGothic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be65bfc3db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be65bfc3db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e65bfc3db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be65bfc3db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/>
          <p:nvPr>
            <p:ph idx="2" type="pic"/>
          </p:nvPr>
        </p:nvSpPr>
        <p:spPr>
          <a:xfrm>
            <a:off x="989012" y="914400"/>
            <a:ext cx="3280974" cy="45720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" type="body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/>
          <p:nvPr>
            <p:ph idx="2" type="pic"/>
          </p:nvPr>
        </p:nvSpPr>
        <p:spPr>
          <a:xfrm>
            <a:off x="685800" y="533400"/>
            <a:ext cx="10818812" cy="31242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" type="body"/>
          </p:nvPr>
        </p:nvSpPr>
        <p:spPr>
          <a:xfrm>
            <a:off x="914402" y="3843867"/>
            <a:ext cx="830421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80"/>
              <a:buFont typeface="Century Gothic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" type="body"/>
          </p:nvPr>
        </p:nvSpPr>
        <p:spPr>
          <a:xfrm>
            <a:off x="684212" y="4114800"/>
            <a:ext cx="8535988" cy="18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12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" type="body"/>
          </p:nvPr>
        </p:nvSpPr>
        <p:spPr>
          <a:xfrm>
            <a:off x="1446212" y="34290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684213" y="4301067"/>
            <a:ext cx="8534400" cy="1684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1" type="body"/>
          </p:nvPr>
        </p:nvSpPr>
        <p:spPr>
          <a:xfrm>
            <a:off x="684211" y="5132981"/>
            <a:ext cx="853599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" name="Google Shape;104;p14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4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5"/>
          <p:cNvSpPr txBox="1"/>
          <p:nvPr>
            <p:ph idx="1" type="body"/>
          </p:nvPr>
        </p:nvSpPr>
        <p:spPr>
          <a:xfrm>
            <a:off x="684212" y="3928534"/>
            <a:ext cx="8534401" cy="10498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0" sz="2400" cap="none">
                <a:solidFill>
                  <a:schemeClr val="lt1"/>
                </a:solidFill>
              </a:defRPr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10" name="Google Shape;110;p15"/>
          <p:cNvSpPr txBox="1"/>
          <p:nvPr>
            <p:ph idx="2" type="body"/>
          </p:nvPr>
        </p:nvSpPr>
        <p:spPr>
          <a:xfrm>
            <a:off x="684211" y="4978400"/>
            <a:ext cx="853440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5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6"/>
          <p:cNvSpPr txBox="1"/>
          <p:nvPr>
            <p:ph idx="1" type="body"/>
          </p:nvPr>
        </p:nvSpPr>
        <p:spPr>
          <a:xfrm>
            <a:off x="684212" y="3928534"/>
            <a:ext cx="8534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0" sz="2400" cap="none">
                <a:solidFill>
                  <a:schemeClr val="lt1"/>
                </a:solidFill>
              </a:defRPr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19" name="Google Shape;119;p16"/>
          <p:cNvSpPr txBox="1"/>
          <p:nvPr>
            <p:ph idx="2" type="body"/>
          </p:nvPr>
        </p:nvSpPr>
        <p:spPr>
          <a:xfrm>
            <a:off x="684211" y="4766732"/>
            <a:ext cx="8534401" cy="12276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0" name="Google Shape;120;p16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6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7"/>
          <p:cNvSpPr txBox="1"/>
          <p:nvPr>
            <p:ph idx="1" type="body"/>
          </p:nvPr>
        </p:nvSpPr>
        <p:spPr>
          <a:xfrm rot="5400000">
            <a:off x="3143778" y="-1773767"/>
            <a:ext cx="3615267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7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 rot="5400000">
            <a:off x="7427912" y="1943100"/>
            <a:ext cx="4572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8"/>
          <p:cNvSpPr txBox="1"/>
          <p:nvPr>
            <p:ph idx="1" type="body"/>
          </p:nvPr>
        </p:nvSpPr>
        <p:spPr>
          <a:xfrm rot="5400000">
            <a:off x="1943100" y="-571500"/>
            <a:ext cx="5308600" cy="78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32" name="Google Shape;132;p18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subTitle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2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0F486F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" name="Google Shape;34;p4"/>
          <p:cNvCxnSpPr/>
          <p:nvPr/>
        </p:nvCxnSpPr>
        <p:spPr>
          <a:xfrm flipH="1">
            <a:off x="8228012" y="8467"/>
            <a:ext cx="3810000" cy="3810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" name="Google Shape;35;p4"/>
          <p:cNvCxnSpPr/>
          <p:nvPr/>
        </p:nvCxnSpPr>
        <p:spPr>
          <a:xfrm flipH="1">
            <a:off x="6108170" y="91545"/>
            <a:ext cx="6080655" cy="6080655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" name="Google Shape;36;p4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" name="Google Shape;37;p4"/>
          <p:cNvCxnSpPr/>
          <p:nvPr/>
        </p:nvCxnSpPr>
        <p:spPr>
          <a:xfrm flipH="1">
            <a:off x="7335837" y="32278"/>
            <a:ext cx="4852989" cy="4852989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" name="Google Shape;38;p4"/>
          <p:cNvCxnSpPr/>
          <p:nvPr/>
        </p:nvCxnSpPr>
        <p:spPr>
          <a:xfrm flipH="1">
            <a:off x="7845426" y="609601"/>
            <a:ext cx="4343399" cy="4343399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 sz="36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" type="body"/>
          </p:nvPr>
        </p:nvSpPr>
        <p:spPr>
          <a:xfrm>
            <a:off x="684213" y="4495800"/>
            <a:ext cx="8534400" cy="1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2" type="body"/>
          </p:nvPr>
        </p:nvSpPr>
        <p:spPr>
          <a:xfrm>
            <a:off x="5808133" y="685801"/>
            <a:ext cx="4934479" cy="36152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" type="body"/>
          </p:nvPr>
        </p:nvSpPr>
        <p:spPr>
          <a:xfrm>
            <a:off x="972080" y="685800"/>
            <a:ext cx="464978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24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1" name="Google Shape;61;p8"/>
          <p:cNvSpPr txBox="1"/>
          <p:nvPr>
            <p:ph idx="2" type="body"/>
          </p:nvPr>
        </p:nvSpPr>
        <p:spPr>
          <a:xfrm>
            <a:off x="684211" y="1270529"/>
            <a:ext cx="4937655" cy="3030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3" type="body"/>
          </p:nvPr>
        </p:nvSpPr>
        <p:spPr>
          <a:xfrm>
            <a:off x="6079066" y="685800"/>
            <a:ext cx="466513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24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3" name="Google Shape;63;p8"/>
          <p:cNvSpPr txBox="1"/>
          <p:nvPr>
            <p:ph idx="4" type="body"/>
          </p:nvPr>
        </p:nvSpPr>
        <p:spPr>
          <a:xfrm>
            <a:off x="5806545" y="1262062"/>
            <a:ext cx="4929188" cy="3030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684212" y="685800"/>
            <a:ext cx="5943601" cy="53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7085012" y="2209799"/>
            <a:ext cx="3657600" cy="2091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6" name="Google Shape;76;p10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7" name="Google Shape;7;p1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" name="Google Shape;9;p1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" name="Google Shape;10;p1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" name="Google Shape;11;p1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2" name="Google Shape;12;p1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b="1" lang="en-US" sz="3600"/>
              <a:t>HERITAGE HIGH SCHOOL</a:t>
            </a:r>
            <a:endParaRPr/>
          </a:p>
        </p:txBody>
      </p:sp>
      <p:pic>
        <p:nvPicPr>
          <p:cNvPr id="140" name="Google Shape;140;p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7333" l="-2364" r="-2364" t="-7333"/>
          <a:stretch/>
        </p:blipFill>
        <p:spPr>
          <a:xfrm>
            <a:off x="1109784" y="914400"/>
            <a:ext cx="3160201" cy="4403704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1" name="Google Shape;141;p19"/>
          <p:cNvSpPr txBox="1"/>
          <p:nvPr>
            <p:ph idx="1" type="body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400">
                <a:solidFill>
                  <a:srgbClr val="FFC000"/>
                </a:solidFill>
              </a:rPr>
              <a:t>ONLINE ATHLETE REGISTRATION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830" y="132093"/>
            <a:ext cx="10457410" cy="6514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8"/>
          <p:cNvSpPr/>
          <p:nvPr/>
        </p:nvSpPr>
        <p:spPr>
          <a:xfrm>
            <a:off x="4976949" y="6100354"/>
            <a:ext cx="2573382" cy="22206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5875">
            <a:solidFill>
              <a:srgbClr val="0230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/>
          <p:nvPr/>
        </p:nvSpPr>
        <p:spPr>
          <a:xfrm rot="2196203">
            <a:off x="7007630" y="1172095"/>
            <a:ext cx="349134" cy="532014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5875">
            <a:solidFill>
              <a:srgbClr val="0230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634" y="248194"/>
            <a:ext cx="11612880" cy="660980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9"/>
          <p:cNvSpPr/>
          <p:nvPr/>
        </p:nvSpPr>
        <p:spPr>
          <a:xfrm>
            <a:off x="2939143" y="3344091"/>
            <a:ext cx="287383" cy="82296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5875">
            <a:solidFill>
              <a:srgbClr val="0230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9"/>
          <p:cNvSpPr/>
          <p:nvPr/>
        </p:nvSpPr>
        <p:spPr>
          <a:xfrm>
            <a:off x="6152606" y="1489166"/>
            <a:ext cx="248194" cy="770708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rnd" cmpd="sng" w="15875">
            <a:solidFill>
              <a:srgbClr val="0230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017" y="319782"/>
            <a:ext cx="11247120" cy="632341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0"/>
          <p:cNvSpPr/>
          <p:nvPr/>
        </p:nvSpPr>
        <p:spPr>
          <a:xfrm>
            <a:off x="3500846" y="2560320"/>
            <a:ext cx="1371600" cy="248194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5875">
            <a:solidFill>
              <a:srgbClr val="0230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" name="Google Shape;217;p31"/>
          <p:cNvCxnSpPr/>
          <p:nvPr/>
        </p:nvCxnSpPr>
        <p:spPr>
          <a:xfrm>
            <a:off x="336176" y="2138082"/>
            <a:ext cx="1425389" cy="578224"/>
          </a:xfrm>
          <a:prstGeom prst="straightConnector1">
            <a:avLst/>
          </a:prstGeom>
          <a:noFill/>
          <a:ln cap="flat" cmpd="sng" w="57150">
            <a:solidFill>
              <a:srgbClr val="FF0000">
                <a:alpha val="60000"/>
              </a:srgbClr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383" y="180145"/>
            <a:ext cx="11524535" cy="6479388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2"/>
          <p:cNvSpPr/>
          <p:nvPr/>
        </p:nvSpPr>
        <p:spPr>
          <a:xfrm>
            <a:off x="5499464" y="3017520"/>
            <a:ext cx="1123405" cy="169817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5875">
            <a:solidFill>
              <a:srgbClr val="0230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3"/>
          <p:cNvSpPr/>
          <p:nvPr/>
        </p:nvSpPr>
        <p:spPr>
          <a:xfrm>
            <a:off x="1304366" y="2312895"/>
            <a:ext cx="4679576" cy="369794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4"/>
          <p:cNvSpPr/>
          <p:nvPr/>
        </p:nvSpPr>
        <p:spPr>
          <a:xfrm>
            <a:off x="2514600" y="4908176"/>
            <a:ext cx="1008529" cy="228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5875">
            <a:solidFill>
              <a:srgbClr val="0230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5"/>
          <p:cNvSpPr/>
          <p:nvPr/>
        </p:nvSpPr>
        <p:spPr>
          <a:xfrm>
            <a:off x="5795682" y="4935071"/>
            <a:ext cx="1842247" cy="30928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5875">
            <a:solidFill>
              <a:srgbClr val="0230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6"/>
          <p:cNvSpPr/>
          <p:nvPr/>
        </p:nvSpPr>
        <p:spPr>
          <a:xfrm>
            <a:off x="349624" y="5943600"/>
            <a:ext cx="1331258" cy="26894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5875">
            <a:solidFill>
              <a:srgbClr val="0230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7"/>
          <p:cNvSpPr/>
          <p:nvPr/>
        </p:nvSpPr>
        <p:spPr>
          <a:xfrm>
            <a:off x="551329" y="2662518"/>
            <a:ext cx="1169895" cy="21515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5875">
            <a:solidFill>
              <a:srgbClr val="0230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0"/>
          <p:cNvPicPr preferRelativeResize="0"/>
          <p:nvPr/>
        </p:nvPicPr>
        <p:blipFill rotWithShape="1">
          <a:blip r:embed="rId3">
            <a:alphaModFix/>
          </a:blip>
          <a:srcRect b="29" l="0" r="0" t="19"/>
          <a:stretch/>
        </p:blipFill>
        <p:spPr>
          <a:xfrm>
            <a:off x="323848" y="203871"/>
            <a:ext cx="11404819" cy="64120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20"/>
          <p:cNvCxnSpPr/>
          <p:nvPr/>
        </p:nvCxnSpPr>
        <p:spPr>
          <a:xfrm>
            <a:off x="4168597" y="1748143"/>
            <a:ext cx="417000" cy="322800"/>
          </a:xfrm>
          <a:prstGeom prst="straightConnector1">
            <a:avLst/>
          </a:prstGeom>
          <a:noFill/>
          <a:ln cap="flat" cmpd="sng" w="76200">
            <a:solidFill>
              <a:srgbClr val="FF0000">
                <a:alpha val="60000"/>
              </a:srgbClr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48" name="Google Shape;148;p20"/>
          <p:cNvSpPr/>
          <p:nvPr/>
        </p:nvSpPr>
        <p:spPr>
          <a:xfrm>
            <a:off x="1912016" y="2437280"/>
            <a:ext cx="2528100" cy="32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5875">
            <a:solidFill>
              <a:srgbClr val="0230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50138" cy="6553202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9"/>
          <p:cNvSpPr/>
          <p:nvPr/>
        </p:nvSpPr>
        <p:spPr>
          <a:xfrm>
            <a:off x="9015425" y="3600450"/>
            <a:ext cx="1371600" cy="228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176" y="613210"/>
            <a:ext cx="11107270" cy="624479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0"/>
          <p:cNvSpPr/>
          <p:nvPr/>
        </p:nvSpPr>
        <p:spPr>
          <a:xfrm>
            <a:off x="4168589" y="2420470"/>
            <a:ext cx="255494" cy="65890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5875">
            <a:solidFill>
              <a:srgbClr val="0230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40"/>
          <p:cNvSpPr/>
          <p:nvPr/>
        </p:nvSpPr>
        <p:spPr>
          <a:xfrm>
            <a:off x="3119717" y="3778624"/>
            <a:ext cx="242047" cy="645459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5875">
            <a:solidFill>
              <a:srgbClr val="0230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882" y="337514"/>
            <a:ext cx="10999695" cy="618430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1"/>
          <p:cNvSpPr/>
          <p:nvPr/>
        </p:nvSpPr>
        <p:spPr>
          <a:xfrm>
            <a:off x="4612341" y="5338482"/>
            <a:ext cx="978408" cy="28292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5875">
            <a:solidFill>
              <a:srgbClr val="0230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541" y="578223"/>
            <a:ext cx="10595477" cy="5957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3"/>
          <p:cNvSpPr/>
          <p:nvPr/>
        </p:nvSpPr>
        <p:spPr>
          <a:xfrm>
            <a:off x="4262718" y="4894729"/>
            <a:ext cx="1358153" cy="26894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5875">
            <a:solidFill>
              <a:srgbClr val="0230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494" y="280557"/>
            <a:ext cx="11698941" cy="6577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5"/>
          <p:cNvSpPr/>
          <p:nvPr/>
        </p:nvSpPr>
        <p:spPr>
          <a:xfrm>
            <a:off x="3711388" y="5311588"/>
            <a:ext cx="1479177" cy="30928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5875">
            <a:solidFill>
              <a:srgbClr val="0230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6"/>
          <p:cNvSpPr/>
          <p:nvPr/>
        </p:nvSpPr>
        <p:spPr>
          <a:xfrm>
            <a:off x="605118" y="5392271"/>
            <a:ext cx="1048870" cy="21515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5875">
            <a:solidFill>
              <a:srgbClr val="0230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7"/>
          <p:cNvSpPr/>
          <p:nvPr/>
        </p:nvSpPr>
        <p:spPr>
          <a:xfrm>
            <a:off x="8041341" y="3536576"/>
            <a:ext cx="1411941" cy="282388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5875">
            <a:solidFill>
              <a:srgbClr val="0230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1"/>
          <p:cNvPicPr preferRelativeResize="0"/>
          <p:nvPr/>
        </p:nvPicPr>
        <p:blipFill rotWithShape="1">
          <a:blip r:embed="rId3">
            <a:alphaModFix/>
          </a:blip>
          <a:srcRect b="29" l="0" r="0" t="19"/>
          <a:stretch/>
        </p:blipFill>
        <p:spPr>
          <a:xfrm>
            <a:off x="497542" y="430305"/>
            <a:ext cx="10882483" cy="611841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/>
          <p:nvPr/>
        </p:nvSpPr>
        <p:spPr>
          <a:xfrm>
            <a:off x="8306093" y="3495407"/>
            <a:ext cx="1519500" cy="174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8"/>
          <p:cNvSpPr/>
          <p:nvPr/>
        </p:nvSpPr>
        <p:spPr>
          <a:xfrm>
            <a:off x="7476565" y="5916705"/>
            <a:ext cx="1559859" cy="228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5875">
            <a:solidFill>
              <a:srgbClr val="0230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403" y="280262"/>
            <a:ext cx="11388538" cy="640292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9"/>
          <p:cNvSpPr/>
          <p:nvPr/>
        </p:nvSpPr>
        <p:spPr>
          <a:xfrm>
            <a:off x="8485094" y="1465729"/>
            <a:ext cx="1331259" cy="20170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5875">
            <a:solidFill>
              <a:srgbClr val="0230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49"/>
          <p:cNvSpPr/>
          <p:nvPr/>
        </p:nvSpPr>
        <p:spPr>
          <a:xfrm>
            <a:off x="8807823" y="3657599"/>
            <a:ext cx="1169894" cy="20170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5875">
            <a:solidFill>
              <a:srgbClr val="0230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047" y="228600"/>
            <a:ext cx="11336921" cy="6373906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50"/>
          <p:cNvSpPr/>
          <p:nvPr/>
        </p:nvSpPr>
        <p:spPr>
          <a:xfrm>
            <a:off x="7301753" y="1264024"/>
            <a:ext cx="1169894" cy="17481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5875">
            <a:solidFill>
              <a:srgbClr val="0230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50"/>
          <p:cNvSpPr/>
          <p:nvPr/>
        </p:nvSpPr>
        <p:spPr>
          <a:xfrm>
            <a:off x="7212106" y="3151094"/>
            <a:ext cx="1169894" cy="17481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5875">
            <a:solidFill>
              <a:srgbClr val="0230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50"/>
          <p:cNvSpPr/>
          <p:nvPr/>
        </p:nvSpPr>
        <p:spPr>
          <a:xfrm>
            <a:off x="5921188" y="5060577"/>
            <a:ext cx="1169894" cy="17481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5875">
            <a:solidFill>
              <a:srgbClr val="0230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061" y="296308"/>
            <a:ext cx="11670926" cy="6561692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51"/>
          <p:cNvSpPr/>
          <p:nvPr/>
        </p:nvSpPr>
        <p:spPr>
          <a:xfrm>
            <a:off x="7194176" y="1425388"/>
            <a:ext cx="1264024" cy="21515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39" name="Google Shape;339;p51"/>
          <p:cNvCxnSpPr/>
          <p:nvPr/>
        </p:nvCxnSpPr>
        <p:spPr>
          <a:xfrm>
            <a:off x="766482" y="2783541"/>
            <a:ext cx="1156447" cy="726141"/>
          </a:xfrm>
          <a:prstGeom prst="straightConnector1">
            <a:avLst/>
          </a:prstGeom>
          <a:noFill/>
          <a:ln cap="flat" cmpd="sng" w="76200">
            <a:solidFill>
              <a:srgbClr val="FF0000">
                <a:alpha val="60000"/>
              </a:srgbClr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08" y="276265"/>
            <a:ext cx="12137092" cy="6823782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52"/>
          <p:cNvSpPr/>
          <p:nvPr/>
        </p:nvSpPr>
        <p:spPr>
          <a:xfrm>
            <a:off x="2312894" y="5230906"/>
            <a:ext cx="1048871" cy="21515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5875">
            <a:solidFill>
              <a:srgbClr val="0230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085" y="282387"/>
            <a:ext cx="11401985" cy="6763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085" y="282387"/>
            <a:ext cx="11401985" cy="6763871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54"/>
          <p:cNvSpPr/>
          <p:nvPr/>
        </p:nvSpPr>
        <p:spPr>
          <a:xfrm>
            <a:off x="7167282" y="2393577"/>
            <a:ext cx="1613647" cy="24204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5875">
            <a:solidFill>
              <a:srgbClr val="0230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389" y="193692"/>
            <a:ext cx="11519646" cy="6476639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6"/>
          <p:cNvSpPr/>
          <p:nvPr/>
        </p:nvSpPr>
        <p:spPr>
          <a:xfrm>
            <a:off x="1963271" y="2850776"/>
            <a:ext cx="5526741" cy="146573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57"/>
          <p:cNvSpPr/>
          <p:nvPr/>
        </p:nvSpPr>
        <p:spPr>
          <a:xfrm>
            <a:off x="1855694" y="4719918"/>
            <a:ext cx="6279777" cy="1008529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2"/>
          <p:cNvPicPr preferRelativeResize="0"/>
          <p:nvPr/>
        </p:nvPicPr>
        <p:blipFill rotWithShape="1">
          <a:blip r:embed="rId3">
            <a:alphaModFix/>
          </a:blip>
          <a:srcRect b="0" l="3375" r="3384" t="0"/>
          <a:stretch/>
        </p:blipFill>
        <p:spPr>
          <a:xfrm>
            <a:off x="418011" y="88877"/>
            <a:ext cx="11220998" cy="676912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/>
          <p:nvPr/>
        </p:nvSpPr>
        <p:spPr>
          <a:xfrm>
            <a:off x="5310038" y="5963194"/>
            <a:ext cx="1437000" cy="2742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5875">
            <a:solidFill>
              <a:srgbClr val="0230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423" y="204009"/>
            <a:ext cx="11452412" cy="64388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4" name="Google Shape;384;p59"/>
          <p:cNvCxnSpPr/>
          <p:nvPr/>
        </p:nvCxnSpPr>
        <p:spPr>
          <a:xfrm flipH="1">
            <a:off x="9238129" y="2877671"/>
            <a:ext cx="1035424" cy="13447"/>
          </a:xfrm>
          <a:prstGeom prst="straightConnector1">
            <a:avLst/>
          </a:prstGeom>
          <a:noFill/>
          <a:ln cap="flat" cmpd="sng" w="76200">
            <a:solidFill>
              <a:srgbClr val="FF0000">
                <a:alpha val="60000"/>
              </a:srgbClr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ransition spd="slow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423" y="204009"/>
            <a:ext cx="11452412" cy="64388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5" name="Google Shape;395;p61"/>
          <p:cNvCxnSpPr/>
          <p:nvPr/>
        </p:nvCxnSpPr>
        <p:spPr>
          <a:xfrm rot="10800000">
            <a:off x="9722224" y="3119718"/>
            <a:ext cx="1156447" cy="53788"/>
          </a:xfrm>
          <a:prstGeom prst="straightConnector1">
            <a:avLst/>
          </a:prstGeom>
          <a:noFill/>
          <a:ln cap="flat" cmpd="sng" w="76200">
            <a:solidFill>
              <a:srgbClr val="FF0000">
                <a:alpha val="60000"/>
              </a:srgbClr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ransition spd="slow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3"/>
          <p:cNvPicPr preferRelativeResize="0"/>
          <p:nvPr/>
        </p:nvPicPr>
        <p:blipFill rotWithShape="1">
          <a:blip r:embed="rId3">
            <a:alphaModFix/>
          </a:blip>
          <a:srcRect b="1960" l="820" r="-819" t="-1960"/>
          <a:stretch/>
        </p:blipFill>
        <p:spPr>
          <a:xfrm>
            <a:off x="152400" y="152400"/>
            <a:ext cx="11650138" cy="655320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/>
          <p:nvPr/>
        </p:nvSpPr>
        <p:spPr>
          <a:xfrm>
            <a:off x="1043000" y="3629025"/>
            <a:ext cx="1371600" cy="314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580076" cy="7072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2251"/>
            <a:ext cx="12105017" cy="680574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5"/>
          <p:cNvSpPr/>
          <p:nvPr/>
        </p:nvSpPr>
        <p:spPr>
          <a:xfrm>
            <a:off x="7537269" y="4545875"/>
            <a:ext cx="300445" cy="1045028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5875">
            <a:solidFill>
              <a:srgbClr val="0230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6505303" y="5760720"/>
            <a:ext cx="25341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86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INSTRUCTION VIDEO</a:t>
            </a:r>
            <a:endParaRPr b="1" sz="1800">
              <a:solidFill>
                <a:srgbClr val="86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737" y="627016"/>
            <a:ext cx="10929022" cy="56039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26"/>
          <p:cNvCxnSpPr/>
          <p:nvPr/>
        </p:nvCxnSpPr>
        <p:spPr>
          <a:xfrm flipH="1">
            <a:off x="3801291" y="1672046"/>
            <a:ext cx="1645920" cy="692331"/>
          </a:xfrm>
          <a:prstGeom prst="straightConnector1">
            <a:avLst/>
          </a:prstGeom>
          <a:noFill/>
          <a:ln cap="flat" cmpd="sng" w="76200">
            <a:solidFill>
              <a:srgbClr val="FF0000">
                <a:alpha val="60000"/>
              </a:srgbClr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171" y="953587"/>
            <a:ext cx="10929022" cy="560396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7"/>
          <p:cNvSpPr/>
          <p:nvPr/>
        </p:nvSpPr>
        <p:spPr>
          <a:xfrm>
            <a:off x="1763486" y="4545874"/>
            <a:ext cx="1515291" cy="20900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15875">
            <a:solidFill>
              <a:srgbClr val="0230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ce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