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7"/>
  </p:notesMasterIdLst>
  <p:sldIdLst>
    <p:sldId id="256" r:id="rId5"/>
    <p:sldId id="263" r:id="rId6"/>
    <p:sldId id="279" r:id="rId7"/>
    <p:sldId id="275" r:id="rId8"/>
    <p:sldId id="278" r:id="rId9"/>
    <p:sldId id="276" r:id="rId10"/>
    <p:sldId id="280" r:id="rId11"/>
    <p:sldId id="273" r:id="rId12"/>
    <p:sldId id="277" r:id="rId13"/>
    <p:sldId id="269" r:id="rId14"/>
    <p:sldId id="282"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D04C4B-755B-FC35-E519-6B23308D568B}" v="4" dt="2023-04-12T18:22:40.699"/>
    <p1510:client id="{51ACCE77-54FB-C079-F6F6-47E518CEE232}" v="15" dt="2023-04-11T21:35:03.710"/>
    <p1510:client id="{F60056A1-4DBC-26C8-E6C5-BEE42A369910}" v="220" dt="2023-04-12T02:19:19.0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eph Hollister" userId="S::hollisterj@luhsd.net::3902bc5b-dd94-4f2f-a5c6-5eb78d4d4674" providerId="AD" clId="Web-{A6F3B505-AAC6-4661-4388-7F67B9CC2797}"/>
    <pc:docChg chg="modSld">
      <pc:chgData name="Joseph Hollister" userId="S::hollisterj@luhsd.net::3902bc5b-dd94-4f2f-a5c6-5eb78d4d4674" providerId="AD" clId="Web-{A6F3B505-AAC6-4661-4388-7F67B9CC2797}" dt="2023-04-10T20:13:09.386" v="4" actId="20577"/>
      <pc:docMkLst>
        <pc:docMk/>
      </pc:docMkLst>
      <pc:sldChg chg="modSp">
        <pc:chgData name="Joseph Hollister" userId="S::hollisterj@luhsd.net::3902bc5b-dd94-4f2f-a5c6-5eb78d4d4674" providerId="AD" clId="Web-{A6F3B505-AAC6-4661-4388-7F67B9CC2797}" dt="2023-04-10T20:13:09.386" v="4" actId="20577"/>
        <pc:sldMkLst>
          <pc:docMk/>
          <pc:sldMk cId="2475530696" sldId="277"/>
        </pc:sldMkLst>
        <pc:spChg chg="mod">
          <ac:chgData name="Joseph Hollister" userId="S::hollisterj@luhsd.net::3902bc5b-dd94-4f2f-a5c6-5eb78d4d4674" providerId="AD" clId="Web-{A6F3B505-AAC6-4661-4388-7F67B9CC2797}" dt="2023-04-10T20:13:09.386" v="4" actId="20577"/>
          <ac:spMkLst>
            <pc:docMk/>
            <pc:sldMk cId="2475530696" sldId="277"/>
            <ac:spMk id="6" creationId="{4A50637F-C949-44F1-97F8-87909A401B09}"/>
          </ac:spMkLst>
        </pc:spChg>
      </pc:sldChg>
    </pc:docChg>
  </pc:docChgLst>
  <pc:docChgLst>
    <pc:chgData name="Leticia Gonzalez" userId="677e8f63-dd86-462e-8fda-5ca6ab33ee4b" providerId="ADAL" clId="{2630BA51-B1BB-E14C-B539-B551B8B19B6E}"/>
    <pc:docChg chg="modSld">
      <pc:chgData name="Leticia Gonzalez" userId="677e8f63-dd86-462e-8fda-5ca6ab33ee4b" providerId="ADAL" clId="{2630BA51-B1BB-E14C-B539-B551B8B19B6E}" dt="2023-04-12T18:13:26.921" v="171" actId="20577"/>
      <pc:docMkLst>
        <pc:docMk/>
      </pc:docMkLst>
      <pc:sldChg chg="modSp">
        <pc:chgData name="Leticia Gonzalez" userId="677e8f63-dd86-462e-8fda-5ca6ab33ee4b" providerId="ADAL" clId="{2630BA51-B1BB-E14C-B539-B551B8B19B6E}" dt="2023-04-12T18:13:26.921" v="171" actId="20577"/>
        <pc:sldMkLst>
          <pc:docMk/>
          <pc:sldMk cId="2903761782" sldId="280"/>
        </pc:sldMkLst>
        <pc:spChg chg="mod">
          <ac:chgData name="Leticia Gonzalez" userId="677e8f63-dd86-462e-8fda-5ca6ab33ee4b" providerId="ADAL" clId="{2630BA51-B1BB-E14C-B539-B551B8B19B6E}" dt="2023-04-12T18:13:26.921" v="171" actId="20577"/>
          <ac:spMkLst>
            <pc:docMk/>
            <pc:sldMk cId="2903761782" sldId="280"/>
            <ac:spMk id="4" creationId="{0CF62007-5E22-44DD-A1E4-E411A11A4485}"/>
          </ac:spMkLst>
        </pc:spChg>
      </pc:sldChg>
    </pc:docChg>
  </pc:docChgLst>
  <pc:docChgLst>
    <pc:chgData name="Guest User" userId="S::urn:spo:anon#9373534f5c38bde1e48ba62918286b47ee46d73d95ac1394f71c0afd8ac4e0b7::" providerId="AD" clId="Web-{F60056A1-4DBC-26C8-E6C5-BEE42A369910}"/>
    <pc:docChg chg="addSld delSld modSld sldOrd">
      <pc:chgData name="Guest User" userId="S::urn:spo:anon#9373534f5c38bde1e48ba62918286b47ee46d73d95ac1394f71c0afd8ac4e0b7::" providerId="AD" clId="Web-{F60056A1-4DBC-26C8-E6C5-BEE42A369910}" dt="2023-04-12T02:19:15.889" v="145" actId="20577"/>
      <pc:docMkLst>
        <pc:docMk/>
      </pc:docMkLst>
      <pc:sldChg chg="modSp">
        <pc:chgData name="Guest User" userId="S::urn:spo:anon#9373534f5c38bde1e48ba62918286b47ee46d73d95ac1394f71c0afd8ac4e0b7::" providerId="AD" clId="Web-{F60056A1-4DBC-26C8-E6C5-BEE42A369910}" dt="2023-04-12T02:19:05.373" v="141" actId="20577"/>
        <pc:sldMkLst>
          <pc:docMk/>
          <pc:sldMk cId="2723132027" sldId="263"/>
        </pc:sldMkLst>
        <pc:spChg chg="mod">
          <ac:chgData name="Guest User" userId="S::urn:spo:anon#9373534f5c38bde1e48ba62918286b47ee46d73d95ac1394f71c0afd8ac4e0b7::" providerId="AD" clId="Web-{F60056A1-4DBC-26C8-E6C5-BEE42A369910}" dt="2023-04-12T02:19:05.373" v="141" actId="20577"/>
          <ac:spMkLst>
            <pc:docMk/>
            <pc:sldMk cId="2723132027" sldId="263"/>
            <ac:spMk id="3" creationId="{29FFBA86-E64C-43D9-A0C6-7812DFAABB0E}"/>
          </ac:spMkLst>
        </pc:spChg>
      </pc:sldChg>
      <pc:sldChg chg="addSp modSp">
        <pc:chgData name="Guest User" userId="S::urn:spo:anon#9373534f5c38bde1e48ba62918286b47ee46d73d95ac1394f71c0afd8ac4e0b7::" providerId="AD" clId="Web-{F60056A1-4DBC-26C8-E6C5-BEE42A369910}" dt="2023-04-11T22:03:33.420" v="116" actId="1076"/>
        <pc:sldMkLst>
          <pc:docMk/>
          <pc:sldMk cId="2372164538" sldId="271"/>
        </pc:sldMkLst>
        <pc:picChg chg="add mod">
          <ac:chgData name="Guest User" userId="S::urn:spo:anon#9373534f5c38bde1e48ba62918286b47ee46d73d95ac1394f71c0afd8ac4e0b7::" providerId="AD" clId="Web-{F60056A1-4DBC-26C8-E6C5-BEE42A369910}" dt="2023-04-11T22:03:33.420" v="116" actId="1076"/>
          <ac:picMkLst>
            <pc:docMk/>
            <pc:sldMk cId="2372164538" sldId="271"/>
            <ac:picMk id="4" creationId="{C0C8863C-059C-5C74-4DD9-A3F37145E5C3}"/>
          </ac:picMkLst>
        </pc:picChg>
      </pc:sldChg>
      <pc:sldChg chg="modSp">
        <pc:chgData name="Guest User" userId="S::urn:spo:anon#9373534f5c38bde1e48ba62918286b47ee46d73d95ac1394f71c0afd8ac4e0b7::" providerId="AD" clId="Web-{F60056A1-4DBC-26C8-E6C5-BEE42A369910}" dt="2023-04-12T02:19:15.889" v="145" actId="20577"/>
        <pc:sldMkLst>
          <pc:docMk/>
          <pc:sldMk cId="1847551117" sldId="273"/>
        </pc:sldMkLst>
        <pc:spChg chg="mod">
          <ac:chgData name="Guest User" userId="S::urn:spo:anon#9373534f5c38bde1e48ba62918286b47ee46d73d95ac1394f71c0afd8ac4e0b7::" providerId="AD" clId="Web-{F60056A1-4DBC-26C8-E6C5-BEE42A369910}" dt="2023-04-12T02:19:15.889" v="145" actId="20577"/>
          <ac:spMkLst>
            <pc:docMk/>
            <pc:sldMk cId="1847551117" sldId="273"/>
            <ac:spMk id="2" creationId="{70A50A73-7F2E-4FA8-92E2-715CE9585CC6}"/>
          </ac:spMkLst>
        </pc:spChg>
        <pc:spChg chg="mod">
          <ac:chgData name="Guest User" userId="S::urn:spo:anon#9373534f5c38bde1e48ba62918286b47ee46d73d95ac1394f71c0afd8ac4e0b7::" providerId="AD" clId="Web-{F60056A1-4DBC-26C8-E6C5-BEE42A369910}" dt="2023-04-11T15:23:43.706" v="74" actId="20577"/>
          <ac:spMkLst>
            <pc:docMk/>
            <pc:sldMk cId="1847551117" sldId="273"/>
            <ac:spMk id="3" creationId="{9971AE7F-F1F1-4989-9E51-E49FF1623F73}"/>
          </ac:spMkLst>
        </pc:spChg>
      </pc:sldChg>
      <pc:sldChg chg="addSp delSp modSp ord">
        <pc:chgData name="Guest User" userId="S::urn:spo:anon#9373534f5c38bde1e48ba62918286b47ee46d73d95ac1394f71c0afd8ac4e0b7::" providerId="AD" clId="Web-{F60056A1-4DBC-26C8-E6C5-BEE42A369910}" dt="2023-04-11T22:04:39.014" v="123" actId="1076"/>
        <pc:sldMkLst>
          <pc:docMk/>
          <pc:sldMk cId="2176867615" sldId="279"/>
        </pc:sldMkLst>
        <pc:spChg chg="add mod">
          <ac:chgData name="Guest User" userId="S::urn:spo:anon#9373534f5c38bde1e48ba62918286b47ee46d73d95ac1394f71c0afd8ac4e0b7::" providerId="AD" clId="Web-{F60056A1-4DBC-26C8-E6C5-BEE42A369910}" dt="2023-04-11T22:04:36.014" v="122" actId="14100"/>
          <ac:spMkLst>
            <pc:docMk/>
            <pc:sldMk cId="2176867615" sldId="279"/>
            <ac:spMk id="7" creationId="{FDE812A2-9910-C260-7C0E-456D56CADA13}"/>
          </ac:spMkLst>
        </pc:spChg>
        <pc:picChg chg="del">
          <ac:chgData name="Guest User" userId="S::urn:spo:anon#9373534f5c38bde1e48ba62918286b47ee46d73d95ac1394f71c0afd8ac4e0b7::" providerId="AD" clId="Web-{F60056A1-4DBC-26C8-E6C5-BEE42A369910}" dt="2023-04-11T22:03:28.920" v="114"/>
          <ac:picMkLst>
            <pc:docMk/>
            <pc:sldMk cId="2176867615" sldId="279"/>
            <ac:picMk id="4" creationId="{7C3BD53E-E6C7-91C8-1C18-FD88AFF64D89}"/>
          </ac:picMkLst>
        </pc:picChg>
        <pc:picChg chg="add mod">
          <ac:chgData name="Guest User" userId="S::urn:spo:anon#9373534f5c38bde1e48ba62918286b47ee46d73d95ac1394f71c0afd8ac4e0b7::" providerId="AD" clId="Web-{F60056A1-4DBC-26C8-E6C5-BEE42A369910}" dt="2023-04-11T22:04:39.014" v="123" actId="1076"/>
          <ac:picMkLst>
            <pc:docMk/>
            <pc:sldMk cId="2176867615" sldId="279"/>
            <ac:picMk id="5" creationId="{5A66A747-F535-06A6-D388-86F7430C35E1}"/>
          </ac:picMkLst>
        </pc:picChg>
      </pc:sldChg>
      <pc:sldChg chg="modSp">
        <pc:chgData name="Guest User" userId="S::urn:spo:anon#9373534f5c38bde1e48ba62918286b47ee46d73d95ac1394f71c0afd8ac4e0b7::" providerId="AD" clId="Web-{F60056A1-4DBC-26C8-E6C5-BEE42A369910}" dt="2023-04-12T02:16:28.214" v="137" actId="1076"/>
        <pc:sldMkLst>
          <pc:docMk/>
          <pc:sldMk cId="2903761782" sldId="280"/>
        </pc:sldMkLst>
        <pc:spChg chg="mod">
          <ac:chgData name="Guest User" userId="S::urn:spo:anon#9373534f5c38bde1e48ba62918286b47ee46d73d95ac1394f71c0afd8ac4e0b7::" providerId="AD" clId="Web-{F60056A1-4DBC-26C8-E6C5-BEE42A369910}" dt="2023-04-12T02:16:28.214" v="137" actId="1076"/>
          <ac:spMkLst>
            <pc:docMk/>
            <pc:sldMk cId="2903761782" sldId="280"/>
            <ac:spMk id="4" creationId="{0CF62007-5E22-44DD-A1E4-E411A11A4485}"/>
          </ac:spMkLst>
        </pc:spChg>
      </pc:sldChg>
      <pc:sldChg chg="new del">
        <pc:chgData name="Guest User" userId="S::urn:spo:anon#9373534f5c38bde1e48ba62918286b47ee46d73d95ac1394f71c0afd8ac4e0b7::" providerId="AD" clId="Web-{F60056A1-4DBC-26C8-E6C5-BEE42A369910}" dt="2023-04-12T02:18:49.904" v="140"/>
        <pc:sldMkLst>
          <pc:docMk/>
          <pc:sldMk cId="630691733" sldId="281"/>
        </pc:sldMkLst>
      </pc:sldChg>
      <pc:sldChg chg="new">
        <pc:chgData name="Guest User" userId="S::urn:spo:anon#9373534f5c38bde1e48ba62918286b47ee46d73d95ac1394f71c0afd8ac4e0b7::" providerId="AD" clId="Web-{F60056A1-4DBC-26C8-E6C5-BEE42A369910}" dt="2023-04-12T02:18:46.466" v="139"/>
        <pc:sldMkLst>
          <pc:docMk/>
          <pc:sldMk cId="2381900605" sldId="282"/>
        </pc:sldMkLst>
      </pc:sldChg>
    </pc:docChg>
  </pc:docChgLst>
  <pc:docChgLst>
    <pc:chgData name="Joseph Hollister" userId="S::hollisterj@luhsd.net::3902bc5b-dd94-4f2f-a5c6-5eb78d4d4674" providerId="AD" clId="Web-{1BD04C4B-755B-FC35-E519-6B23308D568B}"/>
    <pc:docChg chg="modSld">
      <pc:chgData name="Joseph Hollister" userId="S::hollisterj@luhsd.net::3902bc5b-dd94-4f2f-a5c6-5eb78d4d4674" providerId="AD" clId="Web-{1BD04C4B-755B-FC35-E519-6B23308D568B}" dt="2023-04-12T18:22:40.699" v="1" actId="20577"/>
      <pc:docMkLst>
        <pc:docMk/>
      </pc:docMkLst>
      <pc:sldChg chg="modSp">
        <pc:chgData name="Joseph Hollister" userId="S::hollisterj@luhsd.net::3902bc5b-dd94-4f2f-a5c6-5eb78d4d4674" providerId="AD" clId="Web-{1BD04C4B-755B-FC35-E519-6B23308D568B}" dt="2023-04-12T18:22:40.699" v="1" actId="20577"/>
        <pc:sldMkLst>
          <pc:docMk/>
          <pc:sldMk cId="2903761782" sldId="280"/>
        </pc:sldMkLst>
        <pc:spChg chg="mod">
          <ac:chgData name="Joseph Hollister" userId="S::hollisterj@luhsd.net::3902bc5b-dd94-4f2f-a5c6-5eb78d4d4674" providerId="AD" clId="Web-{1BD04C4B-755B-FC35-E519-6B23308D568B}" dt="2023-04-12T18:22:40.699" v="1" actId="20577"/>
          <ac:spMkLst>
            <pc:docMk/>
            <pc:sldMk cId="2903761782" sldId="280"/>
            <ac:spMk id="4" creationId="{0CF62007-5E22-44DD-A1E4-E411A11A4485}"/>
          </ac:spMkLst>
        </pc:spChg>
      </pc:sldChg>
    </pc:docChg>
  </pc:docChgLst>
  <pc:docChgLst>
    <pc:chgData name="Guest User" userId="S::urn:spo:anon#9373534f5c38bde1e48ba62918286b47ee46d73d95ac1394f71c0afd8ac4e0b7::" providerId="AD" clId="Web-{6FC2F54D-74BC-C3DF-8589-4E56ACB9F776}"/>
    <pc:docChg chg="sldOrd">
      <pc:chgData name="Guest User" userId="S::urn:spo:anon#9373534f5c38bde1e48ba62918286b47ee46d73d95ac1394f71c0afd8ac4e0b7::" providerId="AD" clId="Web-{6FC2F54D-74BC-C3DF-8589-4E56ACB9F776}" dt="2023-04-11T15:00:01.564" v="1"/>
      <pc:docMkLst>
        <pc:docMk/>
      </pc:docMkLst>
      <pc:sldChg chg="ord">
        <pc:chgData name="Guest User" userId="S::urn:spo:anon#9373534f5c38bde1e48ba62918286b47ee46d73d95ac1394f71c0afd8ac4e0b7::" providerId="AD" clId="Web-{6FC2F54D-74BC-C3DF-8589-4E56ACB9F776}" dt="2023-04-11T15:00:01.564" v="1"/>
        <pc:sldMkLst>
          <pc:docMk/>
          <pc:sldMk cId="1193769183" sldId="269"/>
        </pc:sldMkLst>
      </pc:sldChg>
      <pc:sldChg chg="ord">
        <pc:chgData name="Guest User" userId="S::urn:spo:anon#9373534f5c38bde1e48ba62918286b47ee46d73d95ac1394f71c0afd8ac4e0b7::" providerId="AD" clId="Web-{6FC2F54D-74BC-C3DF-8589-4E56ACB9F776}" dt="2023-04-11T14:58:29.874" v="0"/>
        <pc:sldMkLst>
          <pc:docMk/>
          <pc:sldMk cId="4185902723" sldId="275"/>
        </pc:sldMkLst>
      </pc:sldChg>
    </pc:docChg>
  </pc:docChgLst>
  <pc:docChgLst>
    <pc:chgData name="Joseph Hollister" userId="S::hollisterj@luhsd.net::3902bc5b-dd94-4f2f-a5c6-5eb78d4d4674" providerId="AD" clId="Web-{51ACCE77-54FB-C079-F6F6-47E518CEE232}"/>
    <pc:docChg chg="modSld">
      <pc:chgData name="Joseph Hollister" userId="S::hollisterj@luhsd.net::3902bc5b-dd94-4f2f-a5c6-5eb78d4d4674" providerId="AD" clId="Web-{51ACCE77-54FB-C079-F6F6-47E518CEE232}" dt="2023-04-11T21:35:03.710" v="13" actId="20577"/>
      <pc:docMkLst>
        <pc:docMk/>
      </pc:docMkLst>
      <pc:sldChg chg="modSp">
        <pc:chgData name="Joseph Hollister" userId="S::hollisterj@luhsd.net::3902bc5b-dd94-4f2f-a5c6-5eb78d4d4674" providerId="AD" clId="Web-{51ACCE77-54FB-C079-F6F6-47E518CEE232}" dt="2023-04-11T21:35:03.710" v="13" actId="20577"/>
        <pc:sldMkLst>
          <pc:docMk/>
          <pc:sldMk cId="2372164538" sldId="271"/>
        </pc:sldMkLst>
        <pc:spChg chg="mod">
          <ac:chgData name="Joseph Hollister" userId="S::hollisterj@luhsd.net::3902bc5b-dd94-4f2f-a5c6-5eb78d4d4674" providerId="AD" clId="Web-{51ACCE77-54FB-C079-F6F6-47E518CEE232}" dt="2023-04-11T21:35:03.710" v="13" actId="20577"/>
          <ac:spMkLst>
            <pc:docMk/>
            <pc:sldMk cId="2372164538" sldId="271"/>
            <ac:spMk id="3" creationId="{F363FFBD-81F2-6F48-B0FB-D0FCAD4E10EF}"/>
          </ac:spMkLst>
        </pc:spChg>
      </pc:sldChg>
      <pc:sldChg chg="modSp">
        <pc:chgData name="Joseph Hollister" userId="S::hollisterj@luhsd.net::3902bc5b-dd94-4f2f-a5c6-5eb78d4d4674" providerId="AD" clId="Web-{51ACCE77-54FB-C079-F6F6-47E518CEE232}" dt="2023-04-11T21:34:24.897" v="3" actId="20577"/>
        <pc:sldMkLst>
          <pc:docMk/>
          <pc:sldMk cId="1847551117" sldId="273"/>
        </pc:sldMkLst>
        <pc:spChg chg="mod">
          <ac:chgData name="Joseph Hollister" userId="S::hollisterj@luhsd.net::3902bc5b-dd94-4f2f-a5c6-5eb78d4d4674" providerId="AD" clId="Web-{51ACCE77-54FB-C079-F6F6-47E518CEE232}" dt="2023-04-11T21:34:24.897" v="3" actId="20577"/>
          <ac:spMkLst>
            <pc:docMk/>
            <pc:sldMk cId="1847551117" sldId="273"/>
            <ac:spMk id="3" creationId="{9971AE7F-F1F1-4989-9E51-E49FF1623F73}"/>
          </ac:spMkLst>
        </pc:spChg>
      </pc:sldChg>
      <pc:sldChg chg="modSp">
        <pc:chgData name="Joseph Hollister" userId="S::hollisterj@luhsd.net::3902bc5b-dd94-4f2f-a5c6-5eb78d4d4674" providerId="AD" clId="Web-{51ACCE77-54FB-C079-F6F6-47E518CEE232}" dt="2023-04-11T21:32:55.769" v="1" actId="20577"/>
        <pc:sldMkLst>
          <pc:docMk/>
          <pc:sldMk cId="2176867615" sldId="279"/>
        </pc:sldMkLst>
        <pc:spChg chg="mod">
          <ac:chgData name="Joseph Hollister" userId="S::hollisterj@luhsd.net::3902bc5b-dd94-4f2f-a5c6-5eb78d4d4674" providerId="AD" clId="Web-{51ACCE77-54FB-C079-F6F6-47E518CEE232}" dt="2023-04-11T21:32:55.769" v="1" actId="20577"/>
          <ac:spMkLst>
            <pc:docMk/>
            <pc:sldMk cId="2176867615" sldId="279"/>
            <ac:spMk id="2" creationId="{70A50A73-7F2E-4FA8-92E2-715CE9585CC6}"/>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CF93F7-EBFA-43E2-843F-76235AECE9FD}" type="doc">
      <dgm:prSet loTypeId="urn:microsoft.com/office/officeart/2016/7/layout/VerticalSolidActionList" loCatId="List" qsTypeId="urn:microsoft.com/office/officeart/2005/8/quickstyle/simple1" qsCatId="simple" csTypeId="urn:microsoft.com/office/officeart/2005/8/colors/colorful2" csCatId="colorful" phldr="1"/>
      <dgm:spPr/>
      <dgm:t>
        <a:bodyPr/>
        <a:lstStyle/>
        <a:p>
          <a:endParaRPr lang="en-US"/>
        </a:p>
      </dgm:t>
    </dgm:pt>
    <dgm:pt modelId="{EBA238AA-7997-4ADC-AE10-138FE44B66D3}">
      <dgm:prSet/>
      <dgm:spPr/>
      <dgm:t>
        <a:bodyPr/>
        <a:lstStyle/>
        <a:p>
          <a:r>
            <a:rPr lang="en-US"/>
            <a:t>Sign up</a:t>
          </a:r>
        </a:p>
      </dgm:t>
    </dgm:pt>
    <dgm:pt modelId="{E1E2F3C2-F833-4AD3-B189-CFE51797EC53}" type="parTrans" cxnId="{277B7558-CB1D-4BA1-B2E2-43D38EDA8831}">
      <dgm:prSet/>
      <dgm:spPr/>
      <dgm:t>
        <a:bodyPr/>
        <a:lstStyle/>
        <a:p>
          <a:endParaRPr lang="en-US"/>
        </a:p>
      </dgm:t>
    </dgm:pt>
    <dgm:pt modelId="{319E6EFD-EBA0-4E33-BE61-63B6B0DB08AB}" type="sibTrans" cxnId="{277B7558-CB1D-4BA1-B2E2-43D38EDA8831}">
      <dgm:prSet/>
      <dgm:spPr/>
      <dgm:t>
        <a:bodyPr/>
        <a:lstStyle/>
        <a:p>
          <a:endParaRPr lang="en-US"/>
        </a:p>
      </dgm:t>
    </dgm:pt>
    <dgm:pt modelId="{FD51FF14-7879-44EB-B1F7-E6E1D5D45A86}">
      <dgm:prSet/>
      <dgm:spPr/>
      <dgm:t>
        <a:bodyPr/>
        <a:lstStyle/>
        <a:p>
          <a:r>
            <a:rPr lang="en-US" dirty="0"/>
            <a:t>Sign up for remind: Text NHSFHS23@ to 81010</a:t>
          </a:r>
        </a:p>
      </dgm:t>
    </dgm:pt>
    <dgm:pt modelId="{FC9265C8-1EBE-4456-8056-C597ABEC7A3A}" type="parTrans" cxnId="{534ED5E8-4E5B-42AC-A218-F99FE62BB5AA}">
      <dgm:prSet/>
      <dgm:spPr/>
      <dgm:t>
        <a:bodyPr/>
        <a:lstStyle/>
        <a:p>
          <a:endParaRPr lang="en-US"/>
        </a:p>
      </dgm:t>
    </dgm:pt>
    <dgm:pt modelId="{04BDAEF3-8DB6-4DF5-B50D-7A5B343E9508}" type="sibTrans" cxnId="{534ED5E8-4E5B-42AC-A218-F99FE62BB5AA}">
      <dgm:prSet/>
      <dgm:spPr/>
      <dgm:t>
        <a:bodyPr/>
        <a:lstStyle/>
        <a:p>
          <a:endParaRPr lang="en-US"/>
        </a:p>
      </dgm:t>
    </dgm:pt>
    <dgm:pt modelId="{C67AAF5B-E716-4450-A655-FEB576F746E1}">
      <dgm:prSet/>
      <dgm:spPr/>
      <dgm:t>
        <a:bodyPr/>
        <a:lstStyle/>
        <a:p>
          <a:r>
            <a:rPr lang="en-US"/>
            <a:t>Check</a:t>
          </a:r>
        </a:p>
      </dgm:t>
    </dgm:pt>
    <dgm:pt modelId="{5C13A7CA-05FD-4168-A102-0023FDB8962E}" type="parTrans" cxnId="{E96D14C3-B200-48FE-A95E-5C315CB0E694}">
      <dgm:prSet/>
      <dgm:spPr/>
      <dgm:t>
        <a:bodyPr/>
        <a:lstStyle/>
        <a:p>
          <a:endParaRPr lang="en-US"/>
        </a:p>
      </dgm:t>
    </dgm:pt>
    <dgm:pt modelId="{B6F743D0-E98F-4DE3-AC63-93DA27780C3F}" type="sibTrans" cxnId="{E96D14C3-B200-48FE-A95E-5C315CB0E694}">
      <dgm:prSet/>
      <dgm:spPr/>
      <dgm:t>
        <a:bodyPr/>
        <a:lstStyle/>
        <a:p>
          <a:endParaRPr lang="en-US"/>
        </a:p>
      </dgm:t>
    </dgm:pt>
    <dgm:pt modelId="{256FBF30-654D-432B-A89D-6D706F43EEE9}">
      <dgm:prSet/>
      <dgm:spPr/>
      <dgm:t>
        <a:bodyPr/>
        <a:lstStyle/>
        <a:p>
          <a:r>
            <a:rPr lang="en-US"/>
            <a:t>Check school issued email: Download the Outlook app </a:t>
          </a:r>
        </a:p>
      </dgm:t>
    </dgm:pt>
    <dgm:pt modelId="{08A67EE4-0945-4650-A720-24D7E57AFE7B}" type="parTrans" cxnId="{2FBDFE47-9B92-419F-BCDB-DD03786E925D}">
      <dgm:prSet/>
      <dgm:spPr/>
      <dgm:t>
        <a:bodyPr/>
        <a:lstStyle/>
        <a:p>
          <a:endParaRPr lang="en-US"/>
        </a:p>
      </dgm:t>
    </dgm:pt>
    <dgm:pt modelId="{028179AA-9052-4E8A-B95D-FC1F808CFE29}" type="sibTrans" cxnId="{2FBDFE47-9B92-419F-BCDB-DD03786E925D}">
      <dgm:prSet/>
      <dgm:spPr/>
      <dgm:t>
        <a:bodyPr/>
        <a:lstStyle/>
        <a:p>
          <a:endParaRPr lang="en-US"/>
        </a:p>
      </dgm:t>
    </dgm:pt>
    <dgm:pt modelId="{B09CAB5E-038D-432F-96AD-48A311BC728A}">
      <dgm:prSet phldr="0"/>
      <dgm:spPr/>
      <dgm:t>
        <a:bodyPr/>
        <a:lstStyle/>
        <a:p>
          <a:r>
            <a:rPr lang="en-US">
              <a:latin typeface="Rockwell Condensed" panose="02060603050405020104"/>
            </a:rPr>
            <a:t>Website</a:t>
          </a:r>
          <a:endParaRPr lang="en-US"/>
        </a:p>
      </dgm:t>
    </dgm:pt>
    <dgm:pt modelId="{4C316E55-1F0D-4A76-8E83-9B2AB27E1CC8}" type="parTrans" cxnId="{0C38C913-1285-4330-954C-C11EBEE515B0}">
      <dgm:prSet/>
      <dgm:spPr/>
      <dgm:t>
        <a:bodyPr/>
        <a:lstStyle/>
        <a:p>
          <a:endParaRPr lang="en-US"/>
        </a:p>
      </dgm:t>
    </dgm:pt>
    <dgm:pt modelId="{2DF7B40C-9FF4-4841-9BCD-F4C34C1279EE}" type="sibTrans" cxnId="{0C38C913-1285-4330-954C-C11EBEE515B0}">
      <dgm:prSet/>
      <dgm:spPr/>
      <dgm:t>
        <a:bodyPr/>
        <a:lstStyle/>
        <a:p>
          <a:endParaRPr lang="en-US"/>
        </a:p>
      </dgm:t>
    </dgm:pt>
    <dgm:pt modelId="{25A23B83-2678-428E-B20F-80F7D36CF427}">
      <dgm:prSet/>
      <dgm:spPr/>
      <dgm:t>
        <a:bodyPr/>
        <a:lstStyle/>
        <a:p>
          <a:r>
            <a:rPr lang="en-US"/>
            <a:t>Check School Website frequently!</a:t>
          </a:r>
        </a:p>
      </dgm:t>
    </dgm:pt>
    <dgm:pt modelId="{2ACD8328-DD12-4900-8C4E-20FF259375DA}" type="parTrans" cxnId="{513697C6-1192-4595-9DAD-AC225F28A093}">
      <dgm:prSet/>
      <dgm:spPr/>
      <dgm:t>
        <a:bodyPr/>
        <a:lstStyle/>
        <a:p>
          <a:endParaRPr lang="en-US"/>
        </a:p>
      </dgm:t>
    </dgm:pt>
    <dgm:pt modelId="{4ED1045A-2343-4680-982B-3154DAB95DD8}" type="sibTrans" cxnId="{513697C6-1192-4595-9DAD-AC225F28A093}">
      <dgm:prSet/>
      <dgm:spPr/>
      <dgm:t>
        <a:bodyPr/>
        <a:lstStyle/>
        <a:p>
          <a:endParaRPr lang="en-US"/>
        </a:p>
      </dgm:t>
    </dgm:pt>
    <dgm:pt modelId="{8E56547C-4F49-43AA-812E-0D2C797B61FF}">
      <dgm:prSet phldr="0"/>
      <dgm:spPr/>
      <dgm:t>
        <a:bodyPr/>
        <a:lstStyle/>
        <a:p>
          <a:pPr rtl="0"/>
          <a:r>
            <a:rPr lang="en-US">
              <a:latin typeface="Rockwell Condensed" panose="02060603050405020104"/>
            </a:rPr>
            <a:t>Be</a:t>
          </a:r>
          <a:endParaRPr lang="en-US"/>
        </a:p>
      </dgm:t>
    </dgm:pt>
    <dgm:pt modelId="{BB409967-E083-4FAC-B48F-16FF78609272}" type="parTrans" cxnId="{9F410764-E431-4A98-B1D5-B9F0265F5522}">
      <dgm:prSet/>
      <dgm:spPr/>
      <dgm:t>
        <a:bodyPr/>
        <a:lstStyle/>
        <a:p>
          <a:endParaRPr lang="en-US"/>
        </a:p>
      </dgm:t>
    </dgm:pt>
    <dgm:pt modelId="{C43F7E49-942E-4AF3-B3A3-44BF939841C6}" type="sibTrans" cxnId="{9F410764-E431-4A98-B1D5-B9F0265F5522}">
      <dgm:prSet/>
      <dgm:spPr/>
      <dgm:t>
        <a:bodyPr/>
        <a:lstStyle/>
        <a:p>
          <a:endParaRPr lang="en-US"/>
        </a:p>
      </dgm:t>
    </dgm:pt>
    <dgm:pt modelId="{C72E0963-766E-4C2C-B19C-906EAAB6AD81}">
      <dgm:prSet/>
      <dgm:spPr/>
      <dgm:t>
        <a:bodyPr/>
        <a:lstStyle/>
        <a:p>
          <a:r>
            <a:rPr lang="en-US"/>
            <a:t>STUDENTS MUST BE RESPONSIBLE FOR STAYING UP TO DATE ON ALL CLUB MEETINGS/ACTIVITIES</a:t>
          </a:r>
        </a:p>
      </dgm:t>
    </dgm:pt>
    <dgm:pt modelId="{D3978161-CE79-4358-BF92-82049091E03D}" type="parTrans" cxnId="{97CAD009-703F-4AEE-9C25-261AE63C7EE4}">
      <dgm:prSet/>
      <dgm:spPr/>
      <dgm:t>
        <a:bodyPr/>
        <a:lstStyle/>
        <a:p>
          <a:endParaRPr lang="en-US"/>
        </a:p>
      </dgm:t>
    </dgm:pt>
    <dgm:pt modelId="{0837B459-579A-4C2A-8E18-78DC0C1B05A4}" type="sibTrans" cxnId="{97CAD009-703F-4AEE-9C25-261AE63C7EE4}">
      <dgm:prSet/>
      <dgm:spPr/>
      <dgm:t>
        <a:bodyPr/>
        <a:lstStyle/>
        <a:p>
          <a:endParaRPr lang="en-US"/>
        </a:p>
      </dgm:t>
    </dgm:pt>
    <dgm:pt modelId="{52A902C4-5A9D-452E-AC43-E0DB65A543BB}" type="pres">
      <dgm:prSet presAssocID="{69CF93F7-EBFA-43E2-843F-76235AECE9FD}" presName="Name0" presStyleCnt="0">
        <dgm:presLayoutVars>
          <dgm:dir/>
          <dgm:animLvl val="lvl"/>
          <dgm:resizeHandles val="exact"/>
        </dgm:presLayoutVars>
      </dgm:prSet>
      <dgm:spPr/>
    </dgm:pt>
    <dgm:pt modelId="{8AA03884-418D-40F7-920E-6356C34E301F}" type="pres">
      <dgm:prSet presAssocID="{EBA238AA-7997-4ADC-AE10-138FE44B66D3}" presName="linNode" presStyleCnt="0"/>
      <dgm:spPr/>
    </dgm:pt>
    <dgm:pt modelId="{010D85FA-51B9-43A2-8D9A-6D558FBFDB0C}" type="pres">
      <dgm:prSet presAssocID="{EBA238AA-7997-4ADC-AE10-138FE44B66D3}" presName="parentText" presStyleLbl="alignNode1" presStyleIdx="0" presStyleCnt="4">
        <dgm:presLayoutVars>
          <dgm:chMax val="1"/>
          <dgm:bulletEnabled/>
        </dgm:presLayoutVars>
      </dgm:prSet>
      <dgm:spPr/>
    </dgm:pt>
    <dgm:pt modelId="{EC57C015-D348-44D6-B74D-E52E9ADDDB65}" type="pres">
      <dgm:prSet presAssocID="{EBA238AA-7997-4ADC-AE10-138FE44B66D3}" presName="descendantText" presStyleLbl="alignAccFollowNode1" presStyleIdx="0" presStyleCnt="4">
        <dgm:presLayoutVars>
          <dgm:bulletEnabled/>
        </dgm:presLayoutVars>
      </dgm:prSet>
      <dgm:spPr/>
    </dgm:pt>
    <dgm:pt modelId="{B60B75D5-1846-455C-B569-837A93393B0A}" type="pres">
      <dgm:prSet presAssocID="{319E6EFD-EBA0-4E33-BE61-63B6B0DB08AB}" presName="sp" presStyleCnt="0"/>
      <dgm:spPr/>
    </dgm:pt>
    <dgm:pt modelId="{DFEEC5F0-4A4B-4490-876F-77D82B3A6FF9}" type="pres">
      <dgm:prSet presAssocID="{C67AAF5B-E716-4450-A655-FEB576F746E1}" presName="linNode" presStyleCnt="0"/>
      <dgm:spPr/>
    </dgm:pt>
    <dgm:pt modelId="{6A0542D8-1E9E-4B21-9DAB-1F1DA941468E}" type="pres">
      <dgm:prSet presAssocID="{C67AAF5B-E716-4450-A655-FEB576F746E1}" presName="parentText" presStyleLbl="alignNode1" presStyleIdx="1" presStyleCnt="4">
        <dgm:presLayoutVars>
          <dgm:chMax val="1"/>
          <dgm:bulletEnabled/>
        </dgm:presLayoutVars>
      </dgm:prSet>
      <dgm:spPr/>
    </dgm:pt>
    <dgm:pt modelId="{9274DDE7-8B09-47E2-A268-0E1C348A2E16}" type="pres">
      <dgm:prSet presAssocID="{C67AAF5B-E716-4450-A655-FEB576F746E1}" presName="descendantText" presStyleLbl="alignAccFollowNode1" presStyleIdx="1" presStyleCnt="4">
        <dgm:presLayoutVars>
          <dgm:bulletEnabled/>
        </dgm:presLayoutVars>
      </dgm:prSet>
      <dgm:spPr/>
    </dgm:pt>
    <dgm:pt modelId="{D8353295-12F8-4C92-8199-D28983644C99}" type="pres">
      <dgm:prSet presAssocID="{B6F743D0-E98F-4DE3-AC63-93DA27780C3F}" presName="sp" presStyleCnt="0"/>
      <dgm:spPr/>
    </dgm:pt>
    <dgm:pt modelId="{E63ED8C5-FC55-496A-A5E3-4AC8693B7C4D}" type="pres">
      <dgm:prSet presAssocID="{B09CAB5E-038D-432F-96AD-48A311BC728A}" presName="linNode" presStyleCnt="0"/>
      <dgm:spPr/>
    </dgm:pt>
    <dgm:pt modelId="{BE0DB364-85A1-45DA-B796-44C039CA45F8}" type="pres">
      <dgm:prSet presAssocID="{B09CAB5E-038D-432F-96AD-48A311BC728A}" presName="parentText" presStyleLbl="alignNode1" presStyleIdx="2" presStyleCnt="4">
        <dgm:presLayoutVars>
          <dgm:chMax val="1"/>
          <dgm:bulletEnabled/>
        </dgm:presLayoutVars>
      </dgm:prSet>
      <dgm:spPr/>
    </dgm:pt>
    <dgm:pt modelId="{0DEE2336-1563-4079-AE63-B797DCCABA5F}" type="pres">
      <dgm:prSet presAssocID="{B09CAB5E-038D-432F-96AD-48A311BC728A}" presName="descendantText" presStyleLbl="alignAccFollowNode1" presStyleIdx="2" presStyleCnt="4">
        <dgm:presLayoutVars>
          <dgm:bulletEnabled/>
        </dgm:presLayoutVars>
      </dgm:prSet>
      <dgm:spPr/>
    </dgm:pt>
    <dgm:pt modelId="{61F68CFD-9CD3-45B9-87C7-52B208279AE6}" type="pres">
      <dgm:prSet presAssocID="{2DF7B40C-9FF4-4841-9BCD-F4C34C1279EE}" presName="sp" presStyleCnt="0"/>
      <dgm:spPr/>
    </dgm:pt>
    <dgm:pt modelId="{6162DB1D-9BDC-49AA-AE4F-0D8FBC092F6C}" type="pres">
      <dgm:prSet presAssocID="{8E56547C-4F49-43AA-812E-0D2C797B61FF}" presName="linNode" presStyleCnt="0"/>
      <dgm:spPr/>
    </dgm:pt>
    <dgm:pt modelId="{BE2EE0D1-4B64-4DE9-B977-BC07A8041443}" type="pres">
      <dgm:prSet presAssocID="{8E56547C-4F49-43AA-812E-0D2C797B61FF}" presName="parentText" presStyleLbl="alignNode1" presStyleIdx="3" presStyleCnt="4">
        <dgm:presLayoutVars>
          <dgm:chMax val="1"/>
          <dgm:bulletEnabled/>
        </dgm:presLayoutVars>
      </dgm:prSet>
      <dgm:spPr/>
    </dgm:pt>
    <dgm:pt modelId="{1A4E4206-14A7-4C46-B71B-3C41EB1C9E2B}" type="pres">
      <dgm:prSet presAssocID="{8E56547C-4F49-43AA-812E-0D2C797B61FF}" presName="descendantText" presStyleLbl="alignAccFollowNode1" presStyleIdx="3" presStyleCnt="4">
        <dgm:presLayoutVars>
          <dgm:bulletEnabled/>
        </dgm:presLayoutVars>
      </dgm:prSet>
      <dgm:spPr/>
    </dgm:pt>
  </dgm:ptLst>
  <dgm:cxnLst>
    <dgm:cxn modelId="{97CAD009-703F-4AEE-9C25-261AE63C7EE4}" srcId="{8E56547C-4F49-43AA-812E-0D2C797B61FF}" destId="{C72E0963-766E-4C2C-B19C-906EAAB6AD81}" srcOrd="0" destOrd="0" parTransId="{D3978161-CE79-4358-BF92-82049091E03D}" sibTransId="{0837B459-579A-4C2A-8E18-78DC0C1B05A4}"/>
    <dgm:cxn modelId="{90864510-E52D-4137-B36F-97812ED50EC0}" type="presOf" srcId="{EBA238AA-7997-4ADC-AE10-138FE44B66D3}" destId="{010D85FA-51B9-43A2-8D9A-6D558FBFDB0C}" srcOrd="0" destOrd="0" presId="urn:microsoft.com/office/officeart/2016/7/layout/VerticalSolidActionList"/>
    <dgm:cxn modelId="{0C38C913-1285-4330-954C-C11EBEE515B0}" srcId="{69CF93F7-EBFA-43E2-843F-76235AECE9FD}" destId="{B09CAB5E-038D-432F-96AD-48A311BC728A}" srcOrd="2" destOrd="0" parTransId="{4C316E55-1F0D-4A76-8E83-9B2AB27E1CC8}" sibTransId="{2DF7B40C-9FF4-4841-9BCD-F4C34C1279EE}"/>
    <dgm:cxn modelId="{7AD19133-3603-4CAB-AB01-547916C1FE9A}" type="presOf" srcId="{8E56547C-4F49-43AA-812E-0D2C797B61FF}" destId="{BE2EE0D1-4B64-4DE9-B977-BC07A8041443}" srcOrd="0" destOrd="0" presId="urn:microsoft.com/office/officeart/2016/7/layout/VerticalSolidActionList"/>
    <dgm:cxn modelId="{41A02035-4C49-472D-B0BB-EC8852544358}" type="presOf" srcId="{C67AAF5B-E716-4450-A655-FEB576F746E1}" destId="{6A0542D8-1E9E-4B21-9DAB-1F1DA941468E}" srcOrd="0" destOrd="0" presId="urn:microsoft.com/office/officeart/2016/7/layout/VerticalSolidActionList"/>
    <dgm:cxn modelId="{9D6A523F-CED5-4730-96C8-9C4362B07D70}" type="presOf" srcId="{C72E0963-766E-4C2C-B19C-906EAAB6AD81}" destId="{1A4E4206-14A7-4C46-B71B-3C41EB1C9E2B}" srcOrd="0" destOrd="0" presId="urn:microsoft.com/office/officeart/2016/7/layout/VerticalSolidActionList"/>
    <dgm:cxn modelId="{0ECA7A5C-4C2F-439C-AD50-830A23B06F11}" type="presOf" srcId="{B09CAB5E-038D-432F-96AD-48A311BC728A}" destId="{BE0DB364-85A1-45DA-B796-44C039CA45F8}" srcOrd="0" destOrd="0" presId="urn:microsoft.com/office/officeart/2016/7/layout/VerticalSolidActionList"/>
    <dgm:cxn modelId="{1541255F-1F2B-4DA3-A230-358078D34C5C}" type="presOf" srcId="{FD51FF14-7879-44EB-B1F7-E6E1D5D45A86}" destId="{EC57C015-D348-44D6-B74D-E52E9ADDDB65}" srcOrd="0" destOrd="0" presId="urn:microsoft.com/office/officeart/2016/7/layout/VerticalSolidActionList"/>
    <dgm:cxn modelId="{D02EF642-6B9C-4A2F-B184-D44C7210102D}" type="presOf" srcId="{25A23B83-2678-428E-B20F-80F7D36CF427}" destId="{0DEE2336-1563-4079-AE63-B797DCCABA5F}" srcOrd="0" destOrd="0" presId="urn:microsoft.com/office/officeart/2016/7/layout/VerticalSolidActionList"/>
    <dgm:cxn modelId="{9EB19543-85EE-4411-B523-5F2C324D5896}" type="presOf" srcId="{69CF93F7-EBFA-43E2-843F-76235AECE9FD}" destId="{52A902C4-5A9D-452E-AC43-E0DB65A543BB}" srcOrd="0" destOrd="0" presId="urn:microsoft.com/office/officeart/2016/7/layout/VerticalSolidActionList"/>
    <dgm:cxn modelId="{9F410764-E431-4A98-B1D5-B9F0265F5522}" srcId="{69CF93F7-EBFA-43E2-843F-76235AECE9FD}" destId="{8E56547C-4F49-43AA-812E-0D2C797B61FF}" srcOrd="3" destOrd="0" parTransId="{BB409967-E083-4FAC-B48F-16FF78609272}" sibTransId="{C43F7E49-942E-4AF3-B3A3-44BF939841C6}"/>
    <dgm:cxn modelId="{2FBDFE47-9B92-419F-BCDB-DD03786E925D}" srcId="{C67AAF5B-E716-4450-A655-FEB576F746E1}" destId="{256FBF30-654D-432B-A89D-6D706F43EEE9}" srcOrd="0" destOrd="0" parTransId="{08A67EE4-0945-4650-A720-24D7E57AFE7B}" sibTransId="{028179AA-9052-4E8A-B95D-FC1F808CFE29}"/>
    <dgm:cxn modelId="{277B7558-CB1D-4BA1-B2E2-43D38EDA8831}" srcId="{69CF93F7-EBFA-43E2-843F-76235AECE9FD}" destId="{EBA238AA-7997-4ADC-AE10-138FE44B66D3}" srcOrd="0" destOrd="0" parTransId="{E1E2F3C2-F833-4AD3-B189-CFE51797EC53}" sibTransId="{319E6EFD-EBA0-4E33-BE61-63B6B0DB08AB}"/>
    <dgm:cxn modelId="{3F4724A3-0268-47AF-8DB1-1385C0DA34E0}" type="presOf" srcId="{256FBF30-654D-432B-A89D-6D706F43EEE9}" destId="{9274DDE7-8B09-47E2-A268-0E1C348A2E16}" srcOrd="0" destOrd="0" presId="urn:microsoft.com/office/officeart/2016/7/layout/VerticalSolidActionList"/>
    <dgm:cxn modelId="{E96D14C3-B200-48FE-A95E-5C315CB0E694}" srcId="{69CF93F7-EBFA-43E2-843F-76235AECE9FD}" destId="{C67AAF5B-E716-4450-A655-FEB576F746E1}" srcOrd="1" destOrd="0" parTransId="{5C13A7CA-05FD-4168-A102-0023FDB8962E}" sibTransId="{B6F743D0-E98F-4DE3-AC63-93DA27780C3F}"/>
    <dgm:cxn modelId="{513697C6-1192-4595-9DAD-AC225F28A093}" srcId="{B09CAB5E-038D-432F-96AD-48A311BC728A}" destId="{25A23B83-2678-428E-B20F-80F7D36CF427}" srcOrd="0" destOrd="0" parTransId="{2ACD8328-DD12-4900-8C4E-20FF259375DA}" sibTransId="{4ED1045A-2343-4680-982B-3154DAB95DD8}"/>
    <dgm:cxn modelId="{534ED5E8-4E5B-42AC-A218-F99FE62BB5AA}" srcId="{EBA238AA-7997-4ADC-AE10-138FE44B66D3}" destId="{FD51FF14-7879-44EB-B1F7-E6E1D5D45A86}" srcOrd="0" destOrd="0" parTransId="{FC9265C8-1EBE-4456-8056-C597ABEC7A3A}" sibTransId="{04BDAEF3-8DB6-4DF5-B50D-7A5B343E9508}"/>
    <dgm:cxn modelId="{F5F55A5D-4B0C-4EAB-AE4D-FDD1B24E107B}" type="presParOf" srcId="{52A902C4-5A9D-452E-AC43-E0DB65A543BB}" destId="{8AA03884-418D-40F7-920E-6356C34E301F}" srcOrd="0" destOrd="0" presId="urn:microsoft.com/office/officeart/2016/7/layout/VerticalSolidActionList"/>
    <dgm:cxn modelId="{757B2C6F-35CA-4966-9BC3-23E4C577EF83}" type="presParOf" srcId="{8AA03884-418D-40F7-920E-6356C34E301F}" destId="{010D85FA-51B9-43A2-8D9A-6D558FBFDB0C}" srcOrd="0" destOrd="0" presId="urn:microsoft.com/office/officeart/2016/7/layout/VerticalSolidActionList"/>
    <dgm:cxn modelId="{18FDC13F-0E37-45EE-ADE0-3F54E2017D2D}" type="presParOf" srcId="{8AA03884-418D-40F7-920E-6356C34E301F}" destId="{EC57C015-D348-44D6-B74D-E52E9ADDDB65}" srcOrd="1" destOrd="0" presId="urn:microsoft.com/office/officeart/2016/7/layout/VerticalSolidActionList"/>
    <dgm:cxn modelId="{C8294A44-7B58-4B57-9256-A3A36ACC62D5}" type="presParOf" srcId="{52A902C4-5A9D-452E-AC43-E0DB65A543BB}" destId="{B60B75D5-1846-455C-B569-837A93393B0A}" srcOrd="1" destOrd="0" presId="urn:microsoft.com/office/officeart/2016/7/layout/VerticalSolidActionList"/>
    <dgm:cxn modelId="{8BDA845B-60F1-49C3-B099-C13A180B6876}" type="presParOf" srcId="{52A902C4-5A9D-452E-AC43-E0DB65A543BB}" destId="{DFEEC5F0-4A4B-4490-876F-77D82B3A6FF9}" srcOrd="2" destOrd="0" presId="urn:microsoft.com/office/officeart/2016/7/layout/VerticalSolidActionList"/>
    <dgm:cxn modelId="{D6F6AC23-44A7-4AF5-A4A6-A3FA45CC3B08}" type="presParOf" srcId="{DFEEC5F0-4A4B-4490-876F-77D82B3A6FF9}" destId="{6A0542D8-1E9E-4B21-9DAB-1F1DA941468E}" srcOrd="0" destOrd="0" presId="urn:microsoft.com/office/officeart/2016/7/layout/VerticalSolidActionList"/>
    <dgm:cxn modelId="{AD2D56D8-8C91-4E94-81C9-48CB345914FA}" type="presParOf" srcId="{DFEEC5F0-4A4B-4490-876F-77D82B3A6FF9}" destId="{9274DDE7-8B09-47E2-A268-0E1C348A2E16}" srcOrd="1" destOrd="0" presId="urn:microsoft.com/office/officeart/2016/7/layout/VerticalSolidActionList"/>
    <dgm:cxn modelId="{A9471709-536E-4213-B774-BABD8456746A}" type="presParOf" srcId="{52A902C4-5A9D-452E-AC43-E0DB65A543BB}" destId="{D8353295-12F8-4C92-8199-D28983644C99}" srcOrd="3" destOrd="0" presId="urn:microsoft.com/office/officeart/2016/7/layout/VerticalSolidActionList"/>
    <dgm:cxn modelId="{B935829B-66B2-40FA-82C7-D2FB09C4C564}" type="presParOf" srcId="{52A902C4-5A9D-452E-AC43-E0DB65A543BB}" destId="{E63ED8C5-FC55-496A-A5E3-4AC8693B7C4D}" srcOrd="4" destOrd="0" presId="urn:microsoft.com/office/officeart/2016/7/layout/VerticalSolidActionList"/>
    <dgm:cxn modelId="{35216F3B-9A63-47FB-A319-92E3A0C7998D}" type="presParOf" srcId="{E63ED8C5-FC55-496A-A5E3-4AC8693B7C4D}" destId="{BE0DB364-85A1-45DA-B796-44C039CA45F8}" srcOrd="0" destOrd="0" presId="urn:microsoft.com/office/officeart/2016/7/layout/VerticalSolidActionList"/>
    <dgm:cxn modelId="{F41660C0-4EAA-4FC6-A4D1-2F22F42BE13C}" type="presParOf" srcId="{E63ED8C5-FC55-496A-A5E3-4AC8693B7C4D}" destId="{0DEE2336-1563-4079-AE63-B797DCCABA5F}" srcOrd="1" destOrd="0" presId="urn:microsoft.com/office/officeart/2016/7/layout/VerticalSolidActionList"/>
    <dgm:cxn modelId="{7F445865-DB09-4FB1-B3F7-AC670EB87463}" type="presParOf" srcId="{52A902C4-5A9D-452E-AC43-E0DB65A543BB}" destId="{61F68CFD-9CD3-45B9-87C7-52B208279AE6}" srcOrd="5" destOrd="0" presId="urn:microsoft.com/office/officeart/2016/7/layout/VerticalSolidActionList"/>
    <dgm:cxn modelId="{D05D0F0A-F197-4CEA-9087-E1FA7B429E0C}" type="presParOf" srcId="{52A902C4-5A9D-452E-AC43-E0DB65A543BB}" destId="{6162DB1D-9BDC-49AA-AE4F-0D8FBC092F6C}" srcOrd="6" destOrd="0" presId="urn:microsoft.com/office/officeart/2016/7/layout/VerticalSolidActionList"/>
    <dgm:cxn modelId="{52F157BC-ACAF-4E2B-8FC2-05E2B218EA8A}" type="presParOf" srcId="{6162DB1D-9BDC-49AA-AE4F-0D8FBC092F6C}" destId="{BE2EE0D1-4B64-4DE9-B977-BC07A8041443}" srcOrd="0" destOrd="0" presId="urn:microsoft.com/office/officeart/2016/7/layout/VerticalSolidActionList"/>
    <dgm:cxn modelId="{E8999CA5-A087-48E9-A006-95E38A35B661}" type="presParOf" srcId="{6162DB1D-9BDC-49AA-AE4F-0D8FBC092F6C}" destId="{1A4E4206-14A7-4C46-B71B-3C41EB1C9E2B}" srcOrd="1" destOrd="0" presId="urn:microsoft.com/office/officeart/2016/7/layout/VerticalSolidAction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57C015-D348-44D6-B74D-E52E9ADDDB65}">
      <dsp:nvSpPr>
        <dsp:cNvPr id="0" name=""/>
        <dsp:cNvSpPr/>
      </dsp:nvSpPr>
      <dsp:spPr>
        <a:xfrm>
          <a:off x="771286" y="2494"/>
          <a:ext cx="3085147" cy="1292352"/>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860" tIns="328258" rIns="59860" bIns="328258" numCol="1" spcCol="1270" anchor="ctr" anchorCtr="0">
          <a:noAutofit/>
        </a:bodyPr>
        <a:lstStyle/>
        <a:p>
          <a:pPr marL="0" lvl="0" indent="0" algn="l" defTabSz="622300">
            <a:lnSpc>
              <a:spcPct val="90000"/>
            </a:lnSpc>
            <a:spcBef>
              <a:spcPct val="0"/>
            </a:spcBef>
            <a:spcAft>
              <a:spcPct val="35000"/>
            </a:spcAft>
            <a:buNone/>
          </a:pPr>
          <a:r>
            <a:rPr lang="en-US" sz="1400" kern="1200" dirty="0"/>
            <a:t>Sign up for remind: Text NHSFHS23@ to 81010</a:t>
          </a:r>
        </a:p>
      </dsp:txBody>
      <dsp:txXfrm>
        <a:off x="771286" y="2494"/>
        <a:ext cx="3085147" cy="1292352"/>
      </dsp:txXfrm>
    </dsp:sp>
    <dsp:sp modelId="{010D85FA-51B9-43A2-8D9A-6D558FBFDB0C}">
      <dsp:nvSpPr>
        <dsp:cNvPr id="0" name=""/>
        <dsp:cNvSpPr/>
      </dsp:nvSpPr>
      <dsp:spPr>
        <a:xfrm>
          <a:off x="0" y="2494"/>
          <a:ext cx="771286" cy="1292352"/>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814" tIns="127656" rIns="40814" bIns="127656" numCol="1" spcCol="1270" anchor="ctr" anchorCtr="0">
          <a:noAutofit/>
        </a:bodyPr>
        <a:lstStyle/>
        <a:p>
          <a:pPr marL="0" lvl="0" indent="0" algn="ctr" defTabSz="755650">
            <a:lnSpc>
              <a:spcPct val="90000"/>
            </a:lnSpc>
            <a:spcBef>
              <a:spcPct val="0"/>
            </a:spcBef>
            <a:spcAft>
              <a:spcPct val="35000"/>
            </a:spcAft>
            <a:buNone/>
          </a:pPr>
          <a:r>
            <a:rPr lang="en-US" sz="1700" kern="1200"/>
            <a:t>Sign up</a:t>
          </a:r>
        </a:p>
      </dsp:txBody>
      <dsp:txXfrm>
        <a:off x="0" y="2494"/>
        <a:ext cx="771286" cy="1292352"/>
      </dsp:txXfrm>
    </dsp:sp>
    <dsp:sp modelId="{9274DDE7-8B09-47E2-A268-0E1C348A2E16}">
      <dsp:nvSpPr>
        <dsp:cNvPr id="0" name=""/>
        <dsp:cNvSpPr/>
      </dsp:nvSpPr>
      <dsp:spPr>
        <a:xfrm>
          <a:off x="771286" y="1372389"/>
          <a:ext cx="3085147" cy="1292352"/>
        </a:xfrm>
        <a:prstGeom prst="rect">
          <a:avLst/>
        </a:prstGeom>
        <a:solidFill>
          <a:schemeClr val="accent2">
            <a:tint val="40000"/>
            <a:alpha val="90000"/>
            <a:hueOff val="658188"/>
            <a:satOff val="-1724"/>
            <a:lumOff val="617"/>
            <a:alphaOff val="0"/>
          </a:schemeClr>
        </a:solidFill>
        <a:ln w="12700" cap="flat" cmpd="sng" algn="ctr">
          <a:solidFill>
            <a:schemeClr val="accent2">
              <a:tint val="40000"/>
              <a:alpha val="90000"/>
              <a:hueOff val="658188"/>
              <a:satOff val="-1724"/>
              <a:lumOff val="6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860" tIns="328258" rIns="59860" bIns="328258" numCol="1" spcCol="1270" anchor="ctr" anchorCtr="0">
          <a:noAutofit/>
        </a:bodyPr>
        <a:lstStyle/>
        <a:p>
          <a:pPr marL="0" lvl="0" indent="0" algn="l" defTabSz="622300">
            <a:lnSpc>
              <a:spcPct val="90000"/>
            </a:lnSpc>
            <a:spcBef>
              <a:spcPct val="0"/>
            </a:spcBef>
            <a:spcAft>
              <a:spcPct val="35000"/>
            </a:spcAft>
            <a:buNone/>
          </a:pPr>
          <a:r>
            <a:rPr lang="en-US" sz="1400" kern="1200"/>
            <a:t>Check school issued email: Download the Outlook app </a:t>
          </a:r>
        </a:p>
      </dsp:txBody>
      <dsp:txXfrm>
        <a:off x="771286" y="1372389"/>
        <a:ext cx="3085147" cy="1292352"/>
      </dsp:txXfrm>
    </dsp:sp>
    <dsp:sp modelId="{6A0542D8-1E9E-4B21-9DAB-1F1DA941468E}">
      <dsp:nvSpPr>
        <dsp:cNvPr id="0" name=""/>
        <dsp:cNvSpPr/>
      </dsp:nvSpPr>
      <dsp:spPr>
        <a:xfrm>
          <a:off x="0" y="1372389"/>
          <a:ext cx="771286" cy="1292352"/>
        </a:xfrm>
        <a:prstGeom prst="rect">
          <a:avLst/>
        </a:prstGeom>
        <a:solidFill>
          <a:schemeClr val="accent2">
            <a:hueOff val="635930"/>
            <a:satOff val="-14509"/>
            <a:lumOff val="5360"/>
            <a:alphaOff val="0"/>
          </a:schemeClr>
        </a:solidFill>
        <a:ln w="12700" cap="flat" cmpd="sng" algn="ctr">
          <a:solidFill>
            <a:schemeClr val="accent2">
              <a:hueOff val="635930"/>
              <a:satOff val="-14509"/>
              <a:lumOff val="536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814" tIns="127656" rIns="40814" bIns="127656" numCol="1" spcCol="1270" anchor="ctr" anchorCtr="0">
          <a:noAutofit/>
        </a:bodyPr>
        <a:lstStyle/>
        <a:p>
          <a:pPr marL="0" lvl="0" indent="0" algn="ctr" defTabSz="755650">
            <a:lnSpc>
              <a:spcPct val="90000"/>
            </a:lnSpc>
            <a:spcBef>
              <a:spcPct val="0"/>
            </a:spcBef>
            <a:spcAft>
              <a:spcPct val="35000"/>
            </a:spcAft>
            <a:buNone/>
          </a:pPr>
          <a:r>
            <a:rPr lang="en-US" sz="1700" kern="1200"/>
            <a:t>Check</a:t>
          </a:r>
        </a:p>
      </dsp:txBody>
      <dsp:txXfrm>
        <a:off x="0" y="1372389"/>
        <a:ext cx="771286" cy="1292352"/>
      </dsp:txXfrm>
    </dsp:sp>
    <dsp:sp modelId="{0DEE2336-1563-4079-AE63-B797DCCABA5F}">
      <dsp:nvSpPr>
        <dsp:cNvPr id="0" name=""/>
        <dsp:cNvSpPr/>
      </dsp:nvSpPr>
      <dsp:spPr>
        <a:xfrm>
          <a:off x="771286" y="2742283"/>
          <a:ext cx="3085147" cy="1292352"/>
        </a:xfrm>
        <a:prstGeom prst="rect">
          <a:avLst/>
        </a:prstGeom>
        <a:solidFill>
          <a:schemeClr val="accent2">
            <a:tint val="40000"/>
            <a:alpha val="90000"/>
            <a:hueOff val="1316376"/>
            <a:satOff val="-3449"/>
            <a:lumOff val="1235"/>
            <a:alphaOff val="0"/>
          </a:schemeClr>
        </a:solidFill>
        <a:ln w="12700" cap="flat" cmpd="sng" algn="ctr">
          <a:solidFill>
            <a:schemeClr val="accent2">
              <a:tint val="40000"/>
              <a:alpha val="90000"/>
              <a:hueOff val="1316376"/>
              <a:satOff val="-3449"/>
              <a:lumOff val="123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860" tIns="328258" rIns="59860" bIns="328258" numCol="1" spcCol="1270" anchor="ctr" anchorCtr="0">
          <a:noAutofit/>
        </a:bodyPr>
        <a:lstStyle/>
        <a:p>
          <a:pPr marL="0" lvl="0" indent="0" algn="l" defTabSz="622300">
            <a:lnSpc>
              <a:spcPct val="90000"/>
            </a:lnSpc>
            <a:spcBef>
              <a:spcPct val="0"/>
            </a:spcBef>
            <a:spcAft>
              <a:spcPct val="35000"/>
            </a:spcAft>
            <a:buNone/>
          </a:pPr>
          <a:r>
            <a:rPr lang="en-US" sz="1400" kern="1200"/>
            <a:t>Check School Website frequently!</a:t>
          </a:r>
        </a:p>
      </dsp:txBody>
      <dsp:txXfrm>
        <a:off x="771286" y="2742283"/>
        <a:ext cx="3085147" cy="1292352"/>
      </dsp:txXfrm>
    </dsp:sp>
    <dsp:sp modelId="{BE0DB364-85A1-45DA-B796-44C039CA45F8}">
      <dsp:nvSpPr>
        <dsp:cNvPr id="0" name=""/>
        <dsp:cNvSpPr/>
      </dsp:nvSpPr>
      <dsp:spPr>
        <a:xfrm>
          <a:off x="0" y="2742283"/>
          <a:ext cx="771286" cy="1292352"/>
        </a:xfrm>
        <a:prstGeom prst="rect">
          <a:avLst/>
        </a:prstGeom>
        <a:solidFill>
          <a:schemeClr val="accent2">
            <a:hueOff val="1271860"/>
            <a:satOff val="-29019"/>
            <a:lumOff val="10719"/>
            <a:alphaOff val="0"/>
          </a:schemeClr>
        </a:solidFill>
        <a:ln w="12700" cap="flat" cmpd="sng" algn="ctr">
          <a:solidFill>
            <a:schemeClr val="accent2">
              <a:hueOff val="1271860"/>
              <a:satOff val="-29019"/>
              <a:lumOff val="1071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814" tIns="127656" rIns="40814" bIns="127656" numCol="1" spcCol="1270" anchor="ctr" anchorCtr="0">
          <a:noAutofit/>
        </a:bodyPr>
        <a:lstStyle/>
        <a:p>
          <a:pPr marL="0" lvl="0" indent="0" algn="ctr" defTabSz="755650">
            <a:lnSpc>
              <a:spcPct val="90000"/>
            </a:lnSpc>
            <a:spcBef>
              <a:spcPct val="0"/>
            </a:spcBef>
            <a:spcAft>
              <a:spcPct val="35000"/>
            </a:spcAft>
            <a:buNone/>
          </a:pPr>
          <a:r>
            <a:rPr lang="en-US" sz="1700" kern="1200">
              <a:latin typeface="Rockwell Condensed" panose="02060603050405020104"/>
            </a:rPr>
            <a:t>Website</a:t>
          </a:r>
          <a:endParaRPr lang="en-US" sz="1700" kern="1200"/>
        </a:p>
      </dsp:txBody>
      <dsp:txXfrm>
        <a:off x="0" y="2742283"/>
        <a:ext cx="771286" cy="1292352"/>
      </dsp:txXfrm>
    </dsp:sp>
    <dsp:sp modelId="{1A4E4206-14A7-4C46-B71B-3C41EB1C9E2B}">
      <dsp:nvSpPr>
        <dsp:cNvPr id="0" name=""/>
        <dsp:cNvSpPr/>
      </dsp:nvSpPr>
      <dsp:spPr>
        <a:xfrm>
          <a:off x="771286" y="4112177"/>
          <a:ext cx="3085147" cy="1292352"/>
        </a:xfrm>
        <a:prstGeom prst="rect">
          <a:avLst/>
        </a:prstGeom>
        <a:solidFill>
          <a:schemeClr val="accent2">
            <a:tint val="40000"/>
            <a:alpha val="90000"/>
            <a:hueOff val="1974564"/>
            <a:satOff val="-5173"/>
            <a:lumOff val="1852"/>
            <a:alphaOff val="0"/>
          </a:schemeClr>
        </a:solidFill>
        <a:ln w="12700" cap="flat" cmpd="sng" algn="ctr">
          <a:solidFill>
            <a:schemeClr val="accent2">
              <a:tint val="40000"/>
              <a:alpha val="90000"/>
              <a:hueOff val="1974564"/>
              <a:satOff val="-5173"/>
              <a:lumOff val="185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9860" tIns="328258" rIns="59860" bIns="328258" numCol="1" spcCol="1270" anchor="ctr" anchorCtr="0">
          <a:noAutofit/>
        </a:bodyPr>
        <a:lstStyle/>
        <a:p>
          <a:pPr marL="0" lvl="0" indent="0" algn="l" defTabSz="622300">
            <a:lnSpc>
              <a:spcPct val="90000"/>
            </a:lnSpc>
            <a:spcBef>
              <a:spcPct val="0"/>
            </a:spcBef>
            <a:spcAft>
              <a:spcPct val="35000"/>
            </a:spcAft>
            <a:buNone/>
          </a:pPr>
          <a:r>
            <a:rPr lang="en-US" sz="1400" kern="1200"/>
            <a:t>STUDENTS MUST BE RESPONSIBLE FOR STAYING UP TO DATE ON ALL CLUB MEETINGS/ACTIVITIES</a:t>
          </a:r>
        </a:p>
      </dsp:txBody>
      <dsp:txXfrm>
        <a:off x="771286" y="4112177"/>
        <a:ext cx="3085147" cy="1292352"/>
      </dsp:txXfrm>
    </dsp:sp>
    <dsp:sp modelId="{BE2EE0D1-4B64-4DE9-B977-BC07A8041443}">
      <dsp:nvSpPr>
        <dsp:cNvPr id="0" name=""/>
        <dsp:cNvSpPr/>
      </dsp:nvSpPr>
      <dsp:spPr>
        <a:xfrm>
          <a:off x="0" y="4112177"/>
          <a:ext cx="771286" cy="1292352"/>
        </a:xfrm>
        <a:prstGeom prst="rect">
          <a:avLst/>
        </a:prstGeom>
        <a:solidFill>
          <a:schemeClr val="accent2">
            <a:hueOff val="1907789"/>
            <a:satOff val="-43528"/>
            <a:lumOff val="16079"/>
            <a:alphaOff val="0"/>
          </a:schemeClr>
        </a:solidFill>
        <a:ln w="12700" cap="flat" cmpd="sng" algn="ctr">
          <a:solidFill>
            <a:schemeClr val="accent2">
              <a:hueOff val="1907789"/>
              <a:satOff val="-43528"/>
              <a:lumOff val="1607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814" tIns="127656" rIns="40814" bIns="127656" numCol="1" spcCol="1270" anchor="ctr" anchorCtr="0">
          <a:noAutofit/>
        </a:bodyPr>
        <a:lstStyle/>
        <a:p>
          <a:pPr marL="0" lvl="0" indent="0" algn="ctr" defTabSz="755650" rtl="0">
            <a:lnSpc>
              <a:spcPct val="90000"/>
            </a:lnSpc>
            <a:spcBef>
              <a:spcPct val="0"/>
            </a:spcBef>
            <a:spcAft>
              <a:spcPct val="35000"/>
            </a:spcAft>
            <a:buNone/>
          </a:pPr>
          <a:r>
            <a:rPr lang="en-US" sz="1700" kern="1200">
              <a:latin typeface="Rockwell Condensed" panose="02060603050405020104"/>
            </a:rPr>
            <a:t>Be</a:t>
          </a:r>
          <a:endParaRPr lang="en-US" sz="1700" kern="1200"/>
        </a:p>
      </dsp:txBody>
      <dsp:txXfrm>
        <a:off x="0" y="4112177"/>
        <a:ext cx="771286" cy="1292352"/>
      </dsp:txXfrm>
    </dsp:sp>
  </dsp:spTree>
</dsp:drawing>
</file>

<file path=ppt/diagrams/layout1.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094662-72FB-8941-8F15-3108263DF060}" type="datetimeFigureOut">
              <a:rPr lang="en-US" smtClean="0"/>
              <a:t>4/12/2023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DD02B5-B0A6-A542-BC50-904F06B1B55D}" type="slidenum">
              <a:rPr lang="en-US" smtClean="0"/>
              <a:t>‹#›</a:t>
            </a:fld>
            <a:endParaRPr lang="en-US"/>
          </a:p>
        </p:txBody>
      </p:sp>
    </p:spTree>
    <p:extLst>
      <p:ext uri="{BB962C8B-B14F-4D97-AF65-F5344CB8AC3E}">
        <p14:creationId xmlns:p14="http://schemas.microsoft.com/office/powerpoint/2010/main" val="2710345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5800" y="1346947"/>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85800" y="4282763"/>
            <a:ext cx="7772400"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85800" y="1484779"/>
            <a:ext cx="7772400"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788670" y="1432223"/>
            <a:ext cx="7593330" cy="3035808"/>
          </a:xfrm>
        </p:spPr>
        <p:txBody>
          <a:bodyPr anchor="ctr">
            <a:noAutofit/>
          </a:bodyPr>
          <a:lstStyle>
            <a:lvl1pPr algn="l">
              <a:lnSpc>
                <a:spcPct val="80000"/>
              </a:lnSpc>
              <a:defRPr sz="6400" b="0" cap="all" baseline="0">
                <a:blipFill dpi="0" rotWithShape="1">
                  <a:blip r:embed="rId4"/>
                  <a:srcRect/>
                  <a:tile tx="6350" ty="-127000" sx="65000" sy="64000" flip="none" algn="tl"/>
                </a:blipFill>
              </a:defRPr>
            </a:lvl1pPr>
          </a:lstStyle>
          <a:p>
            <a:r>
              <a:rPr lang="en-US"/>
              <a:t>Click to edit Master title style</a:t>
            </a:r>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444FA04C-D7CF-4861-95F0-3F5ACF508755}" type="datetimeFigureOut">
              <a:rPr lang="en-US" smtClean="0"/>
              <a:t>4/12/2023</a:t>
            </a:fld>
            <a:endParaRPr lang="en-US"/>
          </a:p>
        </p:txBody>
      </p:sp>
      <p:sp>
        <p:nvSpPr>
          <p:cNvPr id="5" name="Footer Placeholder 4"/>
          <p:cNvSpPr>
            <a:spLocks noGrp="1"/>
          </p:cNvSpPr>
          <p:nvPr>
            <p:ph type="ftr" sz="quarter" idx="11"/>
          </p:nvPr>
        </p:nvSpPr>
        <p:spPr>
          <a:xfrm>
            <a:off x="812805" y="6272785"/>
            <a:ext cx="4745736" cy="365125"/>
          </a:xfrm>
        </p:spPr>
        <p:txBody>
          <a:bodyPr/>
          <a:lstStyle/>
          <a:p>
            <a:endParaRPr lang="en-US"/>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1527047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B45B24B-F41A-4540-8EEC-C29B4F79802D}" type="datetimeFigureOut">
              <a:rPr lang="en-US" smtClean="0"/>
              <a:t>4/12/2023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703937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en-US"/>
              <a:t>Click to edit Master title style</a:t>
            </a:r>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FBF989E-5397-49EE-B0F5-E72D9FFD7EC0}" type="datetimeFigureOut">
              <a:rPr lang="en-US" smtClean="0"/>
              <a:t>4/12/2023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994818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D6BC42F-EA91-460E-9436-9A6C9B1CB0C6}" type="datetimeFigureOut">
              <a:rPr lang="en-US" smtClean="0"/>
              <a:t>4/12/2023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407503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625346" y="1225296"/>
            <a:ext cx="6960870" cy="3520440"/>
          </a:xfrm>
        </p:spPr>
        <p:txBody>
          <a:bodyPr anchor="ctr">
            <a:normAutofit/>
          </a:bodyPr>
          <a:lstStyle>
            <a:lvl1pPr>
              <a:lnSpc>
                <a:spcPct val="80000"/>
              </a:lnSpc>
              <a:defRPr sz="6400" b="0"/>
            </a:lvl1pPr>
          </a:lstStyle>
          <a:p>
            <a:r>
              <a:rPr lang="en-US"/>
              <a:t>Click to edit Master title style</a:t>
            </a:r>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fld id="{823D4350-0632-4F67-B357-AFC21C62564D}" type="datetimeFigureOut">
              <a:rPr lang="en-US" smtClean="0"/>
              <a:t>4/12/2023</a:t>
            </a:fld>
            <a:endParaRPr lang="en-US"/>
          </a:p>
        </p:txBody>
      </p:sp>
      <p:sp>
        <p:nvSpPr>
          <p:cNvPr id="5" name="Footer Placeholder 4"/>
          <p:cNvSpPr>
            <a:spLocks noGrp="1"/>
          </p:cNvSpPr>
          <p:nvPr>
            <p:ph type="ftr" sz="quarter" idx="11"/>
          </p:nvPr>
        </p:nvSpPr>
        <p:spPr>
          <a:xfrm>
            <a:off x="1636099" y="6272784"/>
            <a:ext cx="4745736" cy="365125"/>
          </a:xfrm>
        </p:spPr>
        <p:txBody>
          <a:bodyPr/>
          <a:lstStyle>
            <a:lvl1pPr>
              <a:defRPr>
                <a:solidFill>
                  <a:schemeClr val="accent1">
                    <a:lumMod val="50000"/>
                  </a:schemeClr>
                </a:solidFill>
              </a:defRPr>
            </a:lvl1pPr>
          </a:lstStyle>
          <a:p>
            <a:endParaRPr lang="en-US"/>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947398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7F31A35-803D-44FA-BA88-E6B5FB347587}" type="datetimeFigureOut">
              <a:rPr lang="en-US" smtClean="0"/>
              <a:t>4/12/2023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185382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4956CED-B3EE-49D9-9922-CBB48E543356}" type="datetimeFigureOut">
              <a:rPr lang="en-US" smtClean="0"/>
              <a:t>4/12/2023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36319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accent1">
                    <a:lumMod val="50000"/>
                  </a:schemeClr>
                </a:solidFill>
              </a:defRPr>
            </a:lvl1pPr>
          </a:lstStyle>
          <a:p>
            <a:fld id="{3F9237B0-CC05-45CB-9D8E-44851499E325}" type="datetimeFigureOut">
              <a:rPr lang="en-US" smtClean="0"/>
              <a:t>4/12/2023</a:t>
            </a:fld>
            <a:endParaRPr lang="en-US"/>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47053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B41777-83B6-4CFA-89A1-52400FB2059F}" type="datetimeFigureOut">
              <a:rPr lang="en-US" smtClean="0"/>
              <a:t>4/12/2023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3381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n-US"/>
              <a:t>Click to edit Master title style</a:t>
            </a:r>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latin typeface="Rockwell Extra Bold" pitchFamily="18" charset="0"/>
                <a:ea typeface="+mn-ea"/>
                <a:cs typeface="+mn-cs"/>
              </a:endParaRPr>
            </a:p>
          </p:txBody>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grpSp>
      <p:sp>
        <p:nvSpPr>
          <p:cNvPr id="9" name="Date Placeholder 8"/>
          <p:cNvSpPr>
            <a:spLocks noGrp="1"/>
          </p:cNvSpPr>
          <p:nvPr>
            <p:ph type="dt" sz="half" idx="10"/>
          </p:nvPr>
        </p:nvSpPr>
        <p:spPr/>
        <p:txBody>
          <a:bodyPr/>
          <a:lstStyle/>
          <a:p>
            <a:fld id="{6F6AA2A1-C9A8-42DC-AF5F-29D58FE3A81E}" type="datetimeFigureOut">
              <a:rPr lang="en-US" smtClean="0"/>
              <a:t>4/12/2023</a:t>
            </a:fld>
            <a:endParaRPr lang="en-US"/>
          </a:p>
        </p:txBody>
      </p:sp>
      <p:sp>
        <p:nvSpPr>
          <p:cNvPr id="10" name="Footer Placeholder 9"/>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72148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n-US"/>
              <a:t>Click to edit Master title style</a:t>
            </a:r>
          </a:p>
        </p:txBody>
      </p:sp>
      <p:sp>
        <p:nvSpPr>
          <p:cNvPr id="3" name="Picture Placeholder 2"/>
          <p:cNvSpPr>
            <a:spLocks noGrp="1"/>
          </p:cNvSpPr>
          <p:nvPr>
            <p:ph type="pic" idx="1"/>
          </p:nvPr>
        </p:nvSpPr>
        <p:spPr>
          <a:xfrm>
            <a:off x="0" y="0"/>
            <a:ext cx="6227805"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latin typeface="Rockwell Extra Bold" pitchFamily="18" charset="0"/>
                <a:ea typeface="+mn-ea"/>
                <a:cs typeface="+mn-cs"/>
              </a:endParaRPr>
            </a:p>
          </p:txBody>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grpSp>
      <p:sp>
        <p:nvSpPr>
          <p:cNvPr id="8" name="Date Placeholder 7"/>
          <p:cNvSpPr>
            <a:spLocks noGrp="1"/>
          </p:cNvSpPr>
          <p:nvPr>
            <p:ph type="dt" sz="half" idx="10"/>
          </p:nvPr>
        </p:nvSpPr>
        <p:spPr/>
        <p:txBody>
          <a:bodyPr/>
          <a:lstStyle/>
          <a:p>
            <a:fld id="{18FC28B6-2144-4760-B3DF-18C646FA52B1}" type="datetimeFigureOut">
              <a:rPr lang="en-US" smtClean="0"/>
              <a:t>4/12/2023</a:t>
            </a:fld>
            <a:endParaRPr lang="en-US"/>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67708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latin typeface="Rockwell Extra Bold" pitchFamily="18" charset="0"/>
                <a:ea typeface="+mn-ea"/>
                <a:cs typeface="+mn-cs"/>
              </a:endParaRPr>
            </a:p>
          </p:txBody>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fld id="{251F38EA-B09F-4C97-9264-D1353869D1EA}" type="datetimeFigureOut">
              <a:rPr lang="en-US" smtClean="0"/>
              <a:t>4/12/2023</a:t>
            </a:fld>
            <a:endParaRPr lang="en-US"/>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endParaRPr lang="en-US"/>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27075930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4200" b="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microsoft.com/office/2007/relationships/hdphoto" Target="../media/hdphoto3.wdp"/><Relationship Id="rId7" Type="http://schemas.openxmlformats.org/officeDocument/2006/relationships/diagramLayout" Target="../diagrams/layout1.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microsoft.com/office/2007/relationships/hdphoto" Target="../media/hdphoto2.wdp"/><Relationship Id="rId10" Type="http://schemas.microsoft.com/office/2007/relationships/diagramDrawing" Target="../diagrams/drawing1.xml"/><Relationship Id="rId4" Type="http://schemas.openxmlformats.org/officeDocument/2006/relationships/image" Target="../media/image4.png"/><Relationship Id="rId9" Type="http://schemas.openxmlformats.org/officeDocument/2006/relationships/diagramColors" Target="../diagrams/colors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turtzonthego.blogspot.com/2011/09/4-easy-steps-in-applying-ched.html" TargetMode="External"/><Relationship Id="rId5" Type="http://schemas.openxmlformats.org/officeDocument/2006/relationships/image" Target="../media/image6.jpe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8" Type="http://schemas.openxmlformats.org/officeDocument/2006/relationships/hyperlink" Target="https://creativecommons.org/licenses/by-sa/3.0/" TargetMode="External"/><Relationship Id="rId3" Type="http://schemas.openxmlformats.org/officeDocument/2006/relationships/hyperlink" Target="https://kiwithek.at/index.php/Die_Bew%C3%A4hrungsprobe_auf_dem_Masenberg_bei_P%C3%B6llau" TargetMode="External"/><Relationship Id="rId7"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2.png"/><Relationship Id="rId5" Type="http://schemas.microsoft.com/office/2007/relationships/hdphoto" Target="../media/hdphoto2.wdp"/><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9.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4664CB4-B2D2-4732-AB2C-939321E99D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171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Rectangle 10">
            <a:extLst>
              <a:ext uri="{FF2B5EF4-FFF2-40B4-BE49-F238E27FC236}">
                <a16:creationId xmlns:a16="http://schemas.microsoft.com/office/drawing/2014/main" id="{D03168EC-D910-4109-8158-A433124BB0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5" y="928117"/>
            <a:ext cx="7763256"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52EB50A5-ED88-4DB9-A0A0-1370FEEE64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4" y="1110053"/>
            <a:ext cx="4973574" cy="4580301"/>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91D1AC-07FA-034E-8003-8519C3B2DB42}"/>
              </a:ext>
            </a:extLst>
          </p:cNvPr>
          <p:cNvSpPr>
            <a:spLocks noGrp="1"/>
          </p:cNvSpPr>
          <p:nvPr>
            <p:ph type="ctrTitle"/>
          </p:nvPr>
        </p:nvSpPr>
        <p:spPr>
          <a:xfrm>
            <a:off x="936117" y="1432223"/>
            <a:ext cx="4474102" cy="3357976"/>
          </a:xfrm>
        </p:spPr>
        <p:txBody>
          <a:bodyPr anchor="ctr">
            <a:normAutofit/>
          </a:bodyPr>
          <a:lstStyle/>
          <a:p>
            <a:r>
              <a:rPr lang="en-US" sz="7000"/>
              <a:t>NATIONAL HONOR SOCIETY </a:t>
            </a:r>
          </a:p>
        </p:txBody>
      </p:sp>
      <p:sp>
        <p:nvSpPr>
          <p:cNvPr id="3" name="Subtitle 2">
            <a:extLst>
              <a:ext uri="{FF2B5EF4-FFF2-40B4-BE49-F238E27FC236}">
                <a16:creationId xmlns:a16="http://schemas.microsoft.com/office/drawing/2014/main" id="{35C448D1-872A-9640-9EF3-5C66530ECDB4}"/>
              </a:ext>
            </a:extLst>
          </p:cNvPr>
          <p:cNvSpPr>
            <a:spLocks noGrp="1"/>
          </p:cNvSpPr>
          <p:nvPr>
            <p:ph type="subTitle" idx="1"/>
          </p:nvPr>
        </p:nvSpPr>
        <p:spPr>
          <a:xfrm>
            <a:off x="936117" y="4790199"/>
            <a:ext cx="4474102" cy="668769"/>
          </a:xfrm>
        </p:spPr>
        <p:txBody>
          <a:bodyPr vert="horz" lIns="91440" tIns="45720" rIns="91440" bIns="45720" rtlCol="0" anchor="t">
            <a:normAutofit/>
          </a:bodyPr>
          <a:lstStyle/>
          <a:p>
            <a:r>
              <a:rPr lang="en-US" sz="1400">
                <a:solidFill>
                  <a:srgbClr val="000000"/>
                </a:solidFill>
              </a:rPr>
              <a:t>Meeting #8</a:t>
            </a:r>
            <a:endParaRPr lang="en-US" sz="1400">
              <a:solidFill>
                <a:srgbClr val="000000"/>
              </a:solidFill>
              <a:cs typeface="Calibri"/>
            </a:endParaRPr>
          </a:p>
          <a:p>
            <a:r>
              <a:rPr lang="en-US" sz="1400">
                <a:solidFill>
                  <a:srgbClr val="000000"/>
                </a:solidFill>
              </a:rPr>
              <a:t>April 12th, 2023</a:t>
            </a:r>
            <a:endParaRPr lang="en-US" sz="1400">
              <a:solidFill>
                <a:srgbClr val="000000"/>
              </a:solidFill>
              <a:cs typeface="Calibri"/>
            </a:endParaRPr>
          </a:p>
        </p:txBody>
      </p:sp>
      <p:sp>
        <p:nvSpPr>
          <p:cNvPr id="15" name="Rectangle 14">
            <a:extLst>
              <a:ext uri="{FF2B5EF4-FFF2-40B4-BE49-F238E27FC236}">
                <a16:creationId xmlns:a16="http://schemas.microsoft.com/office/drawing/2014/main" id="{0AA47C27-8894-42A7-8D01-C902DA9B70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0625" y="5780565"/>
            <a:ext cx="7763256"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8B4BD81D-EAC7-4C48-A5FD-A1156EC849E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235190" y="5257800"/>
            <a:ext cx="810678" cy="1080902"/>
            <a:chOff x="9685338" y="4460675"/>
            <a:chExt cx="1080904" cy="1080902"/>
          </a:xfrm>
        </p:grpSpPr>
        <p:sp>
          <p:nvSpPr>
            <p:cNvPr id="18" name="Oval 17">
              <a:extLst>
                <a:ext uri="{FF2B5EF4-FFF2-40B4-BE49-F238E27FC236}">
                  <a16:creationId xmlns:a16="http://schemas.microsoft.com/office/drawing/2014/main" id="{9CAF43F4-8892-4C5D-A8ED-C423F51756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85338" y="4460675"/>
              <a:ext cx="1080904" cy="1080902"/>
            </a:xfrm>
            <a:prstGeom prst="ellipse">
              <a:avLst/>
            </a:prstGeom>
            <a:blipFill dpi="0" rotWithShape="1">
              <a:blip r:embed="rId4">
                <a:duotone>
                  <a:schemeClr val="accent1">
                    <a:shade val="45000"/>
                    <a:satMod val="135000"/>
                  </a:schemeClr>
                  <a:prstClr val="white"/>
                </a:duotone>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latin typeface="Rockwell Extra Bold" pitchFamily="18" charset="0"/>
                <a:ea typeface="+mn-ea"/>
                <a:cs typeface="+mn-cs"/>
              </a:endParaRPr>
            </a:p>
          </p:txBody>
        </p:sp>
        <p:sp>
          <p:nvSpPr>
            <p:cNvPr id="19" name="Oval 18">
              <a:extLst>
                <a:ext uri="{FF2B5EF4-FFF2-40B4-BE49-F238E27FC236}">
                  <a16:creationId xmlns:a16="http://schemas.microsoft.com/office/drawing/2014/main" id="{2D028E2F-5F35-49A4-86F5-81814931EB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32850863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2286" y="0"/>
            <a:ext cx="914171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5776" y="1679569"/>
            <a:ext cx="2624148"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latin typeface="Rockwell Extra Bold" pitchFamily="18" charset="0"/>
              <a:ea typeface="+mn-ea"/>
              <a:cs typeface="+mn-cs"/>
            </a:endParaRPr>
          </a:p>
        </p:txBody>
      </p:sp>
      <p:sp>
        <p:nvSpPr>
          <p:cNvPr id="13" name="Oval 12">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4600" y="1864667"/>
            <a:ext cx="2346500"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78DC46FB-5665-A74B-829E-610022AFF83F}"/>
              </a:ext>
            </a:extLst>
          </p:cNvPr>
          <p:cNvSpPr>
            <a:spLocks noGrp="1"/>
          </p:cNvSpPr>
          <p:nvPr>
            <p:ph type="title"/>
          </p:nvPr>
        </p:nvSpPr>
        <p:spPr>
          <a:xfrm>
            <a:off x="1117608" y="2376862"/>
            <a:ext cx="1980485" cy="2104273"/>
          </a:xfrm>
          <a:noFill/>
        </p:spPr>
        <p:txBody>
          <a:bodyPr>
            <a:normAutofit/>
          </a:bodyPr>
          <a:lstStyle/>
          <a:p>
            <a:pPr algn="ctr"/>
            <a:r>
              <a:rPr lang="en-US" sz="2600">
                <a:solidFill>
                  <a:srgbClr val="FFFFFF"/>
                </a:solidFill>
              </a:rPr>
              <a:t>Club Information </a:t>
            </a:r>
          </a:p>
        </p:txBody>
      </p:sp>
      <p:sp>
        <p:nvSpPr>
          <p:cNvPr id="15" name="Rectangle 14">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169508" y="3398744"/>
            <a:ext cx="3657600" cy="60512"/>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D265E90D-D9DB-4E2D-B27A-30315B9FA1CA}"/>
              </a:ext>
            </a:extLst>
          </p:cNvPr>
          <p:cNvGraphicFramePr>
            <a:graphicFrameLocks noGrp="1"/>
          </p:cNvGraphicFramePr>
          <p:nvPr>
            <p:ph idx="1"/>
            <p:extLst>
              <p:ext uri="{D42A27DB-BD31-4B8C-83A1-F6EECF244321}">
                <p14:modId xmlns:p14="http://schemas.microsoft.com/office/powerpoint/2010/main" val="1750571585"/>
              </p:ext>
            </p:extLst>
          </p:nvPr>
        </p:nvGraphicFramePr>
        <p:xfrm>
          <a:off x="4561284" y="725488"/>
          <a:ext cx="3856434" cy="54070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1193769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81900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203" y="653241"/>
            <a:ext cx="818159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201" y="822324"/>
            <a:ext cx="3862197"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DC46FB-5665-A74B-829E-610022AFF83F}"/>
              </a:ext>
            </a:extLst>
          </p:cNvPr>
          <p:cNvSpPr>
            <a:spLocks noGrp="1"/>
          </p:cNvSpPr>
          <p:nvPr>
            <p:ph type="title"/>
          </p:nvPr>
        </p:nvSpPr>
        <p:spPr>
          <a:xfrm>
            <a:off x="692727" y="1465790"/>
            <a:ext cx="3572023" cy="3941345"/>
          </a:xfrm>
        </p:spPr>
        <p:txBody>
          <a:bodyPr>
            <a:normAutofit/>
          </a:bodyPr>
          <a:lstStyle/>
          <a:p>
            <a:pPr algn="ctr"/>
            <a:r>
              <a:rPr lang="en-US" sz="5200"/>
              <a:t>Upcoming Dates </a:t>
            </a:r>
            <a:endParaRPr lang="en-US" sz="5200">
              <a:latin typeface="Rockwell Condensed"/>
            </a:endParaRPr>
          </a:p>
        </p:txBody>
      </p:sp>
      <p:sp>
        <p:nvSpPr>
          <p:cNvPr id="3" name="Content Placeholder 2">
            <a:extLst>
              <a:ext uri="{FF2B5EF4-FFF2-40B4-BE49-F238E27FC236}">
                <a16:creationId xmlns:a16="http://schemas.microsoft.com/office/drawing/2014/main" id="{F363FFBD-81F2-6F48-B0FB-D0FCAD4E10EF}"/>
              </a:ext>
            </a:extLst>
          </p:cNvPr>
          <p:cNvSpPr>
            <a:spLocks noGrp="1"/>
          </p:cNvSpPr>
          <p:nvPr>
            <p:ph idx="1"/>
          </p:nvPr>
        </p:nvSpPr>
        <p:spPr>
          <a:xfrm>
            <a:off x="4404336" y="822324"/>
            <a:ext cx="4258462" cy="5171220"/>
          </a:xfrm>
        </p:spPr>
        <p:txBody>
          <a:bodyPr vert="horz" lIns="68580" tIns="34290" rIns="68580" bIns="34290" rtlCol="0" anchor="ctr">
            <a:noAutofit/>
          </a:bodyPr>
          <a:lstStyle/>
          <a:p>
            <a:pPr marL="0" indent="0">
              <a:buNone/>
            </a:pPr>
            <a:endParaRPr lang="en-US" sz="1800">
              <a:cs typeface="Calibri" panose="020F0502020204030204"/>
            </a:endParaRPr>
          </a:p>
          <a:p>
            <a:pPr marL="0" indent="0" algn="ctr">
              <a:buNone/>
            </a:pPr>
            <a:endParaRPr lang="en-US" sz="1800">
              <a:cs typeface="Calibri" panose="020F0502020204030204"/>
            </a:endParaRPr>
          </a:p>
          <a:p>
            <a:pPr marL="0" indent="0" algn="ctr">
              <a:buNone/>
            </a:pPr>
            <a:endParaRPr lang="en-US" sz="1800">
              <a:cs typeface="Calibri" panose="020F0502020204030204"/>
            </a:endParaRPr>
          </a:p>
          <a:p>
            <a:pPr marL="0" indent="0" algn="ctr">
              <a:buNone/>
            </a:pPr>
            <a:endParaRPr lang="en-US" sz="1800">
              <a:cs typeface="Calibri" panose="020F0502020204030204"/>
            </a:endParaRPr>
          </a:p>
          <a:p>
            <a:pPr marL="0" indent="0" algn="ctr">
              <a:buNone/>
            </a:pPr>
            <a:endParaRPr lang="en-US" sz="1800">
              <a:cs typeface="Calibri" panose="020F0502020204030204"/>
            </a:endParaRPr>
          </a:p>
          <a:p>
            <a:pPr marL="0" indent="0" algn="ctr">
              <a:buNone/>
            </a:pPr>
            <a:endParaRPr lang="en-US" sz="1800">
              <a:cs typeface="Calibri" panose="020F0502020204030204"/>
            </a:endParaRPr>
          </a:p>
          <a:p>
            <a:pPr marL="0" indent="0" algn="ctr">
              <a:buNone/>
            </a:pPr>
            <a:endParaRPr lang="en-US" sz="1200">
              <a:cs typeface="Calibri" panose="020F0502020204030204"/>
            </a:endParaRPr>
          </a:p>
          <a:p>
            <a:pPr marL="0" indent="0" algn="ctr">
              <a:buNone/>
            </a:pPr>
            <a:endParaRPr lang="en-US" sz="1400">
              <a:highlight>
                <a:srgbClr val="FFFF00"/>
              </a:highlight>
              <a:cs typeface="Calibri" panose="020F0502020204030204"/>
            </a:endParaRPr>
          </a:p>
          <a:p>
            <a:pPr marL="0" indent="0" algn="ctr">
              <a:buNone/>
            </a:pPr>
            <a:endParaRPr lang="en-US" sz="1400">
              <a:cs typeface="Calibri" panose="020F0502020204030204"/>
            </a:endParaRPr>
          </a:p>
          <a:p>
            <a:pPr marL="0" indent="0" algn="ctr">
              <a:buNone/>
            </a:pPr>
            <a:endParaRPr lang="en-US" sz="1400">
              <a:cs typeface="Calibri" panose="020F0502020204030204"/>
            </a:endParaRPr>
          </a:p>
          <a:p>
            <a:pPr marL="0" indent="0" algn="ctr">
              <a:buNone/>
            </a:pPr>
            <a:endParaRPr lang="en-US" sz="1400">
              <a:cs typeface="Calibri" panose="020F0502020204030204"/>
            </a:endParaRPr>
          </a:p>
          <a:p>
            <a:pPr marL="0" indent="0" algn="ctr">
              <a:buNone/>
            </a:pPr>
            <a:r>
              <a:rPr lang="en-US" sz="1400">
                <a:cs typeface="Calibri" panose="020F0502020204030204"/>
              </a:rPr>
              <a:t>Seal of Civic Engagement Application/ Hours/Project</a:t>
            </a:r>
          </a:p>
          <a:p>
            <a:pPr marL="0" indent="0" algn="ctr">
              <a:buNone/>
            </a:pPr>
            <a:r>
              <a:rPr lang="en-US" sz="1400">
                <a:cs typeface="Calibri" panose="020F0502020204030204"/>
              </a:rPr>
              <a:t>Due April 21st</a:t>
            </a:r>
          </a:p>
          <a:p>
            <a:pPr marL="0" indent="0" algn="ctr">
              <a:buNone/>
            </a:pPr>
            <a:endParaRPr lang="en-US" sz="1400">
              <a:cs typeface="Calibri" panose="020F0502020204030204"/>
            </a:endParaRPr>
          </a:p>
          <a:p>
            <a:pPr marL="0" indent="0" algn="ctr">
              <a:buNone/>
            </a:pPr>
            <a:r>
              <a:rPr lang="en-US" sz="1400">
                <a:cs typeface="Calibri" panose="020F0502020204030204"/>
              </a:rPr>
              <a:t>    Community Service and Point Tracker due May 11</a:t>
            </a:r>
            <a:r>
              <a:rPr lang="en-US" sz="1400" baseline="30000">
                <a:cs typeface="Calibri" panose="020F0502020204030204"/>
              </a:rPr>
              <a:t>th</a:t>
            </a:r>
            <a:r>
              <a:rPr lang="en-US" sz="1400">
                <a:cs typeface="Calibri" panose="020F0502020204030204"/>
              </a:rPr>
              <a:t> </a:t>
            </a:r>
          </a:p>
          <a:p>
            <a:pPr marL="0" indent="0" algn="ctr">
              <a:buNone/>
            </a:pPr>
            <a:endParaRPr lang="en-US" sz="1400">
              <a:cs typeface="Calibri" panose="020F0502020204030204"/>
            </a:endParaRPr>
          </a:p>
          <a:p>
            <a:pPr marL="0" indent="0" algn="ctr">
              <a:buNone/>
            </a:pPr>
            <a:r>
              <a:rPr lang="en-US" sz="1400">
                <a:cs typeface="Calibri" panose="020F0502020204030204"/>
              </a:rPr>
              <a:t>Induction and Awards Night May 17</a:t>
            </a:r>
            <a:r>
              <a:rPr lang="en-US" sz="1400" baseline="30000">
                <a:cs typeface="Calibri" panose="020F0502020204030204"/>
              </a:rPr>
              <a:t>th</a:t>
            </a:r>
            <a:r>
              <a:rPr lang="en-US" sz="1400">
                <a:cs typeface="Calibri" panose="020F0502020204030204"/>
              </a:rPr>
              <a:t> </a:t>
            </a:r>
          </a:p>
          <a:p>
            <a:pPr marL="0" indent="0">
              <a:buNone/>
            </a:pPr>
            <a:endParaRPr lang="en-US" sz="2400">
              <a:cs typeface="Calibri" panose="020F0502020204030204"/>
            </a:endParaRPr>
          </a:p>
          <a:p>
            <a:pPr marL="0" indent="0">
              <a:buNone/>
            </a:pPr>
            <a:endParaRPr lang="en-US">
              <a:cs typeface="Calibri" panose="020F0502020204030204"/>
            </a:endParaRPr>
          </a:p>
          <a:p>
            <a:endParaRPr lang="en-US">
              <a:cs typeface="Calibri" panose="020F0502020204030204"/>
            </a:endParaRPr>
          </a:p>
          <a:p>
            <a:pPr marL="0" indent="0">
              <a:buNone/>
            </a:pPr>
            <a:endParaRPr lang="en-US">
              <a:cs typeface="Calibri" panose="020F0502020204030204"/>
            </a:endParaRPr>
          </a:p>
          <a:p>
            <a:pPr marL="0" indent="0">
              <a:buNone/>
            </a:pPr>
            <a:endParaRPr lang="en-US">
              <a:cs typeface="Calibri" panose="020F0502020204030204"/>
            </a:endParaRPr>
          </a:p>
          <a:p>
            <a:endParaRPr lang="en-US">
              <a:cs typeface="Calibri" panose="020F0502020204030204"/>
            </a:endParaRPr>
          </a:p>
          <a:p>
            <a:endParaRPr lang="en-US">
              <a:cs typeface="Calibri" panose="020F0502020204030204"/>
            </a:endParaRPr>
          </a:p>
        </p:txBody>
      </p:sp>
      <p:sp>
        <p:nvSpPr>
          <p:cNvPr id="25" name="Rectangle 24">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203" y="6121662"/>
            <a:ext cx="818159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a:extLst>
              <a:ext uri="{FF2B5EF4-FFF2-40B4-BE49-F238E27FC236}">
                <a16:creationId xmlns:a16="http://schemas.microsoft.com/office/drawing/2014/main" id="{C0C8863C-059C-5C74-4DD9-A3F37145E5C3}"/>
              </a:ext>
            </a:extLst>
          </p:cNvPr>
          <p:cNvPicPr>
            <a:picLocks noChangeAspect="1"/>
          </p:cNvPicPr>
          <p:nvPr/>
        </p:nvPicPr>
        <p:blipFill>
          <a:blip r:embed="rId4"/>
          <a:stretch>
            <a:fillRect/>
          </a:stretch>
        </p:blipFill>
        <p:spPr>
          <a:xfrm>
            <a:off x="4810664" y="297808"/>
            <a:ext cx="2743200" cy="2639291"/>
          </a:xfrm>
          <a:prstGeom prst="rect">
            <a:avLst/>
          </a:prstGeom>
        </p:spPr>
      </p:pic>
    </p:spTree>
    <p:extLst>
      <p:ext uri="{BB962C8B-B14F-4D97-AF65-F5344CB8AC3E}">
        <p14:creationId xmlns:p14="http://schemas.microsoft.com/office/powerpoint/2010/main" val="2372164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02712-F89E-4BBF-B6E0-6D7D2388395C}"/>
              </a:ext>
            </a:extLst>
          </p:cNvPr>
          <p:cNvSpPr>
            <a:spLocks noGrp="1"/>
          </p:cNvSpPr>
          <p:nvPr>
            <p:ph type="title"/>
          </p:nvPr>
        </p:nvSpPr>
        <p:spPr/>
        <p:txBody>
          <a:bodyPr/>
          <a:lstStyle/>
          <a:p>
            <a:r>
              <a:rPr lang="en-US">
                <a:cs typeface="Calibri Light"/>
              </a:rPr>
              <a:t>Agenda 4/12/2023</a:t>
            </a:r>
            <a:endParaRPr lang="en-US"/>
          </a:p>
        </p:txBody>
      </p:sp>
      <p:sp>
        <p:nvSpPr>
          <p:cNvPr id="3" name="Content Placeholder 2">
            <a:extLst>
              <a:ext uri="{FF2B5EF4-FFF2-40B4-BE49-F238E27FC236}">
                <a16:creationId xmlns:a16="http://schemas.microsoft.com/office/drawing/2014/main" id="{29FFBA86-E64C-43D9-A0C6-7812DFAABB0E}"/>
              </a:ext>
            </a:extLst>
          </p:cNvPr>
          <p:cNvSpPr>
            <a:spLocks noGrp="1"/>
          </p:cNvSpPr>
          <p:nvPr>
            <p:ph idx="1"/>
          </p:nvPr>
        </p:nvSpPr>
        <p:spPr/>
        <p:txBody>
          <a:bodyPr vert="horz" lIns="91440" tIns="45720" rIns="91440" bIns="45720" rtlCol="0" anchor="t">
            <a:normAutofit/>
          </a:bodyPr>
          <a:lstStyle/>
          <a:p>
            <a:pPr>
              <a:buClr>
                <a:srgbClr val="9E3611"/>
              </a:buClr>
            </a:pPr>
            <a:r>
              <a:rPr lang="en-US">
                <a:ea typeface="+mn-lt"/>
                <a:cs typeface="+mn-lt"/>
              </a:rPr>
              <a:t>Upcoming Events</a:t>
            </a:r>
          </a:p>
          <a:p>
            <a:pPr>
              <a:buClr>
                <a:srgbClr val="9E3611"/>
              </a:buClr>
            </a:pPr>
            <a:r>
              <a:rPr lang="en-US">
                <a:cs typeface="Calibri"/>
              </a:rPr>
              <a:t>Induction and Awards Night May 17</a:t>
            </a:r>
            <a:r>
              <a:rPr lang="en-US" baseline="30000">
                <a:cs typeface="Calibri"/>
              </a:rPr>
              <a:t>th</a:t>
            </a:r>
            <a:endParaRPr lang="en-US">
              <a:cs typeface="Calibri"/>
            </a:endParaRPr>
          </a:p>
          <a:p>
            <a:pPr>
              <a:buClr>
                <a:srgbClr val="9E3611"/>
              </a:buClr>
            </a:pPr>
            <a:r>
              <a:rPr lang="en-US">
                <a:cs typeface="Calibri"/>
              </a:rPr>
              <a:t>Scholarship Update for NHS Members</a:t>
            </a:r>
          </a:p>
          <a:p>
            <a:pPr>
              <a:buClr>
                <a:srgbClr val="9E3611"/>
              </a:buClr>
            </a:pPr>
            <a:r>
              <a:rPr lang="en-US">
                <a:cs typeface="Calibri"/>
              </a:rPr>
              <a:t>Sophomore Applications for NHS Membership 4/17-5/5/2023</a:t>
            </a:r>
          </a:p>
          <a:p>
            <a:pPr>
              <a:buClr>
                <a:srgbClr val="9E3611"/>
              </a:buClr>
            </a:pPr>
            <a:r>
              <a:rPr lang="en-US"/>
              <a:t>NHS Cabinet 2023-2024</a:t>
            </a:r>
          </a:p>
          <a:p>
            <a:pPr>
              <a:buClr>
                <a:srgbClr val="9E3611"/>
              </a:buClr>
            </a:pPr>
            <a:r>
              <a:rPr lang="en-US">
                <a:cs typeface="Calibri"/>
              </a:rPr>
              <a:t>Treasurers' Report</a:t>
            </a:r>
            <a:endParaRPr lang="en-US"/>
          </a:p>
          <a:p>
            <a:pPr>
              <a:buClr>
                <a:srgbClr val="9E3611"/>
              </a:buClr>
            </a:pPr>
            <a:r>
              <a:rPr lang="en-US">
                <a:ea typeface="+mn-lt"/>
                <a:cs typeface="Calibri"/>
              </a:rPr>
              <a:t>State Seal of Civic Engagement</a:t>
            </a:r>
          </a:p>
          <a:p>
            <a:pPr>
              <a:buClr>
                <a:srgbClr val="9E3611"/>
              </a:buClr>
            </a:pPr>
            <a:r>
              <a:rPr lang="en-US">
                <a:cs typeface="Calibri"/>
              </a:rPr>
              <a:t>Upcoming Dates of Interest</a:t>
            </a:r>
            <a:endParaRPr lang="en-US"/>
          </a:p>
          <a:p>
            <a:pPr>
              <a:buClr>
                <a:srgbClr val="9E3611"/>
              </a:buClr>
            </a:pPr>
            <a:endParaRPr lang="en-US">
              <a:cs typeface="Calibri"/>
            </a:endParaRPr>
          </a:p>
          <a:p>
            <a:pPr>
              <a:buClr>
                <a:srgbClr val="9E3611"/>
              </a:buClr>
            </a:pPr>
            <a:endParaRPr lang="en-US">
              <a:cs typeface="Calibri"/>
            </a:endParaRPr>
          </a:p>
          <a:p>
            <a:pPr marL="0" indent="0">
              <a:buNone/>
            </a:pPr>
            <a:endParaRPr lang="en-US">
              <a:cs typeface="Calibri"/>
            </a:endParaRPr>
          </a:p>
          <a:p>
            <a:endParaRPr lang="en-US">
              <a:cs typeface="Calibri"/>
            </a:endParaRPr>
          </a:p>
          <a:p>
            <a:endParaRPr lang="en-US">
              <a:cs typeface="Calibri"/>
            </a:endParaRPr>
          </a:p>
          <a:p>
            <a:endParaRPr lang="en-US">
              <a:cs typeface="Calibri"/>
            </a:endParaRPr>
          </a:p>
        </p:txBody>
      </p:sp>
    </p:spTree>
    <p:extLst>
      <p:ext uri="{BB962C8B-B14F-4D97-AF65-F5344CB8AC3E}">
        <p14:creationId xmlns:p14="http://schemas.microsoft.com/office/powerpoint/2010/main" val="2723132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464119"/>
            <a:ext cx="766724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601952"/>
            <a:ext cx="7667244"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2038655"/>
            <a:ext cx="766724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0A50A73-7F2E-4FA8-92E2-715CE9585CC6}"/>
              </a:ext>
            </a:extLst>
          </p:cNvPr>
          <p:cNvSpPr>
            <a:spLocks noGrp="1"/>
          </p:cNvSpPr>
          <p:nvPr>
            <p:ph type="title"/>
          </p:nvPr>
        </p:nvSpPr>
        <p:spPr>
          <a:xfrm>
            <a:off x="802386" y="484632"/>
            <a:ext cx="7543800" cy="1609344"/>
          </a:xfrm>
        </p:spPr>
        <p:txBody>
          <a:bodyPr>
            <a:normAutofit/>
          </a:bodyPr>
          <a:lstStyle/>
          <a:p>
            <a:r>
              <a:rPr lang="en-US">
                <a:ea typeface="+mj-lt"/>
                <a:cs typeface="+mj-lt"/>
              </a:rPr>
              <a:t>Upcoming Events</a:t>
            </a:r>
            <a:endParaRPr lang="en-US">
              <a:cs typeface="Calibri Light"/>
            </a:endParaRPr>
          </a:p>
        </p:txBody>
      </p:sp>
      <p:sp>
        <p:nvSpPr>
          <p:cNvPr id="3" name="Content Placeholder 2">
            <a:extLst>
              <a:ext uri="{FF2B5EF4-FFF2-40B4-BE49-F238E27FC236}">
                <a16:creationId xmlns:a16="http://schemas.microsoft.com/office/drawing/2014/main" id="{9971AE7F-F1F1-4989-9E51-E49FF1623F73}"/>
              </a:ext>
            </a:extLst>
          </p:cNvPr>
          <p:cNvSpPr>
            <a:spLocks noGrp="1"/>
          </p:cNvSpPr>
          <p:nvPr>
            <p:ph idx="1"/>
          </p:nvPr>
        </p:nvSpPr>
        <p:spPr>
          <a:xfrm>
            <a:off x="4872162" y="2320412"/>
            <a:ext cx="3474023" cy="3851787"/>
          </a:xfrm>
        </p:spPr>
        <p:txBody>
          <a:bodyPr vert="horz" lIns="91440" tIns="45720" rIns="91440" bIns="45720" rtlCol="0" anchor="ctr">
            <a:normAutofit/>
          </a:bodyPr>
          <a:lstStyle/>
          <a:p>
            <a:pPr marL="0" indent="0">
              <a:spcBef>
                <a:spcPts val="0"/>
              </a:spcBef>
              <a:spcAft>
                <a:spcPts val="600"/>
              </a:spcAft>
              <a:buNone/>
            </a:pPr>
            <a:endParaRPr lang="en-US"/>
          </a:p>
          <a:p>
            <a:pPr marL="0" indent="0">
              <a:spcBef>
                <a:spcPts val="0"/>
              </a:spcBef>
              <a:spcAft>
                <a:spcPts val="600"/>
              </a:spcAft>
              <a:buNone/>
            </a:pPr>
            <a:endParaRPr lang="en-US"/>
          </a:p>
          <a:p>
            <a:pPr marL="0" indent="0">
              <a:spcBef>
                <a:spcPts val="0"/>
              </a:spcBef>
              <a:spcAft>
                <a:spcPts val="600"/>
              </a:spcAft>
              <a:buNone/>
            </a:pPr>
            <a:endParaRPr lang="en-US"/>
          </a:p>
          <a:p>
            <a:pPr marL="0" indent="0">
              <a:spcBef>
                <a:spcPts val="0"/>
              </a:spcBef>
              <a:spcAft>
                <a:spcPts val="600"/>
              </a:spcAft>
              <a:buNone/>
            </a:pPr>
            <a:endParaRPr lang="en-US">
              <a:ea typeface="+mn-lt"/>
              <a:cs typeface="+mn-lt"/>
            </a:endParaRPr>
          </a:p>
          <a:p>
            <a:pPr marL="0" indent="0">
              <a:spcBef>
                <a:spcPts val="0"/>
              </a:spcBef>
              <a:spcAft>
                <a:spcPts val="600"/>
              </a:spcAft>
              <a:buNone/>
            </a:pPr>
            <a:endParaRPr lang="en-US">
              <a:cs typeface="Calibri" panose="020F0502020204030204"/>
            </a:endParaRPr>
          </a:p>
          <a:p>
            <a:pPr marL="0" indent="0">
              <a:spcBef>
                <a:spcPts val="0"/>
              </a:spcBef>
              <a:spcAft>
                <a:spcPts val="600"/>
              </a:spcAft>
              <a:buNone/>
            </a:pPr>
            <a:endParaRPr lang="en-US">
              <a:cs typeface="Calibri" panose="020F0502020204030204"/>
            </a:endParaRPr>
          </a:p>
          <a:p>
            <a:pPr marL="0" indent="0">
              <a:spcBef>
                <a:spcPts val="0"/>
              </a:spcBef>
              <a:spcAft>
                <a:spcPts val="600"/>
              </a:spcAft>
              <a:buNone/>
            </a:pPr>
            <a:endParaRPr lang="en-US">
              <a:highlight>
                <a:srgbClr val="FFFF00"/>
              </a:highlight>
              <a:cs typeface="Calibri" panose="020F0502020204030204"/>
            </a:endParaRPr>
          </a:p>
        </p:txBody>
      </p:sp>
      <p:sp>
        <p:nvSpPr>
          <p:cNvPr id="20" name="Oval 19">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51293" y="6229681"/>
            <a:ext cx="3429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latin typeface="Rockwell Extra Bold" pitchFamily="18" charset="0"/>
              <a:ea typeface="+mn-ea"/>
              <a:cs typeface="+mn-cs"/>
            </a:endParaRPr>
          </a:p>
        </p:txBody>
      </p:sp>
      <p:sp>
        <p:nvSpPr>
          <p:cNvPr id="22" name="Oval 21">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73188" y="6258874"/>
            <a:ext cx="299110"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6" name="TextBox 5">
            <a:extLst>
              <a:ext uri="{FF2B5EF4-FFF2-40B4-BE49-F238E27FC236}">
                <a16:creationId xmlns:a16="http://schemas.microsoft.com/office/drawing/2014/main" id="{E5FA1D61-A6E5-B71B-4E5B-CB5B3195311F}"/>
              </a:ext>
            </a:extLst>
          </p:cNvPr>
          <p:cNvSpPr txBox="1"/>
          <p:nvPr/>
        </p:nvSpPr>
        <p:spPr>
          <a:xfrm>
            <a:off x="804231" y="5418406"/>
            <a:ext cx="2743200" cy="317500"/>
          </a:xfrm>
          <a:prstGeom prst="rect">
            <a:avLst/>
          </a:prstGeom>
        </p:spPr>
        <p:txBody>
          <a:bodyPr lIns="91440" tIns="45720" rIns="91440" bIns="45720" anchor="t">
            <a:normAutofit fontScale="92500" lnSpcReduction="20000"/>
          </a:bodyPr>
          <a:lstStyle/>
          <a:p>
            <a:endParaRPr lang="en-US"/>
          </a:p>
        </p:txBody>
      </p:sp>
      <p:sp>
        <p:nvSpPr>
          <p:cNvPr id="7" name="TextBox 6">
            <a:extLst>
              <a:ext uri="{FF2B5EF4-FFF2-40B4-BE49-F238E27FC236}">
                <a16:creationId xmlns:a16="http://schemas.microsoft.com/office/drawing/2014/main" id="{FDE812A2-9910-C260-7C0E-456D56CADA13}"/>
              </a:ext>
            </a:extLst>
          </p:cNvPr>
          <p:cNvSpPr txBox="1"/>
          <p:nvPr/>
        </p:nvSpPr>
        <p:spPr>
          <a:xfrm>
            <a:off x="4203524" y="2595684"/>
            <a:ext cx="4746673"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2800"/>
              <a:t>Spring Treat Week – postponed to 4/24 - 4/28</a:t>
            </a:r>
          </a:p>
          <a:p>
            <a:pPr marL="457200" indent="-457200">
              <a:buFont typeface="Arial"/>
              <a:buChar char="•"/>
            </a:pPr>
            <a:r>
              <a:rPr lang="en-US" sz="2800"/>
              <a:t>Falcon Fest (Thursday April 27)</a:t>
            </a:r>
            <a:endParaRPr lang="en-US"/>
          </a:p>
          <a:p>
            <a:pPr marL="457200" indent="-457200">
              <a:buFont typeface="Arial"/>
              <a:buChar char="•"/>
            </a:pPr>
            <a:r>
              <a:rPr lang="en-US" sz="2800"/>
              <a:t>NHS Awards Night/Induction Ceremony</a:t>
            </a:r>
          </a:p>
          <a:p>
            <a:pPr marL="457200" indent="-457200">
              <a:buFont typeface="Calibri"/>
              <a:buChar char="-"/>
            </a:pPr>
            <a:endParaRPr lang="en-US" sz="2800"/>
          </a:p>
        </p:txBody>
      </p:sp>
      <p:pic>
        <p:nvPicPr>
          <p:cNvPr id="5" name="Picture 7" descr="Logo&#10;&#10;Description automatically generated">
            <a:extLst>
              <a:ext uri="{FF2B5EF4-FFF2-40B4-BE49-F238E27FC236}">
                <a16:creationId xmlns:a16="http://schemas.microsoft.com/office/drawing/2014/main" id="{5A66A747-F535-06A6-D388-86F7430C35E1}"/>
              </a:ext>
            </a:extLst>
          </p:cNvPr>
          <p:cNvPicPr>
            <a:picLocks noChangeAspect="1"/>
          </p:cNvPicPr>
          <p:nvPr/>
        </p:nvPicPr>
        <p:blipFill>
          <a:blip r:embed="rId5"/>
          <a:stretch>
            <a:fillRect/>
          </a:stretch>
        </p:blipFill>
        <p:spPr>
          <a:xfrm>
            <a:off x="204878" y="3165714"/>
            <a:ext cx="3932207" cy="2381250"/>
          </a:xfrm>
          <a:prstGeom prst="rect">
            <a:avLst/>
          </a:prstGeom>
        </p:spPr>
      </p:pic>
    </p:spTree>
    <p:extLst>
      <p:ext uri="{BB962C8B-B14F-4D97-AF65-F5344CB8AC3E}">
        <p14:creationId xmlns:p14="http://schemas.microsoft.com/office/powerpoint/2010/main" val="2176867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464119"/>
            <a:ext cx="766724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601952"/>
            <a:ext cx="7667244"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2038655"/>
            <a:ext cx="766724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0A50A73-7F2E-4FA8-92E2-715CE9585CC6}"/>
              </a:ext>
            </a:extLst>
          </p:cNvPr>
          <p:cNvSpPr>
            <a:spLocks noGrp="1"/>
          </p:cNvSpPr>
          <p:nvPr>
            <p:ph type="title"/>
          </p:nvPr>
        </p:nvSpPr>
        <p:spPr>
          <a:xfrm>
            <a:off x="802386" y="484632"/>
            <a:ext cx="7543800" cy="1609344"/>
          </a:xfrm>
        </p:spPr>
        <p:txBody>
          <a:bodyPr>
            <a:normAutofit/>
          </a:bodyPr>
          <a:lstStyle/>
          <a:p>
            <a:r>
              <a:rPr lang="en-US">
                <a:ea typeface="+mj-lt"/>
                <a:cs typeface="+mj-lt"/>
              </a:rPr>
              <a:t>Awards Night/Induction</a:t>
            </a:r>
            <a:endParaRPr lang="en-US" err="1">
              <a:cs typeface="Calibri Light"/>
            </a:endParaRPr>
          </a:p>
        </p:txBody>
      </p:sp>
      <p:sp>
        <p:nvSpPr>
          <p:cNvPr id="3" name="Content Placeholder 2">
            <a:extLst>
              <a:ext uri="{FF2B5EF4-FFF2-40B4-BE49-F238E27FC236}">
                <a16:creationId xmlns:a16="http://schemas.microsoft.com/office/drawing/2014/main" id="{9971AE7F-F1F1-4989-9E51-E49FF1623F73}"/>
              </a:ext>
            </a:extLst>
          </p:cNvPr>
          <p:cNvSpPr>
            <a:spLocks noGrp="1"/>
          </p:cNvSpPr>
          <p:nvPr>
            <p:ph idx="1"/>
          </p:nvPr>
        </p:nvSpPr>
        <p:spPr>
          <a:xfrm>
            <a:off x="1328403" y="2320412"/>
            <a:ext cx="7026962" cy="3851787"/>
          </a:xfrm>
        </p:spPr>
        <p:txBody>
          <a:bodyPr vert="horz" lIns="91440" tIns="45720" rIns="91440" bIns="45720" rtlCol="0" anchor="ctr">
            <a:normAutofit/>
          </a:bodyPr>
          <a:lstStyle/>
          <a:p>
            <a:pPr marL="0" indent="0">
              <a:spcBef>
                <a:spcPts val="0"/>
              </a:spcBef>
              <a:spcAft>
                <a:spcPts val="600"/>
              </a:spcAft>
              <a:buNone/>
            </a:pPr>
            <a:endParaRPr lang="en-US"/>
          </a:p>
          <a:p>
            <a:pPr marL="0" indent="0">
              <a:spcBef>
                <a:spcPts val="0"/>
              </a:spcBef>
              <a:spcAft>
                <a:spcPts val="600"/>
              </a:spcAft>
              <a:buNone/>
            </a:pPr>
            <a:endParaRPr lang="en-US"/>
          </a:p>
          <a:p>
            <a:pPr marL="0" indent="0">
              <a:spcBef>
                <a:spcPts val="0"/>
              </a:spcBef>
              <a:spcAft>
                <a:spcPts val="600"/>
              </a:spcAft>
              <a:buNone/>
            </a:pPr>
            <a:endParaRPr lang="en-US">
              <a:cs typeface="Calibri" panose="020F0502020204030204"/>
            </a:endParaRPr>
          </a:p>
          <a:p>
            <a:pPr marL="0" indent="0">
              <a:spcBef>
                <a:spcPts val="0"/>
              </a:spcBef>
              <a:spcAft>
                <a:spcPts val="600"/>
              </a:spcAft>
              <a:buNone/>
            </a:pPr>
            <a:endParaRPr lang="en-US">
              <a:cs typeface="Calibri" panose="020F0502020204030204"/>
            </a:endParaRPr>
          </a:p>
          <a:p>
            <a:pPr marL="0" indent="0">
              <a:spcBef>
                <a:spcPts val="0"/>
              </a:spcBef>
              <a:spcAft>
                <a:spcPts val="600"/>
              </a:spcAft>
              <a:buNone/>
            </a:pPr>
            <a:endParaRPr lang="en-US">
              <a:highlight>
                <a:srgbClr val="FFFF00"/>
              </a:highlight>
              <a:cs typeface="Calibri" panose="020F0502020204030204"/>
            </a:endParaRPr>
          </a:p>
        </p:txBody>
      </p:sp>
      <p:sp>
        <p:nvSpPr>
          <p:cNvPr id="20" name="Oval 19">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51293" y="6229681"/>
            <a:ext cx="3429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latin typeface="Rockwell Extra Bold" pitchFamily="18" charset="0"/>
              <a:ea typeface="+mn-ea"/>
              <a:cs typeface="+mn-cs"/>
            </a:endParaRPr>
          </a:p>
        </p:txBody>
      </p:sp>
      <p:sp>
        <p:nvSpPr>
          <p:cNvPr id="22" name="Oval 21">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73188" y="6258874"/>
            <a:ext cx="299110"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BCD3E85F-91BE-4AD5-877D-9BFA881DBF45}"/>
              </a:ext>
            </a:extLst>
          </p:cNvPr>
          <p:cNvSpPr txBox="1"/>
          <p:nvPr/>
        </p:nvSpPr>
        <p:spPr>
          <a:xfrm>
            <a:off x="1098014" y="2566929"/>
            <a:ext cx="7636523"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t>Wednesday May 17th:</a:t>
            </a:r>
            <a:r>
              <a:rPr lang="en-US" sz="2800"/>
              <a:t> NHS and CSF will be having our awards night and NHS Induction.  This is an opportunity for us to celebrate our accomplishments and receive our graduation stoles.  Additionally new members will be inducted to become part of the NHS Chapter at Freedom High School.  Details to come.</a:t>
            </a:r>
          </a:p>
        </p:txBody>
      </p:sp>
      <p:sp>
        <p:nvSpPr>
          <p:cNvPr id="6" name="TextBox 5">
            <a:extLst>
              <a:ext uri="{FF2B5EF4-FFF2-40B4-BE49-F238E27FC236}">
                <a16:creationId xmlns:a16="http://schemas.microsoft.com/office/drawing/2014/main" id="{0B2328A0-34CD-440B-A16C-02AF745CF105}"/>
              </a:ext>
            </a:extLst>
          </p:cNvPr>
          <p:cNvSpPr txBox="1"/>
          <p:nvPr/>
        </p:nvSpPr>
        <p:spPr>
          <a:xfrm>
            <a:off x="406075" y="6075401"/>
            <a:ext cx="2676525" cy="317500"/>
          </a:xfrm>
          <a:prstGeom prst="rect">
            <a:avLst/>
          </a:prstGeom>
        </p:spPr>
        <p:txBody>
          <a:bodyPr lIns="91440" tIns="45720" rIns="91440" bIns="45720" anchor="t">
            <a:normAutofit fontScale="92500" lnSpcReduction="20000"/>
          </a:bodyPr>
          <a:lstStyle/>
          <a:p>
            <a:endParaRPr lang="en-US"/>
          </a:p>
        </p:txBody>
      </p:sp>
      <p:sp>
        <p:nvSpPr>
          <p:cNvPr id="9" name="TextBox 8">
            <a:extLst>
              <a:ext uri="{FF2B5EF4-FFF2-40B4-BE49-F238E27FC236}">
                <a16:creationId xmlns:a16="http://schemas.microsoft.com/office/drawing/2014/main" id="{364EAFA6-09F5-46BB-BB19-6D819A5DB507}"/>
              </a:ext>
            </a:extLst>
          </p:cNvPr>
          <p:cNvSpPr txBox="1"/>
          <p:nvPr/>
        </p:nvSpPr>
        <p:spPr>
          <a:xfrm>
            <a:off x="5697557" y="6087183"/>
            <a:ext cx="2743200" cy="317500"/>
          </a:xfrm>
          <a:prstGeom prst="rect">
            <a:avLst/>
          </a:prstGeom>
        </p:spPr>
        <p:txBody>
          <a:bodyPr lIns="91440" tIns="45720" rIns="91440" bIns="45720" anchor="t">
            <a:normAutofit fontScale="92500" lnSpcReduction="20000"/>
          </a:bodyPr>
          <a:lstStyle/>
          <a:p>
            <a:endParaRPr lang="en-US"/>
          </a:p>
        </p:txBody>
      </p:sp>
    </p:spTree>
    <p:extLst>
      <p:ext uri="{BB962C8B-B14F-4D97-AF65-F5344CB8AC3E}">
        <p14:creationId xmlns:p14="http://schemas.microsoft.com/office/powerpoint/2010/main" val="4185902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464119"/>
            <a:ext cx="766724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601952"/>
            <a:ext cx="7667244"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2038655"/>
            <a:ext cx="766724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0A50A73-7F2E-4FA8-92E2-715CE9585CC6}"/>
              </a:ext>
            </a:extLst>
          </p:cNvPr>
          <p:cNvSpPr>
            <a:spLocks noGrp="1"/>
          </p:cNvSpPr>
          <p:nvPr>
            <p:ph type="title"/>
          </p:nvPr>
        </p:nvSpPr>
        <p:spPr>
          <a:xfrm>
            <a:off x="802386" y="484632"/>
            <a:ext cx="7543800" cy="1609344"/>
          </a:xfrm>
        </p:spPr>
        <p:txBody>
          <a:bodyPr>
            <a:normAutofit/>
          </a:bodyPr>
          <a:lstStyle/>
          <a:p>
            <a:r>
              <a:rPr lang="en-US">
                <a:ea typeface="+mj-lt"/>
                <a:cs typeface="+mj-lt"/>
              </a:rPr>
              <a:t>Scholarship Update</a:t>
            </a:r>
            <a:endParaRPr lang="en-US" err="1">
              <a:cs typeface="Calibri Light"/>
            </a:endParaRPr>
          </a:p>
        </p:txBody>
      </p:sp>
      <p:sp>
        <p:nvSpPr>
          <p:cNvPr id="3" name="Content Placeholder 2">
            <a:extLst>
              <a:ext uri="{FF2B5EF4-FFF2-40B4-BE49-F238E27FC236}">
                <a16:creationId xmlns:a16="http://schemas.microsoft.com/office/drawing/2014/main" id="{9971AE7F-F1F1-4989-9E51-E49FF1623F73}"/>
              </a:ext>
            </a:extLst>
          </p:cNvPr>
          <p:cNvSpPr>
            <a:spLocks noGrp="1"/>
          </p:cNvSpPr>
          <p:nvPr>
            <p:ph idx="1"/>
          </p:nvPr>
        </p:nvSpPr>
        <p:spPr>
          <a:xfrm>
            <a:off x="1328403" y="2320412"/>
            <a:ext cx="7026962" cy="3851787"/>
          </a:xfrm>
        </p:spPr>
        <p:txBody>
          <a:bodyPr vert="horz" lIns="91440" tIns="45720" rIns="91440" bIns="45720" rtlCol="0" anchor="ctr">
            <a:normAutofit/>
          </a:bodyPr>
          <a:lstStyle/>
          <a:p>
            <a:pPr marL="0" indent="0">
              <a:spcBef>
                <a:spcPts val="0"/>
              </a:spcBef>
              <a:spcAft>
                <a:spcPts val="600"/>
              </a:spcAft>
              <a:buNone/>
            </a:pPr>
            <a:endParaRPr lang="en-US"/>
          </a:p>
          <a:p>
            <a:pPr marL="0" indent="0">
              <a:spcBef>
                <a:spcPts val="0"/>
              </a:spcBef>
              <a:spcAft>
                <a:spcPts val="600"/>
              </a:spcAft>
              <a:buNone/>
            </a:pPr>
            <a:endParaRPr lang="en-US"/>
          </a:p>
          <a:p>
            <a:pPr marL="0" indent="0">
              <a:spcBef>
                <a:spcPts val="0"/>
              </a:spcBef>
              <a:spcAft>
                <a:spcPts val="600"/>
              </a:spcAft>
              <a:buNone/>
            </a:pPr>
            <a:endParaRPr lang="en-US">
              <a:cs typeface="Calibri" panose="020F0502020204030204"/>
            </a:endParaRPr>
          </a:p>
          <a:p>
            <a:pPr marL="0" indent="0">
              <a:spcBef>
                <a:spcPts val="0"/>
              </a:spcBef>
              <a:spcAft>
                <a:spcPts val="600"/>
              </a:spcAft>
              <a:buNone/>
            </a:pPr>
            <a:endParaRPr lang="en-US">
              <a:cs typeface="Calibri" panose="020F0502020204030204"/>
            </a:endParaRPr>
          </a:p>
          <a:p>
            <a:pPr marL="0" indent="0">
              <a:spcBef>
                <a:spcPts val="0"/>
              </a:spcBef>
              <a:spcAft>
                <a:spcPts val="600"/>
              </a:spcAft>
              <a:buNone/>
            </a:pPr>
            <a:endParaRPr lang="en-US">
              <a:highlight>
                <a:srgbClr val="FFFF00"/>
              </a:highlight>
              <a:cs typeface="Calibri" panose="020F0502020204030204"/>
            </a:endParaRPr>
          </a:p>
        </p:txBody>
      </p:sp>
      <p:sp>
        <p:nvSpPr>
          <p:cNvPr id="20" name="Oval 19">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51293" y="6229681"/>
            <a:ext cx="3429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latin typeface="Rockwell Extra Bold" pitchFamily="18" charset="0"/>
              <a:ea typeface="+mn-ea"/>
              <a:cs typeface="+mn-cs"/>
            </a:endParaRPr>
          </a:p>
        </p:txBody>
      </p:sp>
      <p:sp>
        <p:nvSpPr>
          <p:cNvPr id="22" name="Oval 21">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73188" y="6258874"/>
            <a:ext cx="299110"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BCD3E85F-91BE-4AD5-877D-9BFA881DBF45}"/>
              </a:ext>
            </a:extLst>
          </p:cNvPr>
          <p:cNvSpPr txBox="1"/>
          <p:nvPr/>
        </p:nvSpPr>
        <p:spPr>
          <a:xfrm>
            <a:off x="1098014" y="2566929"/>
            <a:ext cx="7636523" cy="31085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t>Class of 2023:  NHS scholarships  will be awarded for members who submitted applications to the career center in the fall and checked the box that they were interested in the NHS scholarship.</a:t>
            </a:r>
          </a:p>
          <a:p>
            <a:endParaRPr lang="en-US" sz="2800"/>
          </a:p>
          <a:p>
            <a:r>
              <a:rPr lang="en-US" sz="2800"/>
              <a:t>16 applications received (22 in 2022)</a:t>
            </a:r>
            <a:endParaRPr lang="en-US"/>
          </a:p>
        </p:txBody>
      </p:sp>
      <p:sp>
        <p:nvSpPr>
          <p:cNvPr id="6" name="TextBox 5">
            <a:extLst>
              <a:ext uri="{FF2B5EF4-FFF2-40B4-BE49-F238E27FC236}">
                <a16:creationId xmlns:a16="http://schemas.microsoft.com/office/drawing/2014/main" id="{0B2328A0-34CD-440B-A16C-02AF745CF105}"/>
              </a:ext>
            </a:extLst>
          </p:cNvPr>
          <p:cNvSpPr txBox="1"/>
          <p:nvPr/>
        </p:nvSpPr>
        <p:spPr>
          <a:xfrm>
            <a:off x="406075" y="6075401"/>
            <a:ext cx="2676525" cy="317500"/>
          </a:xfrm>
          <a:prstGeom prst="rect">
            <a:avLst/>
          </a:prstGeom>
        </p:spPr>
        <p:txBody>
          <a:bodyPr lIns="91440" tIns="45720" rIns="91440" bIns="45720" anchor="t">
            <a:normAutofit fontScale="92500" lnSpcReduction="20000"/>
          </a:bodyPr>
          <a:lstStyle/>
          <a:p>
            <a:endParaRPr lang="en-US"/>
          </a:p>
        </p:txBody>
      </p:sp>
      <p:pic>
        <p:nvPicPr>
          <p:cNvPr id="8" name="Picture 8" descr="Logo&#10;&#10;Description automatically generated">
            <a:extLst>
              <a:ext uri="{FF2B5EF4-FFF2-40B4-BE49-F238E27FC236}">
                <a16:creationId xmlns:a16="http://schemas.microsoft.com/office/drawing/2014/main" id="{11C5F19A-B983-4A09-B815-375A17AE6850}"/>
              </a:ext>
            </a:extLst>
          </p:cNvPr>
          <p:cNvPicPr>
            <a:picLocks noChangeAspect="1"/>
          </p:cNvPicPr>
          <p:nvPr/>
        </p:nvPicPr>
        <p:blipFill>
          <a:blip r:embed="rId5">
            <a:extLst>
              <a:ext uri="{837473B0-CC2E-450A-ABE3-18F120FF3D39}">
                <a1611:picAttrSrcUrl xmlns:a1611="http://schemas.microsoft.com/office/drawing/2016/11/main" r:id="rId6"/>
              </a:ext>
            </a:extLst>
          </a:blip>
          <a:stretch>
            <a:fillRect/>
          </a:stretch>
        </p:blipFill>
        <p:spPr>
          <a:xfrm>
            <a:off x="5651653" y="200910"/>
            <a:ext cx="2743200" cy="1884180"/>
          </a:xfrm>
          <a:prstGeom prst="rect">
            <a:avLst/>
          </a:prstGeom>
        </p:spPr>
      </p:pic>
      <p:sp>
        <p:nvSpPr>
          <p:cNvPr id="9" name="TextBox 8">
            <a:extLst>
              <a:ext uri="{FF2B5EF4-FFF2-40B4-BE49-F238E27FC236}">
                <a16:creationId xmlns:a16="http://schemas.microsoft.com/office/drawing/2014/main" id="{364EAFA6-09F5-46BB-BB19-6D819A5DB507}"/>
              </a:ext>
            </a:extLst>
          </p:cNvPr>
          <p:cNvSpPr txBox="1"/>
          <p:nvPr/>
        </p:nvSpPr>
        <p:spPr>
          <a:xfrm>
            <a:off x="5697557" y="6087183"/>
            <a:ext cx="2743200" cy="317500"/>
          </a:xfrm>
          <a:prstGeom prst="rect">
            <a:avLst/>
          </a:prstGeom>
        </p:spPr>
        <p:txBody>
          <a:bodyPr lIns="91440" tIns="45720" rIns="91440" bIns="45720" anchor="t">
            <a:normAutofit fontScale="92500" lnSpcReduction="20000"/>
          </a:bodyPr>
          <a:lstStyle/>
          <a:p>
            <a:endParaRPr lang="en-US"/>
          </a:p>
        </p:txBody>
      </p:sp>
    </p:spTree>
    <p:extLst>
      <p:ext uri="{BB962C8B-B14F-4D97-AF65-F5344CB8AC3E}">
        <p14:creationId xmlns:p14="http://schemas.microsoft.com/office/powerpoint/2010/main" val="1489238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464119"/>
            <a:ext cx="766724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601952"/>
            <a:ext cx="7667244"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2038655"/>
            <a:ext cx="766724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0A50A73-7F2E-4FA8-92E2-715CE9585CC6}"/>
              </a:ext>
            </a:extLst>
          </p:cNvPr>
          <p:cNvSpPr>
            <a:spLocks noGrp="1"/>
          </p:cNvSpPr>
          <p:nvPr>
            <p:ph type="title"/>
          </p:nvPr>
        </p:nvSpPr>
        <p:spPr>
          <a:xfrm>
            <a:off x="802386" y="484632"/>
            <a:ext cx="7543800" cy="1609344"/>
          </a:xfrm>
        </p:spPr>
        <p:txBody>
          <a:bodyPr>
            <a:normAutofit/>
          </a:bodyPr>
          <a:lstStyle/>
          <a:p>
            <a:r>
              <a:rPr lang="en-US">
                <a:ea typeface="+mj-lt"/>
                <a:cs typeface="+mj-lt"/>
              </a:rPr>
              <a:t>Spring Recruitment 4/17-5/5</a:t>
            </a:r>
            <a:endParaRPr lang="en-US">
              <a:cs typeface="Calibri Light"/>
            </a:endParaRPr>
          </a:p>
        </p:txBody>
      </p:sp>
      <p:sp>
        <p:nvSpPr>
          <p:cNvPr id="3" name="Content Placeholder 2">
            <a:extLst>
              <a:ext uri="{FF2B5EF4-FFF2-40B4-BE49-F238E27FC236}">
                <a16:creationId xmlns:a16="http://schemas.microsoft.com/office/drawing/2014/main" id="{9971AE7F-F1F1-4989-9E51-E49FF1623F73}"/>
              </a:ext>
            </a:extLst>
          </p:cNvPr>
          <p:cNvSpPr>
            <a:spLocks noGrp="1"/>
          </p:cNvSpPr>
          <p:nvPr>
            <p:ph idx="1"/>
          </p:nvPr>
        </p:nvSpPr>
        <p:spPr>
          <a:xfrm>
            <a:off x="4872162" y="2320412"/>
            <a:ext cx="3474023" cy="3851787"/>
          </a:xfrm>
        </p:spPr>
        <p:txBody>
          <a:bodyPr vert="horz" lIns="91440" tIns="45720" rIns="91440" bIns="45720" rtlCol="0" anchor="ctr">
            <a:normAutofit/>
          </a:bodyPr>
          <a:lstStyle/>
          <a:p>
            <a:pPr marL="0" indent="0">
              <a:spcBef>
                <a:spcPts val="0"/>
              </a:spcBef>
              <a:spcAft>
                <a:spcPts val="600"/>
              </a:spcAft>
              <a:buNone/>
            </a:pPr>
            <a:endParaRPr lang="en-US"/>
          </a:p>
          <a:p>
            <a:pPr marL="0" indent="0">
              <a:spcBef>
                <a:spcPts val="0"/>
              </a:spcBef>
              <a:spcAft>
                <a:spcPts val="600"/>
              </a:spcAft>
              <a:buNone/>
            </a:pPr>
            <a:endParaRPr lang="en-US"/>
          </a:p>
          <a:p>
            <a:pPr marL="0" indent="0">
              <a:spcBef>
                <a:spcPts val="0"/>
              </a:spcBef>
              <a:spcAft>
                <a:spcPts val="600"/>
              </a:spcAft>
              <a:buNone/>
            </a:pPr>
            <a:endParaRPr lang="en-US">
              <a:cs typeface="Calibri" panose="020F0502020204030204"/>
            </a:endParaRPr>
          </a:p>
          <a:p>
            <a:pPr marL="0" indent="0">
              <a:spcBef>
                <a:spcPts val="0"/>
              </a:spcBef>
              <a:spcAft>
                <a:spcPts val="600"/>
              </a:spcAft>
              <a:buNone/>
            </a:pPr>
            <a:endParaRPr lang="en-US">
              <a:cs typeface="Calibri" panose="020F0502020204030204"/>
            </a:endParaRPr>
          </a:p>
          <a:p>
            <a:pPr marL="0" indent="0">
              <a:spcBef>
                <a:spcPts val="0"/>
              </a:spcBef>
              <a:spcAft>
                <a:spcPts val="600"/>
              </a:spcAft>
              <a:buNone/>
            </a:pPr>
            <a:endParaRPr lang="en-US">
              <a:highlight>
                <a:srgbClr val="FFFF00"/>
              </a:highlight>
              <a:cs typeface="Calibri" panose="020F0502020204030204"/>
            </a:endParaRPr>
          </a:p>
        </p:txBody>
      </p:sp>
      <p:sp>
        <p:nvSpPr>
          <p:cNvPr id="20" name="Oval 19">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51293" y="6229681"/>
            <a:ext cx="3429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latin typeface="Rockwell Extra Bold" pitchFamily="18" charset="0"/>
              <a:ea typeface="+mn-ea"/>
              <a:cs typeface="+mn-cs"/>
            </a:endParaRPr>
          </a:p>
        </p:txBody>
      </p:sp>
      <p:sp>
        <p:nvSpPr>
          <p:cNvPr id="22" name="Oval 21">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73188" y="6258874"/>
            <a:ext cx="299110"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0CF62007-5E22-44DD-A1E4-E411A11A4485}"/>
              </a:ext>
            </a:extLst>
          </p:cNvPr>
          <p:cNvSpPr txBox="1"/>
          <p:nvPr/>
        </p:nvSpPr>
        <p:spPr>
          <a:xfrm>
            <a:off x="932761" y="2089532"/>
            <a:ext cx="7104042"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t>Our recruitment campaign will begin on Friday 4/21. </a:t>
            </a:r>
            <a:r>
              <a:rPr lang="en-US" sz="3600" b="1" dirty="0"/>
              <a:t>Remember</a:t>
            </a:r>
            <a:r>
              <a:rPr lang="en-US" sz="3600" dirty="0"/>
              <a:t>, for NHS, you only need to apply and be accepted </a:t>
            </a:r>
            <a:r>
              <a:rPr lang="en-US" sz="3600" b="1" dirty="0"/>
              <a:t>one-time</a:t>
            </a:r>
            <a:r>
              <a:rPr lang="en-US" sz="3600" dirty="0"/>
              <a:t> during high school.  This campaign will be designed for current sophomores.</a:t>
            </a:r>
          </a:p>
        </p:txBody>
      </p:sp>
    </p:spTree>
    <p:extLst>
      <p:ext uri="{BB962C8B-B14F-4D97-AF65-F5344CB8AC3E}">
        <p14:creationId xmlns:p14="http://schemas.microsoft.com/office/powerpoint/2010/main" val="2889674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464119"/>
            <a:ext cx="766724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601952"/>
            <a:ext cx="7667244"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78" y="2038655"/>
            <a:ext cx="7667244"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0A50A73-7F2E-4FA8-92E2-715CE9585CC6}"/>
              </a:ext>
            </a:extLst>
          </p:cNvPr>
          <p:cNvSpPr>
            <a:spLocks noGrp="1"/>
          </p:cNvSpPr>
          <p:nvPr>
            <p:ph type="title"/>
          </p:nvPr>
        </p:nvSpPr>
        <p:spPr>
          <a:xfrm>
            <a:off x="802386" y="484632"/>
            <a:ext cx="7543800" cy="1609344"/>
          </a:xfrm>
        </p:spPr>
        <p:txBody>
          <a:bodyPr>
            <a:normAutofit/>
          </a:bodyPr>
          <a:lstStyle/>
          <a:p>
            <a:pPr algn="ctr"/>
            <a:r>
              <a:rPr lang="en-US">
                <a:ea typeface="+mj-lt"/>
                <a:cs typeface="+mj-lt"/>
              </a:rPr>
              <a:t>2023-2024 Officer positions </a:t>
            </a:r>
            <a:endParaRPr lang="en-US">
              <a:cs typeface="Calibri Light"/>
            </a:endParaRPr>
          </a:p>
        </p:txBody>
      </p:sp>
      <p:sp>
        <p:nvSpPr>
          <p:cNvPr id="3" name="Content Placeholder 2">
            <a:extLst>
              <a:ext uri="{FF2B5EF4-FFF2-40B4-BE49-F238E27FC236}">
                <a16:creationId xmlns:a16="http://schemas.microsoft.com/office/drawing/2014/main" id="{9971AE7F-F1F1-4989-9E51-E49FF1623F73}"/>
              </a:ext>
            </a:extLst>
          </p:cNvPr>
          <p:cNvSpPr>
            <a:spLocks noGrp="1"/>
          </p:cNvSpPr>
          <p:nvPr>
            <p:ph idx="1"/>
          </p:nvPr>
        </p:nvSpPr>
        <p:spPr>
          <a:xfrm>
            <a:off x="4872162" y="2320412"/>
            <a:ext cx="3474023" cy="3851787"/>
          </a:xfrm>
        </p:spPr>
        <p:txBody>
          <a:bodyPr vert="horz" lIns="91440" tIns="45720" rIns="91440" bIns="45720" rtlCol="0" anchor="ctr">
            <a:normAutofit/>
          </a:bodyPr>
          <a:lstStyle/>
          <a:p>
            <a:pPr marL="0" indent="0">
              <a:spcBef>
                <a:spcPts val="0"/>
              </a:spcBef>
              <a:spcAft>
                <a:spcPts val="600"/>
              </a:spcAft>
              <a:buNone/>
            </a:pPr>
            <a:endParaRPr lang="en-US"/>
          </a:p>
          <a:p>
            <a:pPr marL="0" indent="0">
              <a:spcBef>
                <a:spcPts val="0"/>
              </a:spcBef>
              <a:spcAft>
                <a:spcPts val="600"/>
              </a:spcAft>
              <a:buNone/>
            </a:pPr>
            <a:endParaRPr lang="en-US"/>
          </a:p>
          <a:p>
            <a:pPr marL="0" indent="0">
              <a:spcBef>
                <a:spcPts val="0"/>
              </a:spcBef>
              <a:spcAft>
                <a:spcPts val="600"/>
              </a:spcAft>
              <a:buNone/>
            </a:pPr>
            <a:endParaRPr lang="en-US">
              <a:cs typeface="Calibri" panose="020F0502020204030204"/>
            </a:endParaRPr>
          </a:p>
          <a:p>
            <a:pPr marL="0" indent="0">
              <a:spcBef>
                <a:spcPts val="0"/>
              </a:spcBef>
              <a:spcAft>
                <a:spcPts val="600"/>
              </a:spcAft>
              <a:buNone/>
            </a:pPr>
            <a:endParaRPr lang="en-US">
              <a:cs typeface="Calibri" panose="020F0502020204030204"/>
            </a:endParaRPr>
          </a:p>
          <a:p>
            <a:pPr marL="0" indent="0">
              <a:spcBef>
                <a:spcPts val="0"/>
              </a:spcBef>
              <a:spcAft>
                <a:spcPts val="600"/>
              </a:spcAft>
              <a:buNone/>
            </a:pPr>
            <a:endParaRPr lang="en-US">
              <a:highlight>
                <a:srgbClr val="FFFF00"/>
              </a:highlight>
              <a:cs typeface="Calibri" panose="020F0502020204030204"/>
            </a:endParaRPr>
          </a:p>
        </p:txBody>
      </p:sp>
      <p:sp>
        <p:nvSpPr>
          <p:cNvPr id="20" name="Oval 19">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51293" y="6229681"/>
            <a:ext cx="3429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latin typeface="Rockwell Extra Bold" pitchFamily="18" charset="0"/>
              <a:ea typeface="+mn-ea"/>
              <a:cs typeface="+mn-cs"/>
            </a:endParaRPr>
          </a:p>
        </p:txBody>
      </p:sp>
      <p:sp>
        <p:nvSpPr>
          <p:cNvPr id="22" name="Oval 21">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73188" y="6258874"/>
            <a:ext cx="299110"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0CF62007-5E22-44DD-A1E4-E411A11A4485}"/>
              </a:ext>
            </a:extLst>
          </p:cNvPr>
          <p:cNvSpPr txBox="1"/>
          <p:nvPr/>
        </p:nvSpPr>
        <p:spPr>
          <a:xfrm>
            <a:off x="261053" y="2167934"/>
            <a:ext cx="9045676" cy="52937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t>8 </a:t>
            </a:r>
            <a:r>
              <a:rPr lang="en-US" sz="2000"/>
              <a:t>Current Juniors Responded to the Form of Interest</a:t>
            </a:r>
          </a:p>
          <a:p>
            <a:r>
              <a:rPr lang="en-US" sz="3200"/>
              <a:t>5 </a:t>
            </a:r>
            <a:r>
              <a:rPr lang="en-US" sz="2000"/>
              <a:t>Students attended the meeting on 4/3/2023</a:t>
            </a:r>
          </a:p>
          <a:p>
            <a:endParaRPr lang="en-US" sz="2000"/>
          </a:p>
          <a:p>
            <a:r>
              <a:rPr lang="en-US"/>
              <a:t>There were no contested positions, here is the cabinet for 2023-2024.  Congratulations to the future leaders of Freedom’s NHS Chapter! If you are interested in a leadership opportunity, please see Mr. Hollister, for potential chairperson roles and responsibilities.  </a:t>
            </a:r>
            <a:r>
              <a:rPr lang="es-MX" err="1"/>
              <a:t>Please</a:t>
            </a:r>
            <a:r>
              <a:rPr lang="es-MX"/>
              <a:t> be </a:t>
            </a:r>
            <a:r>
              <a:rPr lang="es-MX" err="1"/>
              <a:t>sure</a:t>
            </a:r>
            <a:r>
              <a:rPr lang="es-MX"/>
              <a:t> </a:t>
            </a:r>
            <a:r>
              <a:rPr lang="es-MX" err="1"/>
              <a:t>to</a:t>
            </a:r>
            <a:r>
              <a:rPr lang="es-MX"/>
              <a:t> </a:t>
            </a:r>
            <a:r>
              <a:rPr lang="es-MX" err="1"/>
              <a:t>check</a:t>
            </a:r>
            <a:r>
              <a:rPr lang="es-MX"/>
              <a:t> </a:t>
            </a:r>
            <a:r>
              <a:rPr lang="es-MX" err="1"/>
              <a:t>your</a:t>
            </a:r>
            <a:r>
              <a:rPr lang="es-MX"/>
              <a:t> emails </a:t>
            </a:r>
            <a:r>
              <a:rPr lang="es-MX" err="1"/>
              <a:t>for</a:t>
            </a:r>
            <a:r>
              <a:rPr lang="es-MX"/>
              <a:t> </a:t>
            </a:r>
            <a:r>
              <a:rPr lang="es-MX" err="1"/>
              <a:t>your</a:t>
            </a:r>
            <a:r>
              <a:rPr lang="es-MX"/>
              <a:t> </a:t>
            </a:r>
            <a:r>
              <a:rPr lang="es-MX" err="1"/>
              <a:t>first</a:t>
            </a:r>
            <a:r>
              <a:rPr lang="es-MX"/>
              <a:t> </a:t>
            </a:r>
            <a:r>
              <a:rPr lang="es-MX" err="1"/>
              <a:t>responsibilities</a:t>
            </a:r>
            <a:r>
              <a:rPr lang="es-MX"/>
              <a:t> as </a:t>
            </a:r>
            <a:r>
              <a:rPr lang="es-MX" err="1"/>
              <a:t>cabinet</a:t>
            </a:r>
            <a:r>
              <a:rPr lang="es-MX"/>
              <a:t>.</a:t>
            </a:r>
            <a:endParaRPr lang="en-US"/>
          </a:p>
          <a:p>
            <a:pPr algn="ctr" fontAlgn="base"/>
            <a:r>
              <a:rPr lang="en-US" b="1"/>
              <a:t>Ysabella Loza:  President</a:t>
            </a:r>
            <a:endParaRPr lang="en-US"/>
          </a:p>
          <a:p>
            <a:pPr algn="ctr" fontAlgn="base"/>
            <a:r>
              <a:rPr lang="en-US" b="1"/>
              <a:t>Tamara Afonso: VP Outreach/Volunteering</a:t>
            </a:r>
            <a:endParaRPr lang="en-US"/>
          </a:p>
          <a:p>
            <a:pPr algn="ctr" fontAlgn="base"/>
            <a:r>
              <a:rPr lang="en-US" b="1"/>
              <a:t>Brooke Pitts: VP Executive</a:t>
            </a:r>
            <a:endParaRPr lang="en-US"/>
          </a:p>
          <a:p>
            <a:pPr algn="ctr" fontAlgn="base"/>
            <a:r>
              <a:rPr lang="en-US" b="1"/>
              <a:t>Alvin Cheong: Treasurer</a:t>
            </a:r>
            <a:endParaRPr lang="en-US"/>
          </a:p>
          <a:p>
            <a:pPr algn="ctr" fontAlgn="base"/>
            <a:r>
              <a:rPr lang="en-US" b="1"/>
              <a:t>Serena Hernandez: Secretary</a:t>
            </a:r>
            <a:endParaRPr lang="en-US"/>
          </a:p>
          <a:p>
            <a:endParaRPr lang="en-US" sz="3200"/>
          </a:p>
          <a:p>
            <a:endParaRPr lang="en-US" sz="3200"/>
          </a:p>
        </p:txBody>
      </p:sp>
    </p:spTree>
    <p:extLst>
      <p:ext uri="{BB962C8B-B14F-4D97-AF65-F5344CB8AC3E}">
        <p14:creationId xmlns:p14="http://schemas.microsoft.com/office/powerpoint/2010/main" val="2903761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D8AFD15B-CF29-4306-884F-47675092F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A50A73-7F2E-4FA8-92E2-715CE9585CC6}"/>
              </a:ext>
            </a:extLst>
          </p:cNvPr>
          <p:cNvSpPr>
            <a:spLocks noGrp="1"/>
          </p:cNvSpPr>
          <p:nvPr>
            <p:ph type="title"/>
          </p:nvPr>
        </p:nvSpPr>
        <p:spPr>
          <a:xfrm>
            <a:off x="4106771" y="275108"/>
            <a:ext cx="3651884" cy="1517984"/>
          </a:xfrm>
        </p:spPr>
        <p:txBody>
          <a:bodyPr>
            <a:normAutofit/>
          </a:bodyPr>
          <a:lstStyle/>
          <a:p>
            <a:pPr algn="ctr"/>
            <a:r>
              <a:rPr lang="en-US">
                <a:solidFill>
                  <a:srgbClr val="000000"/>
                </a:solidFill>
                <a:ea typeface="+mj-lt"/>
                <a:cs typeface="+mj-lt"/>
              </a:rPr>
              <a:t>Treasurers</a:t>
            </a:r>
            <a:br>
              <a:rPr lang="en-US">
                <a:solidFill>
                  <a:srgbClr val="000000"/>
                </a:solidFill>
                <a:ea typeface="+mj-lt"/>
                <a:cs typeface="+mj-lt"/>
              </a:rPr>
            </a:br>
            <a:r>
              <a:rPr lang="en-US">
                <a:solidFill>
                  <a:srgbClr val="000000"/>
                </a:solidFill>
                <a:ea typeface="+mj-lt"/>
                <a:cs typeface="+mj-lt"/>
              </a:rPr>
              <a:t> Report</a:t>
            </a:r>
            <a:endParaRPr lang="en-US">
              <a:solidFill>
                <a:srgbClr val="000000"/>
              </a:solidFill>
              <a:cs typeface="Calibri Light"/>
            </a:endParaRPr>
          </a:p>
        </p:txBody>
      </p:sp>
      <p:pic>
        <p:nvPicPr>
          <p:cNvPr id="4" name="Picture 5" descr="A picture containing text&#10;&#10;Description automatically generated">
            <a:extLst>
              <a:ext uri="{FF2B5EF4-FFF2-40B4-BE49-F238E27FC236}">
                <a16:creationId xmlns:a16="http://schemas.microsoft.com/office/drawing/2014/main" id="{5093741C-943B-4C3D-97EB-15A8988F73AD}"/>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14745" r="22972" b="2"/>
          <a:stretch/>
        </p:blipFill>
        <p:spPr>
          <a:xfrm>
            <a:off x="-7399" y="401980"/>
            <a:ext cx="4586799" cy="6456021"/>
          </a:xfrm>
          <a:custGeom>
            <a:avLst/>
            <a:gdLst/>
            <a:ahLst/>
            <a:cxnLst/>
            <a:rect l="l" t="t" r="r" b="b"/>
            <a:pathLst>
              <a:path w="6115733" h="6456021">
                <a:moveTo>
                  <a:pt x="2259477" y="433395"/>
                </a:moveTo>
                <a:cubicBezTo>
                  <a:pt x="4149632" y="433395"/>
                  <a:pt x="5681904" y="1964133"/>
                  <a:pt x="5681904" y="3852396"/>
                </a:cubicBezTo>
                <a:cubicBezTo>
                  <a:pt x="5681904" y="4796527"/>
                  <a:pt x="5298836" y="5651278"/>
                  <a:pt x="4679499" y="6269995"/>
                </a:cubicBezTo>
                <a:lnTo>
                  <a:pt x="4474613" y="6456021"/>
                </a:lnTo>
                <a:lnTo>
                  <a:pt x="44341" y="6456021"/>
                </a:lnTo>
                <a:lnTo>
                  <a:pt x="0" y="6415762"/>
                </a:lnTo>
                <a:lnTo>
                  <a:pt x="0" y="1289029"/>
                </a:lnTo>
                <a:lnTo>
                  <a:pt x="82495" y="1214128"/>
                </a:lnTo>
                <a:cubicBezTo>
                  <a:pt x="674092" y="726388"/>
                  <a:pt x="1432534" y="433395"/>
                  <a:pt x="2259477" y="433395"/>
                </a:cubicBezTo>
                <a:close/>
                <a:moveTo>
                  <a:pt x="2259477" y="0"/>
                </a:moveTo>
                <a:cubicBezTo>
                  <a:pt x="4389229" y="0"/>
                  <a:pt x="6115733" y="1724776"/>
                  <a:pt x="6115733" y="3852396"/>
                </a:cubicBezTo>
                <a:cubicBezTo>
                  <a:pt x="6115733" y="4783230"/>
                  <a:pt x="5785270" y="5636956"/>
                  <a:pt x="5235152" y="6302877"/>
                </a:cubicBezTo>
                <a:lnTo>
                  <a:pt x="5095826" y="6456021"/>
                </a:lnTo>
                <a:lnTo>
                  <a:pt x="4617788" y="6456021"/>
                </a:lnTo>
                <a:lnTo>
                  <a:pt x="4747668" y="6338096"/>
                </a:lnTo>
                <a:cubicBezTo>
                  <a:pt x="5384452" y="5701950"/>
                  <a:pt x="5778311" y="4823122"/>
                  <a:pt x="5778311" y="3852396"/>
                </a:cubicBezTo>
                <a:cubicBezTo>
                  <a:pt x="5778311" y="1910944"/>
                  <a:pt x="4202875" y="337085"/>
                  <a:pt x="2259477" y="337085"/>
                </a:cubicBezTo>
                <a:cubicBezTo>
                  <a:pt x="1409240" y="337085"/>
                  <a:pt x="629434" y="638331"/>
                  <a:pt x="21172" y="1139811"/>
                </a:cubicBezTo>
                <a:lnTo>
                  <a:pt x="0" y="1159034"/>
                </a:lnTo>
                <a:lnTo>
                  <a:pt x="0" y="735177"/>
                </a:lnTo>
                <a:lnTo>
                  <a:pt x="103407" y="657929"/>
                </a:lnTo>
                <a:cubicBezTo>
                  <a:pt x="718869" y="242547"/>
                  <a:pt x="1460820" y="0"/>
                  <a:pt x="2259477" y="0"/>
                </a:cubicBezTo>
                <a:close/>
              </a:path>
            </a:pathLst>
          </a:custGeom>
        </p:spPr>
      </p:pic>
      <p:sp>
        <p:nvSpPr>
          <p:cNvPr id="29" name="Freeform: Shape 28">
            <a:extLst>
              <a:ext uri="{FF2B5EF4-FFF2-40B4-BE49-F238E27FC236}">
                <a16:creationId xmlns:a16="http://schemas.microsoft.com/office/drawing/2014/main" id="{96349AB3-1BD3-41E1-8979-1DBDCB5CDC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99" y="401980"/>
            <a:ext cx="4586799" cy="6456021"/>
          </a:xfrm>
          <a:custGeom>
            <a:avLst/>
            <a:gdLst>
              <a:gd name="connsiteX0" fmla="*/ 2259477 w 6115733"/>
              <a:gd name="connsiteY0" fmla="*/ 433395 h 6456021"/>
              <a:gd name="connsiteX1" fmla="*/ 5681904 w 6115733"/>
              <a:gd name="connsiteY1" fmla="*/ 3852396 h 6456021"/>
              <a:gd name="connsiteX2" fmla="*/ 4679499 w 6115733"/>
              <a:gd name="connsiteY2" fmla="*/ 6269995 h 6456021"/>
              <a:gd name="connsiteX3" fmla="*/ 4474613 w 6115733"/>
              <a:gd name="connsiteY3" fmla="*/ 6456021 h 6456021"/>
              <a:gd name="connsiteX4" fmla="*/ 44341 w 6115733"/>
              <a:gd name="connsiteY4" fmla="*/ 6456021 h 6456021"/>
              <a:gd name="connsiteX5" fmla="*/ 0 w 6115733"/>
              <a:gd name="connsiteY5" fmla="*/ 6415762 h 6456021"/>
              <a:gd name="connsiteX6" fmla="*/ 0 w 6115733"/>
              <a:gd name="connsiteY6" fmla="*/ 1289029 h 6456021"/>
              <a:gd name="connsiteX7" fmla="*/ 82495 w 6115733"/>
              <a:gd name="connsiteY7" fmla="*/ 1214128 h 6456021"/>
              <a:gd name="connsiteX8" fmla="*/ 2259477 w 6115733"/>
              <a:gd name="connsiteY8" fmla="*/ 433395 h 6456021"/>
              <a:gd name="connsiteX9" fmla="*/ 2259477 w 6115733"/>
              <a:gd name="connsiteY9" fmla="*/ 0 h 6456021"/>
              <a:gd name="connsiteX10" fmla="*/ 6115733 w 6115733"/>
              <a:gd name="connsiteY10" fmla="*/ 3852396 h 6456021"/>
              <a:gd name="connsiteX11" fmla="*/ 5235152 w 6115733"/>
              <a:gd name="connsiteY11" fmla="*/ 6302877 h 6456021"/>
              <a:gd name="connsiteX12" fmla="*/ 5095826 w 6115733"/>
              <a:gd name="connsiteY12" fmla="*/ 6456021 h 6456021"/>
              <a:gd name="connsiteX13" fmla="*/ 4617788 w 6115733"/>
              <a:gd name="connsiteY13" fmla="*/ 6456021 h 6456021"/>
              <a:gd name="connsiteX14" fmla="*/ 4747668 w 6115733"/>
              <a:gd name="connsiteY14" fmla="*/ 6338096 h 6456021"/>
              <a:gd name="connsiteX15" fmla="*/ 5778311 w 6115733"/>
              <a:gd name="connsiteY15" fmla="*/ 3852396 h 6456021"/>
              <a:gd name="connsiteX16" fmla="*/ 2259477 w 6115733"/>
              <a:gd name="connsiteY16" fmla="*/ 337085 h 6456021"/>
              <a:gd name="connsiteX17" fmla="*/ 21172 w 6115733"/>
              <a:gd name="connsiteY17" fmla="*/ 1139811 h 6456021"/>
              <a:gd name="connsiteX18" fmla="*/ 0 w 6115733"/>
              <a:gd name="connsiteY18" fmla="*/ 1159034 h 6456021"/>
              <a:gd name="connsiteX19" fmla="*/ 0 w 6115733"/>
              <a:gd name="connsiteY19" fmla="*/ 735177 h 6456021"/>
              <a:gd name="connsiteX20" fmla="*/ 103407 w 6115733"/>
              <a:gd name="connsiteY20" fmla="*/ 657929 h 6456021"/>
              <a:gd name="connsiteX21" fmla="*/ 2259477 w 6115733"/>
              <a:gd name="connsiteY21" fmla="*/ 0 h 64560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115733" h="6456021">
                <a:moveTo>
                  <a:pt x="2259477" y="433395"/>
                </a:moveTo>
                <a:cubicBezTo>
                  <a:pt x="4149632" y="433395"/>
                  <a:pt x="5681904" y="1964133"/>
                  <a:pt x="5681904" y="3852396"/>
                </a:cubicBezTo>
                <a:cubicBezTo>
                  <a:pt x="5681904" y="4796527"/>
                  <a:pt x="5298836" y="5651278"/>
                  <a:pt x="4679499" y="6269995"/>
                </a:cubicBezTo>
                <a:lnTo>
                  <a:pt x="4474613" y="6456021"/>
                </a:lnTo>
                <a:lnTo>
                  <a:pt x="44341" y="6456021"/>
                </a:lnTo>
                <a:lnTo>
                  <a:pt x="0" y="6415762"/>
                </a:lnTo>
                <a:lnTo>
                  <a:pt x="0" y="1289029"/>
                </a:lnTo>
                <a:lnTo>
                  <a:pt x="82495" y="1214128"/>
                </a:lnTo>
                <a:cubicBezTo>
                  <a:pt x="674092" y="726388"/>
                  <a:pt x="1432534" y="433395"/>
                  <a:pt x="2259477" y="433395"/>
                </a:cubicBezTo>
                <a:close/>
                <a:moveTo>
                  <a:pt x="2259477" y="0"/>
                </a:moveTo>
                <a:cubicBezTo>
                  <a:pt x="4389229" y="0"/>
                  <a:pt x="6115733" y="1724776"/>
                  <a:pt x="6115733" y="3852396"/>
                </a:cubicBezTo>
                <a:cubicBezTo>
                  <a:pt x="6115733" y="4783230"/>
                  <a:pt x="5785270" y="5636956"/>
                  <a:pt x="5235152" y="6302877"/>
                </a:cubicBezTo>
                <a:lnTo>
                  <a:pt x="5095826" y="6456021"/>
                </a:lnTo>
                <a:lnTo>
                  <a:pt x="4617788" y="6456021"/>
                </a:lnTo>
                <a:lnTo>
                  <a:pt x="4747668" y="6338096"/>
                </a:lnTo>
                <a:cubicBezTo>
                  <a:pt x="5384452" y="5701950"/>
                  <a:pt x="5778311" y="4823122"/>
                  <a:pt x="5778311" y="3852396"/>
                </a:cubicBezTo>
                <a:cubicBezTo>
                  <a:pt x="5778311" y="1910944"/>
                  <a:pt x="4202875" y="337085"/>
                  <a:pt x="2259477" y="337085"/>
                </a:cubicBezTo>
                <a:cubicBezTo>
                  <a:pt x="1409240" y="337085"/>
                  <a:pt x="629434" y="638331"/>
                  <a:pt x="21172" y="1139811"/>
                </a:cubicBezTo>
                <a:lnTo>
                  <a:pt x="0" y="1159034"/>
                </a:lnTo>
                <a:lnTo>
                  <a:pt x="0" y="735177"/>
                </a:lnTo>
                <a:lnTo>
                  <a:pt x="103407" y="657929"/>
                </a:lnTo>
                <a:cubicBezTo>
                  <a:pt x="718869" y="242547"/>
                  <a:pt x="1460820" y="0"/>
                  <a:pt x="2259477" y="0"/>
                </a:cubicBezTo>
                <a:close/>
              </a:path>
            </a:pathLst>
          </a:custGeom>
          <a:blipFill dpi="0" rotWithShape="1">
            <a:blip r:embed="rId4">
              <a:alphaModFix amt="30000"/>
              <a:duotone>
                <a:prstClr val="black"/>
                <a:schemeClr val="accent1">
                  <a:tint val="45000"/>
                  <a:satMod val="400000"/>
                </a:schemeClr>
              </a:duotone>
              <a:extLst>
                <a:ext uri="{BEBA8EAE-BF5A-486C-A8C5-ECC9F3942E4B}">
                  <a14:imgProps xmlns:a14="http://schemas.microsoft.com/office/drawing/2010/main">
                    <a14:imgLayer r:embed="rId5">
                      <a14:imgEffect>
                        <a14:sharpenSoften amount="61000"/>
                      </a14:imgEffect>
                      <a14:imgEffect>
                        <a14:brightnessContrast bright="-25000" contrast="20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lt1"/>
              </a:solidFill>
            </a:endParaRPr>
          </a:p>
        </p:txBody>
      </p:sp>
      <p:sp>
        <p:nvSpPr>
          <p:cNvPr id="3" name="Content Placeholder 2">
            <a:extLst>
              <a:ext uri="{FF2B5EF4-FFF2-40B4-BE49-F238E27FC236}">
                <a16:creationId xmlns:a16="http://schemas.microsoft.com/office/drawing/2014/main" id="{9971AE7F-F1F1-4989-9E51-E49FF1623F73}"/>
              </a:ext>
            </a:extLst>
          </p:cNvPr>
          <p:cNvSpPr>
            <a:spLocks noGrp="1"/>
          </p:cNvSpPr>
          <p:nvPr>
            <p:ph idx="1"/>
          </p:nvPr>
        </p:nvSpPr>
        <p:spPr>
          <a:xfrm>
            <a:off x="4840017" y="1799691"/>
            <a:ext cx="3996941" cy="4388581"/>
          </a:xfrm>
        </p:spPr>
        <p:txBody>
          <a:bodyPr vert="horz" lIns="91440" tIns="45720" rIns="91440" bIns="45720" rtlCol="0" anchor="t">
            <a:normAutofit/>
          </a:bodyPr>
          <a:lstStyle/>
          <a:p>
            <a:pPr marL="0" indent="0">
              <a:spcBef>
                <a:spcPts val="0"/>
              </a:spcBef>
              <a:spcAft>
                <a:spcPts val="600"/>
              </a:spcAft>
              <a:buNone/>
            </a:pPr>
            <a:r>
              <a:rPr lang="en-US">
                <a:solidFill>
                  <a:srgbClr val="000000"/>
                </a:solidFill>
              </a:rPr>
              <a:t>Current Balance $</a:t>
            </a:r>
            <a:r>
              <a:rPr lang="en-US">
                <a:ea typeface="+mn-lt"/>
                <a:cs typeface="+mn-lt"/>
              </a:rPr>
              <a:t>2,280.10</a:t>
            </a:r>
          </a:p>
          <a:p>
            <a:pPr marL="0" indent="0">
              <a:spcBef>
                <a:spcPts val="0"/>
              </a:spcBef>
              <a:spcAft>
                <a:spcPts val="600"/>
              </a:spcAft>
              <a:buNone/>
            </a:pPr>
            <a:r>
              <a:rPr lang="en-US">
                <a:ea typeface="+mn-lt"/>
                <a:cs typeface="+mn-lt"/>
              </a:rPr>
              <a:t>as of 4/10/23</a:t>
            </a:r>
            <a:endParaRPr lang="en-US">
              <a:solidFill>
                <a:srgbClr val="000000"/>
              </a:solidFill>
            </a:endParaRPr>
          </a:p>
          <a:p>
            <a:pPr marL="0" indent="0">
              <a:spcBef>
                <a:spcPts val="0"/>
              </a:spcBef>
              <a:spcAft>
                <a:spcPts val="600"/>
              </a:spcAft>
              <a:buNone/>
            </a:pPr>
            <a:endParaRPr lang="en-US">
              <a:solidFill>
                <a:srgbClr val="000000"/>
              </a:solidFill>
            </a:endParaRPr>
          </a:p>
          <a:p>
            <a:pPr marL="0" indent="0">
              <a:spcBef>
                <a:spcPts val="0"/>
              </a:spcBef>
              <a:spcAft>
                <a:spcPts val="600"/>
              </a:spcAft>
              <a:buNone/>
            </a:pPr>
            <a:r>
              <a:rPr lang="en-US">
                <a:solidFill>
                  <a:srgbClr val="000000"/>
                </a:solidFill>
                <a:cs typeface="Calibri" panose="020F0502020204030204"/>
              </a:rPr>
              <a:t>Reminder NHS is still accepting  yearly donations, see point tracker for details</a:t>
            </a:r>
          </a:p>
          <a:p>
            <a:pPr marL="0" indent="0">
              <a:spcBef>
                <a:spcPts val="0"/>
              </a:spcBef>
              <a:spcAft>
                <a:spcPts val="600"/>
              </a:spcAft>
              <a:buNone/>
            </a:pPr>
            <a:r>
              <a:rPr lang="en-US">
                <a:solidFill>
                  <a:srgbClr val="000000"/>
                </a:solidFill>
                <a:cs typeface="Calibri" panose="020F0502020204030204"/>
              </a:rPr>
              <a:t>Waiting on Krispy Kreme Check.</a:t>
            </a:r>
          </a:p>
          <a:p>
            <a:pPr marL="0" indent="0">
              <a:spcBef>
                <a:spcPts val="0"/>
              </a:spcBef>
              <a:spcAft>
                <a:spcPts val="600"/>
              </a:spcAft>
              <a:buNone/>
            </a:pPr>
            <a:r>
              <a:rPr lang="en-US">
                <a:solidFill>
                  <a:srgbClr val="000000"/>
                </a:solidFill>
                <a:cs typeface="Calibri" panose="020F0502020204030204"/>
              </a:rPr>
              <a:t>Made $108 in profit from Spring Festival</a:t>
            </a:r>
          </a:p>
          <a:p>
            <a:pPr marL="0" indent="0">
              <a:spcBef>
                <a:spcPts val="0"/>
              </a:spcBef>
              <a:spcAft>
                <a:spcPts val="600"/>
              </a:spcAft>
              <a:buNone/>
            </a:pPr>
            <a:endParaRPr lang="en-US">
              <a:solidFill>
                <a:srgbClr val="000000"/>
              </a:solidFill>
              <a:cs typeface="Calibri" panose="020F0502020204030204"/>
            </a:endParaRPr>
          </a:p>
          <a:p>
            <a:pPr marL="0" indent="0">
              <a:spcBef>
                <a:spcPts val="0"/>
              </a:spcBef>
              <a:spcAft>
                <a:spcPts val="600"/>
              </a:spcAft>
              <a:buNone/>
            </a:pPr>
            <a:r>
              <a:rPr lang="en-US">
                <a:solidFill>
                  <a:srgbClr val="000000"/>
                </a:solidFill>
                <a:cs typeface="Calibri" panose="020F0502020204030204"/>
              </a:rPr>
              <a:t>Please make donation ($20) if possible, to the Student Store, Mrs. Watson. </a:t>
            </a:r>
          </a:p>
          <a:p>
            <a:pPr marL="0" indent="0">
              <a:spcBef>
                <a:spcPts val="0"/>
              </a:spcBef>
              <a:spcAft>
                <a:spcPts val="600"/>
              </a:spcAft>
              <a:buNone/>
            </a:pPr>
            <a:endParaRPr lang="en-US" sz="1600">
              <a:solidFill>
                <a:srgbClr val="000000"/>
              </a:solidFill>
              <a:cs typeface="Calibri" panose="020F0502020204030204"/>
            </a:endParaRPr>
          </a:p>
          <a:p>
            <a:pPr marL="0" indent="0">
              <a:spcBef>
                <a:spcPts val="0"/>
              </a:spcBef>
              <a:spcAft>
                <a:spcPts val="600"/>
              </a:spcAft>
              <a:buNone/>
            </a:pPr>
            <a:endParaRPr lang="en-US" sz="1600">
              <a:solidFill>
                <a:srgbClr val="000000"/>
              </a:solidFill>
              <a:highlight>
                <a:srgbClr val="FFFF00"/>
              </a:highlight>
              <a:cs typeface="Calibri" panose="020F0502020204030204"/>
            </a:endParaRPr>
          </a:p>
        </p:txBody>
      </p:sp>
      <p:grpSp>
        <p:nvGrpSpPr>
          <p:cNvPr id="31" name="Group 30">
            <a:extLst>
              <a:ext uri="{FF2B5EF4-FFF2-40B4-BE49-F238E27FC236}">
                <a16:creationId xmlns:a16="http://schemas.microsoft.com/office/drawing/2014/main" id="{54CA915D-BDF0-41F8-B00E-FB186EFF7BD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551293" y="6229681"/>
            <a:ext cx="342900" cy="457200"/>
            <a:chOff x="11361456" y="6195813"/>
            <a:chExt cx="548640" cy="548640"/>
          </a:xfrm>
        </p:grpSpPr>
        <p:sp>
          <p:nvSpPr>
            <p:cNvPr id="32" name="Oval 31">
              <a:extLst>
                <a:ext uri="{FF2B5EF4-FFF2-40B4-BE49-F238E27FC236}">
                  <a16:creationId xmlns:a16="http://schemas.microsoft.com/office/drawing/2014/main" id="{317AAC03-BF64-4E67-9032-3BD0249980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61456" y="6195813"/>
              <a:ext cx="548640" cy="548640"/>
            </a:xfrm>
            <a:prstGeom prst="ellipse">
              <a:avLst/>
            </a:prstGeom>
            <a:blipFill dpi="0" rotWithShape="1">
              <a:blip r:embed="rId6">
                <a:duotone>
                  <a:schemeClr val="accent1">
                    <a:shade val="45000"/>
                    <a:satMod val="135000"/>
                  </a:schemeClr>
                  <a:prstClr val="white"/>
                </a:duotone>
                <a:extLst>
                  <a:ext uri="{BEBA8EAE-BF5A-486C-A8C5-ECC9F3942E4B}">
                    <a14:imgProps xmlns:a14="http://schemas.microsoft.com/office/drawing/2010/main">
                      <a14:imgLayer r:embed="rId7">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33" name="Oval 32">
              <a:extLst>
                <a:ext uri="{FF2B5EF4-FFF2-40B4-BE49-F238E27FC236}">
                  <a16:creationId xmlns:a16="http://schemas.microsoft.com/office/drawing/2014/main" id="{1A131397-5A45-4344-9983-5E400A3EA5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TextBox 5">
            <a:extLst>
              <a:ext uri="{FF2B5EF4-FFF2-40B4-BE49-F238E27FC236}">
                <a16:creationId xmlns:a16="http://schemas.microsoft.com/office/drawing/2014/main" id="{F03BB3DB-BEB5-4AC8-AA8B-ABCAC59579CB}"/>
              </a:ext>
            </a:extLst>
          </p:cNvPr>
          <p:cNvSpPr txBox="1"/>
          <p:nvPr/>
        </p:nvSpPr>
        <p:spPr>
          <a:xfrm>
            <a:off x="6513152" y="6657945"/>
            <a:ext cx="2630848" cy="200055"/>
          </a:xfrm>
          <a:prstGeom prst="rect">
            <a:avLst/>
          </a:prstGeom>
          <a:solidFill>
            <a:srgbClr val="000000"/>
          </a:solidFill>
        </p:spPr>
        <p:txBody>
          <a:bodyPr wrap="none">
            <a:spAutoFit/>
          </a:bodyPr>
          <a:lstStyle/>
          <a:p>
            <a:pPr algn="r">
              <a:spcAft>
                <a:spcPts val="600"/>
              </a:spcAft>
            </a:pPr>
            <a:r>
              <a:rPr lang="en-US" sz="700">
                <a:solidFill>
                  <a:srgbClr val="FFFFFF"/>
                </a:solidFill>
                <a:hlinkClick r:id="rId3">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8">
                  <a:extLst>
                    <a:ext uri="{A12FA001-AC4F-418D-AE19-62706E023703}">
                      <ahyp:hlinkClr xmlns:ahyp="http://schemas.microsoft.com/office/drawing/2018/hyperlinkcolor" val="tx"/>
                    </a:ext>
                  </a:extLst>
                </a:hlinkClick>
              </a:rPr>
              <a:t>CC BY-SA</a:t>
            </a:r>
            <a:r>
              <a:rPr lang="en-US" sz="700">
                <a:solidFill>
                  <a:srgbClr val="FFFFFF"/>
                </a:solidFill>
              </a:rPr>
              <a:t>.</a:t>
            </a:r>
          </a:p>
        </p:txBody>
      </p:sp>
    </p:spTree>
    <p:extLst>
      <p:ext uri="{BB962C8B-B14F-4D97-AF65-F5344CB8AC3E}">
        <p14:creationId xmlns:p14="http://schemas.microsoft.com/office/powerpoint/2010/main" val="1847551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2286" y="0"/>
            <a:ext cx="914171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0" name="Group 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5776" y="1679569"/>
            <a:ext cx="2624148" cy="3498858"/>
            <a:chOff x="1061035" y="1679569"/>
            <a:chExt cx="3498864" cy="3498858"/>
          </a:xfrm>
        </p:grpSpPr>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78DC46FB-5665-A74B-829E-610022AFF83F}"/>
              </a:ext>
            </a:extLst>
          </p:cNvPr>
          <p:cNvSpPr>
            <a:spLocks noGrp="1"/>
          </p:cNvSpPr>
          <p:nvPr>
            <p:ph type="title"/>
          </p:nvPr>
        </p:nvSpPr>
        <p:spPr>
          <a:xfrm>
            <a:off x="1117608" y="2376862"/>
            <a:ext cx="1980485" cy="2104273"/>
          </a:xfrm>
          <a:noFill/>
        </p:spPr>
        <p:txBody>
          <a:bodyPr>
            <a:normAutofit/>
          </a:bodyPr>
          <a:lstStyle/>
          <a:p>
            <a:pPr algn="ctr"/>
            <a:r>
              <a:rPr lang="en-US" sz="2600">
                <a:solidFill>
                  <a:srgbClr val="FFFFFF"/>
                </a:solidFill>
              </a:rPr>
              <a:t>Seal of Civic Engagement</a:t>
            </a:r>
          </a:p>
        </p:txBody>
      </p:sp>
      <p:sp>
        <p:nvSpPr>
          <p:cNvPr id="14" name="Rectangle 1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169508" y="3398744"/>
            <a:ext cx="3657600" cy="60512"/>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F363FFBD-81F2-6F48-B0FB-D0FCAD4E10EF}"/>
              </a:ext>
            </a:extLst>
          </p:cNvPr>
          <p:cNvSpPr>
            <a:spLocks noGrp="1"/>
          </p:cNvSpPr>
          <p:nvPr>
            <p:ph idx="1"/>
          </p:nvPr>
        </p:nvSpPr>
        <p:spPr>
          <a:xfrm>
            <a:off x="4560816" y="725394"/>
            <a:ext cx="3856994" cy="5407212"/>
          </a:xfrm>
        </p:spPr>
        <p:txBody>
          <a:bodyPr vert="horz" lIns="68580" tIns="34290" rIns="68580" bIns="34290" rtlCol="0" anchor="ctr">
            <a:normAutofit/>
          </a:bodyPr>
          <a:lstStyle/>
          <a:p>
            <a:pPr marL="0" indent="0">
              <a:buNone/>
            </a:pPr>
            <a:endParaRPr lang="en-US">
              <a:cs typeface="Calibri" panose="020F0502020204030204"/>
            </a:endParaRPr>
          </a:p>
          <a:p>
            <a:pPr>
              <a:buNone/>
            </a:pPr>
            <a:endParaRPr lang="en-US"/>
          </a:p>
          <a:p>
            <a:pPr marL="0" indent="0">
              <a:buNone/>
            </a:pPr>
            <a:endParaRPr lang="en-US">
              <a:cs typeface="Calibri" panose="020F0502020204030204"/>
            </a:endParaRPr>
          </a:p>
          <a:p>
            <a:pPr marL="0" indent="0">
              <a:buNone/>
            </a:pPr>
            <a:endParaRPr lang="en-US">
              <a:cs typeface="Calibri" panose="020F0502020204030204"/>
            </a:endParaRPr>
          </a:p>
          <a:p>
            <a:pPr marL="0" indent="0">
              <a:buNone/>
            </a:pPr>
            <a:endParaRPr lang="en-US">
              <a:cs typeface="Calibri" panose="020F0502020204030204"/>
            </a:endParaRPr>
          </a:p>
          <a:p>
            <a:endParaRPr lang="en-US">
              <a:cs typeface="Calibri" panose="020F0502020204030204"/>
            </a:endParaRPr>
          </a:p>
          <a:p>
            <a:pPr marL="0" indent="0">
              <a:buNone/>
            </a:pPr>
            <a:endParaRPr lang="en-US">
              <a:cs typeface="Calibri" panose="020F0502020204030204"/>
            </a:endParaRPr>
          </a:p>
          <a:p>
            <a:pPr marL="0" indent="0">
              <a:buNone/>
            </a:pPr>
            <a:endParaRPr lang="en-US">
              <a:cs typeface="Calibri" panose="020F0502020204030204"/>
            </a:endParaRPr>
          </a:p>
          <a:p>
            <a:endParaRPr lang="en-US">
              <a:cs typeface="Calibri" panose="020F0502020204030204"/>
            </a:endParaRPr>
          </a:p>
          <a:p>
            <a:endParaRPr lang="en-US">
              <a:cs typeface="Calibri" panose="020F0502020204030204"/>
            </a:endParaRPr>
          </a:p>
        </p:txBody>
      </p:sp>
      <p:sp>
        <p:nvSpPr>
          <p:cNvPr id="6" name="TextBox 5">
            <a:extLst>
              <a:ext uri="{FF2B5EF4-FFF2-40B4-BE49-F238E27FC236}">
                <a16:creationId xmlns:a16="http://schemas.microsoft.com/office/drawing/2014/main" id="{4A50637F-C949-44F1-97F8-87909A401B09}"/>
              </a:ext>
            </a:extLst>
          </p:cNvPr>
          <p:cNvSpPr txBox="1"/>
          <p:nvPr/>
        </p:nvSpPr>
        <p:spPr>
          <a:xfrm>
            <a:off x="4087959" y="269740"/>
            <a:ext cx="4854308" cy="67403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a:highlight>
                  <a:srgbClr val="FFFF00"/>
                </a:highlight>
              </a:rPr>
              <a:t>Applications Due April 21st!</a:t>
            </a:r>
            <a:endParaRPr lang="en-US"/>
          </a:p>
          <a:p>
            <a:endParaRPr lang="en-US" sz="2800">
              <a:highlight>
                <a:srgbClr val="FFFF00"/>
              </a:highlight>
            </a:endParaRPr>
          </a:p>
          <a:p>
            <a:pPr marL="285750" indent="-285750">
              <a:buFont typeface="Arial"/>
              <a:buChar char="•"/>
            </a:pPr>
            <a:r>
              <a:rPr lang="en-US" sz="2000">
                <a:highlight>
                  <a:srgbClr val="FFFF00"/>
                </a:highlight>
              </a:rPr>
              <a:t>What do I need to turn in?</a:t>
            </a:r>
          </a:p>
          <a:p>
            <a:pPr marL="742950" lvl="1" indent="-285750">
              <a:buFont typeface="Arial"/>
              <a:buChar char="•"/>
            </a:pPr>
            <a:r>
              <a:rPr lang="en-US" sz="2000"/>
              <a:t>Time-card with 20 verified community service hours.</a:t>
            </a:r>
          </a:p>
          <a:p>
            <a:pPr marL="742950" lvl="1" indent="-285750">
              <a:buFont typeface="Arial"/>
              <a:buChar char="•"/>
            </a:pPr>
            <a:r>
              <a:rPr lang="en-US" sz="2000"/>
              <a:t>Either a signed Statement of Character OR a letter of recommendation.</a:t>
            </a:r>
          </a:p>
          <a:p>
            <a:pPr marL="742950" lvl="1" indent="-285750">
              <a:buFont typeface="Arial"/>
              <a:buChar char="•"/>
            </a:pPr>
            <a:r>
              <a:rPr lang="en-US" sz="2000"/>
              <a:t>Capstone project (see application for instructions).</a:t>
            </a:r>
          </a:p>
          <a:p>
            <a:pPr marL="285750" indent="-285750">
              <a:buFont typeface="Arial"/>
              <a:buChar char="•"/>
            </a:pPr>
            <a:r>
              <a:rPr lang="en-US" sz="2000">
                <a:highlight>
                  <a:srgbClr val="FFFF00"/>
                </a:highlight>
              </a:rPr>
              <a:t>Who do I turn this in to?</a:t>
            </a:r>
          </a:p>
          <a:p>
            <a:pPr marL="742950" lvl="1" indent="-285750">
              <a:buFont typeface="Arial"/>
              <a:buChar char="•"/>
            </a:pPr>
            <a:r>
              <a:rPr lang="en-US" sz="2000"/>
              <a:t>Any Government or Economics teacher. </a:t>
            </a:r>
          </a:p>
          <a:p>
            <a:pPr marL="742950" lvl="1" indent="-285750">
              <a:buFont typeface="Arial"/>
              <a:buChar char="•"/>
            </a:pPr>
            <a:r>
              <a:rPr lang="en-US" sz="2000"/>
              <a:t>Any CSF or NHS advisor.</a:t>
            </a:r>
          </a:p>
          <a:p>
            <a:pPr marL="285750" indent="-285750">
              <a:buFont typeface="Arial"/>
              <a:buChar char="•"/>
            </a:pPr>
            <a:r>
              <a:rPr lang="en-US" sz="2000">
                <a:highlight>
                  <a:srgbClr val="FFFF00"/>
                </a:highlight>
              </a:rPr>
              <a:t>Can I turn this in past April 21st?</a:t>
            </a:r>
          </a:p>
          <a:p>
            <a:pPr marL="742950" lvl="1" indent="-285750">
              <a:buFont typeface="Arial"/>
              <a:buChar char="•"/>
            </a:pPr>
            <a:r>
              <a:rPr lang="en-US" sz="2000"/>
              <a:t>No, the district needs the list of students who have completed the requirements for the Seal of Civic Engagement in time to prepare for graduation.</a:t>
            </a:r>
          </a:p>
          <a:p>
            <a:endParaRPr lang="en-US" sz="1600">
              <a:highlight>
                <a:srgbClr val="FFFF00"/>
              </a:highlight>
            </a:endParaRPr>
          </a:p>
        </p:txBody>
      </p:sp>
    </p:spTree>
    <p:extLst>
      <p:ext uri="{BB962C8B-B14F-4D97-AF65-F5344CB8AC3E}">
        <p14:creationId xmlns:p14="http://schemas.microsoft.com/office/powerpoint/2010/main" val="24755306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00cdd138-1ceb-4390-aef2-59a336f59ac9">
      <UserInfo>
        <DisplayName>Allison Felix</DisplayName>
        <AccountId>20</AccountId>
        <AccountType/>
      </UserInfo>
      <UserInfo>
        <DisplayName>Sheila Angelo</DisplayName>
        <AccountId>22</AccountId>
        <AccountType/>
      </UserInfo>
      <UserInfo>
        <DisplayName>Rachael Woodcock</DisplayName>
        <AccountId>23</AccountId>
        <AccountType/>
      </UserInfo>
      <UserInfo>
        <DisplayName>Alice Cartwright</DisplayName>
        <AccountId>24</AccountId>
        <AccountType/>
      </UserInfo>
      <UserInfo>
        <DisplayName>Michael Miller</DisplayName>
        <AccountId>31</AccountId>
        <AccountType/>
      </UserInfo>
      <UserInfo>
        <DisplayName>Sevanah Melgoza</DisplayName>
        <AccountId>47</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A26D81CA75C33468D1ADB1BEACF1C6C" ma:contentTypeVersion="6" ma:contentTypeDescription="Create a new document." ma:contentTypeScope="" ma:versionID="74ae88bea069a8e089e424a5aca4fed6">
  <xsd:schema xmlns:xsd="http://www.w3.org/2001/XMLSchema" xmlns:xs="http://www.w3.org/2001/XMLSchema" xmlns:p="http://schemas.microsoft.com/office/2006/metadata/properties" xmlns:ns2="00cdd138-1ceb-4390-aef2-59a336f59ac9" xmlns:ns3="e53f31a3-3e5d-4840-87e7-edab174877dd" targetNamespace="http://schemas.microsoft.com/office/2006/metadata/properties" ma:root="true" ma:fieldsID="59b1a527913a2d3fa037f3364cccaf06" ns2:_="" ns3:_="">
    <xsd:import namespace="00cdd138-1ceb-4390-aef2-59a336f59ac9"/>
    <xsd:import namespace="e53f31a3-3e5d-4840-87e7-edab174877dd"/>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cdd138-1ceb-4390-aef2-59a336f59ac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53f31a3-3e5d-4840-87e7-edab174877d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BECB29-29A6-417D-9052-54D8DCBD6049}">
  <ds:schemaRefs>
    <ds:schemaRef ds:uri="http://schemas.microsoft.com/sharepoint/v3/contenttype/forms"/>
  </ds:schemaRefs>
</ds:datastoreItem>
</file>

<file path=customXml/itemProps2.xml><?xml version="1.0" encoding="utf-8"?>
<ds:datastoreItem xmlns:ds="http://schemas.openxmlformats.org/officeDocument/2006/customXml" ds:itemID="{A4291895-25C0-4CB8-9766-2BAA2B66D1F4}">
  <ds:schemaRefs>
    <ds:schemaRef ds:uri="00cdd138-1ceb-4390-aef2-59a336f59ac9"/>
    <ds:schemaRef ds:uri="http://schemas.microsoft.com/office/2006/metadata/properties"/>
    <ds:schemaRef ds:uri="http://schemas.microsoft.com/office/infopath/2007/PartnerControls"/>
    <ds:schemaRef ds:uri="http://www.w3.org/2000/xmlns/"/>
  </ds:schemaRefs>
</ds:datastoreItem>
</file>

<file path=customXml/itemProps3.xml><?xml version="1.0" encoding="utf-8"?>
<ds:datastoreItem xmlns:ds="http://schemas.openxmlformats.org/officeDocument/2006/customXml" ds:itemID="{018AD5C5-1E81-4DA6-8338-A3822318B013}">
  <ds:schemaRefs>
    <ds:schemaRef ds:uri="00cdd138-1ceb-4390-aef2-59a336f59ac9"/>
    <ds:schemaRef ds:uri="e53f31a3-3e5d-4840-87e7-edab174877d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1254</TotalTime>
  <Words>593</Words>
  <Application>Microsoft Office PowerPoint</Application>
  <PresentationFormat>On-screen Show (4:3)</PresentationFormat>
  <Paragraphs>117</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Calibri Light</vt:lpstr>
      <vt:lpstr>Rockwell</vt:lpstr>
      <vt:lpstr>Rockwell Condensed</vt:lpstr>
      <vt:lpstr>Rockwell Extra Bold</vt:lpstr>
      <vt:lpstr>Wingdings</vt:lpstr>
      <vt:lpstr>Wood Type</vt:lpstr>
      <vt:lpstr>NATIONAL HONOR SOCIETY </vt:lpstr>
      <vt:lpstr>Agenda 4/12/2023</vt:lpstr>
      <vt:lpstr>Upcoming Events</vt:lpstr>
      <vt:lpstr>Awards Night/Induction</vt:lpstr>
      <vt:lpstr>Scholarship Update</vt:lpstr>
      <vt:lpstr>Spring Recruitment 4/17-5/5</vt:lpstr>
      <vt:lpstr>2023-2024 Officer positions </vt:lpstr>
      <vt:lpstr>Treasurers  Report</vt:lpstr>
      <vt:lpstr>Seal of Civic Engagement</vt:lpstr>
      <vt:lpstr>Club Information </vt:lpstr>
      <vt:lpstr>PowerPoint Presentation</vt:lpstr>
      <vt:lpstr>Upcoming Dates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HONOR SOCIETY</dc:title>
  <dc:creator>Allison Felix</dc:creator>
  <cp:lastModifiedBy>Joseph Hollister</cp:lastModifiedBy>
  <cp:revision>3</cp:revision>
  <dcterms:created xsi:type="dcterms:W3CDTF">2021-08-11T18:50:27Z</dcterms:created>
  <dcterms:modified xsi:type="dcterms:W3CDTF">2023-04-13T16:53:07Z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0x010100EA26D81CA75C33468D1ADB1BEACF1C6C</vt:lpwstr>
  </property>
</Properties>
</file>