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306" r:id="rId6"/>
    <p:sldId id="307" r:id="rId7"/>
    <p:sldId id="312" r:id="rId8"/>
    <p:sldId id="308" r:id="rId9"/>
    <p:sldId id="309" r:id="rId10"/>
    <p:sldId id="310" r:id="rId11"/>
    <p:sldId id="311" r:id="rId12"/>
    <p:sldId id="269" r:id="rId13"/>
    <p:sldId id="27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792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28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pos="2976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3FE94-6354-7304-CBD2-FE67DD038952}" v="104" dt="2025-01-08T22:24:52.410"/>
  </p1510:revLst>
</p1510:revInfo>
</file>

<file path=ppt/tableStyles.xml><?xml version="1.0" encoding="utf-8"?>
<a:tblStyleLst xmlns:a="http://schemas.openxmlformats.org/drawingml/2006/main" def="{68D230F3-CF80-4859-8CE7-A43EE81993B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3792"/>
        <p:guide pos="528"/>
        <p:guide pos="7128"/>
        <p:guide orient="horz" pos="2808"/>
        <p:guide pos="297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1/21/2025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215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C5788EE-4EDA-20FA-8EB9-2F0639E8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053CA0-7A9F-FC49-AD3F-F3280344D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7F6939-7B7E-F49F-8219-DC8CDAC85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CCA700-291A-CD50-0CF3-749300C8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FADD4D-8EF2-3DF8-F5F4-9459752D5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B36F67-81DA-36AC-5D17-0172FF5A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1527048"/>
            <a:ext cx="10479024" cy="44988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952" y="0"/>
            <a:ext cx="6099048" cy="687628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4" name="Title 123">
            <a:extLst>
              <a:ext uri="{FF2B5EF4-FFF2-40B4-BE49-F238E27FC236}">
                <a16:creationId xmlns:a16="http://schemas.microsoft.com/office/drawing/2014/main" id="{5EF8E4BF-2FB4-FFDD-E565-805C476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4" y="832104"/>
            <a:ext cx="6099048" cy="5219236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25C59923-6546-AB3B-534C-22113CD9D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1353" y="-1"/>
            <a:ext cx="3790650" cy="1155691"/>
          </a:xfrm>
          <a:custGeom>
            <a:avLst/>
            <a:gdLst>
              <a:gd name="connsiteX0" fmla="*/ 2293575 w 3790650"/>
              <a:gd name="connsiteY0" fmla="*/ 0 h 1155691"/>
              <a:gd name="connsiteX1" fmla="*/ 3790650 w 3790650"/>
              <a:gd name="connsiteY1" fmla="*/ 0 h 1155691"/>
              <a:gd name="connsiteX2" fmla="*/ 3790650 w 3790650"/>
              <a:gd name="connsiteY2" fmla="*/ 1098632 h 1155691"/>
              <a:gd name="connsiteX3" fmla="*/ 3775153 w 3790650"/>
              <a:gd name="connsiteY3" fmla="*/ 1104304 h 1155691"/>
              <a:gd name="connsiteX4" fmla="*/ 3435268 w 3790650"/>
              <a:gd name="connsiteY4" fmla="*/ 1155691 h 1155691"/>
              <a:gd name="connsiteX5" fmla="*/ 2292295 w 3790650"/>
              <a:gd name="connsiteY5" fmla="*/ 12701 h 1155691"/>
              <a:gd name="connsiteX6" fmla="*/ 1280 w 3790650"/>
              <a:gd name="connsiteY6" fmla="*/ 0 h 1155691"/>
              <a:gd name="connsiteX7" fmla="*/ 2284665 w 3790650"/>
              <a:gd name="connsiteY7" fmla="*/ 0 h 1155691"/>
              <a:gd name="connsiteX8" fmla="*/ 2285945 w 3790650"/>
              <a:gd name="connsiteY8" fmla="*/ 12701 h 1155691"/>
              <a:gd name="connsiteX9" fmla="*/ 1142973 w 3790650"/>
              <a:gd name="connsiteY9" fmla="*/ 1155691 h 1155691"/>
              <a:gd name="connsiteX10" fmla="*/ 0 w 3790650"/>
              <a:gd name="connsiteY10" fmla="*/ 12701 h 1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650" h="1155691">
                <a:moveTo>
                  <a:pt x="2293575" y="0"/>
                </a:moveTo>
                <a:lnTo>
                  <a:pt x="3790650" y="0"/>
                </a:lnTo>
                <a:lnTo>
                  <a:pt x="3790650" y="1098632"/>
                </a:lnTo>
                <a:lnTo>
                  <a:pt x="3775153" y="1104304"/>
                </a:lnTo>
                <a:cubicBezTo>
                  <a:pt x="3667783" y="1137700"/>
                  <a:pt x="3553627" y="1155691"/>
                  <a:pt x="3435268" y="1155691"/>
                </a:cubicBezTo>
                <a:cubicBezTo>
                  <a:pt x="2804021" y="1155691"/>
                  <a:pt x="2292295" y="643957"/>
                  <a:pt x="2292295" y="12701"/>
                </a:cubicBezTo>
                <a:close/>
                <a:moveTo>
                  <a:pt x="1280" y="0"/>
                </a:moveTo>
                <a:lnTo>
                  <a:pt x="2284665" y="0"/>
                </a:lnTo>
                <a:lnTo>
                  <a:pt x="2285945" y="12701"/>
                </a:lnTo>
                <a:cubicBezTo>
                  <a:pt x="2285945" y="643957"/>
                  <a:pt x="1774219" y="1155691"/>
                  <a:pt x="1142973" y="1155691"/>
                </a:cubicBezTo>
                <a:cubicBezTo>
                  <a:pt x="511726" y="1155691"/>
                  <a:pt x="0" y="643957"/>
                  <a:pt x="0" y="12701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80C9A0C-95B8-C535-9B78-63FDB782B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5727700"/>
            <a:ext cx="12192003" cy="1130300"/>
          </a:xfrm>
          <a:custGeom>
            <a:avLst/>
            <a:gdLst>
              <a:gd name="connsiteX0" fmla="*/ 11823828 w 12192003"/>
              <a:gd name="connsiteY0" fmla="*/ 0 h 1130300"/>
              <a:gd name="connsiteX1" fmla="*/ 12163721 w 12192003"/>
              <a:gd name="connsiteY1" fmla="*/ 51387 h 1130300"/>
              <a:gd name="connsiteX2" fmla="*/ 12192003 w 12192003"/>
              <a:gd name="connsiteY2" fmla="*/ 61738 h 1130300"/>
              <a:gd name="connsiteX3" fmla="*/ 12192003 w 12192003"/>
              <a:gd name="connsiteY3" fmla="*/ 1130300 h 1130300"/>
              <a:gd name="connsiteX4" fmla="*/ 10681469 w 12192003"/>
              <a:gd name="connsiteY4" fmla="*/ 1130300 h 1130300"/>
              <a:gd name="connsiteX5" fmla="*/ 10686729 w 12192003"/>
              <a:gd name="connsiteY5" fmla="*/ 1026126 h 1130300"/>
              <a:gd name="connsiteX6" fmla="*/ 11823828 w 12192003"/>
              <a:gd name="connsiteY6" fmla="*/ 0 h 1130300"/>
              <a:gd name="connsiteX7" fmla="*/ 9531478 w 12192003"/>
              <a:gd name="connsiteY7" fmla="*/ 0 h 1130300"/>
              <a:gd name="connsiteX8" fmla="*/ 10668577 w 12192003"/>
              <a:gd name="connsiteY8" fmla="*/ 1026126 h 1130300"/>
              <a:gd name="connsiteX9" fmla="*/ 10673837 w 12192003"/>
              <a:gd name="connsiteY9" fmla="*/ 1130300 h 1130300"/>
              <a:gd name="connsiteX10" fmla="*/ 8389119 w 12192003"/>
              <a:gd name="connsiteY10" fmla="*/ 1130300 h 1130300"/>
              <a:gd name="connsiteX11" fmla="*/ 8394379 w 12192003"/>
              <a:gd name="connsiteY11" fmla="*/ 1026126 h 1130300"/>
              <a:gd name="connsiteX12" fmla="*/ 9531478 w 12192003"/>
              <a:gd name="connsiteY12" fmla="*/ 0 h 1130300"/>
              <a:gd name="connsiteX13" fmla="*/ 7239129 w 12192003"/>
              <a:gd name="connsiteY13" fmla="*/ 0 h 1130300"/>
              <a:gd name="connsiteX14" fmla="*/ 8376227 w 12192003"/>
              <a:gd name="connsiteY14" fmla="*/ 1026126 h 1130300"/>
              <a:gd name="connsiteX15" fmla="*/ 8381487 w 12192003"/>
              <a:gd name="connsiteY15" fmla="*/ 1130300 h 1130300"/>
              <a:gd name="connsiteX16" fmla="*/ 6096769 w 12192003"/>
              <a:gd name="connsiteY16" fmla="*/ 1130300 h 1130300"/>
              <a:gd name="connsiteX17" fmla="*/ 6102029 w 12192003"/>
              <a:gd name="connsiteY17" fmla="*/ 1026126 h 1130300"/>
              <a:gd name="connsiteX18" fmla="*/ 7239129 w 12192003"/>
              <a:gd name="connsiteY18" fmla="*/ 0 h 1130300"/>
              <a:gd name="connsiteX19" fmla="*/ 4946780 w 12192003"/>
              <a:gd name="connsiteY19" fmla="*/ 0 h 1130300"/>
              <a:gd name="connsiteX20" fmla="*/ 6083878 w 12192003"/>
              <a:gd name="connsiteY20" fmla="*/ 1026126 h 1130300"/>
              <a:gd name="connsiteX21" fmla="*/ 6089139 w 12192003"/>
              <a:gd name="connsiteY21" fmla="*/ 1130300 h 1130300"/>
              <a:gd name="connsiteX22" fmla="*/ 3804423 w 12192003"/>
              <a:gd name="connsiteY22" fmla="*/ 1130300 h 1130300"/>
              <a:gd name="connsiteX23" fmla="*/ 3809684 w 12192003"/>
              <a:gd name="connsiteY23" fmla="*/ 1026126 h 1130300"/>
              <a:gd name="connsiteX24" fmla="*/ 4946780 w 12192003"/>
              <a:gd name="connsiteY24" fmla="*/ 0 h 1130300"/>
              <a:gd name="connsiteX25" fmla="*/ 2654431 w 12192003"/>
              <a:gd name="connsiteY25" fmla="*/ 0 h 1130300"/>
              <a:gd name="connsiteX26" fmla="*/ 3791530 w 12192003"/>
              <a:gd name="connsiteY26" fmla="*/ 1026126 h 1130300"/>
              <a:gd name="connsiteX27" fmla="*/ 3796791 w 12192003"/>
              <a:gd name="connsiteY27" fmla="*/ 1130300 h 1130300"/>
              <a:gd name="connsiteX28" fmla="*/ 1512072 w 12192003"/>
              <a:gd name="connsiteY28" fmla="*/ 1130300 h 1130300"/>
              <a:gd name="connsiteX29" fmla="*/ 1517332 w 12192003"/>
              <a:gd name="connsiteY29" fmla="*/ 1026126 h 1130300"/>
              <a:gd name="connsiteX30" fmla="*/ 2654431 w 12192003"/>
              <a:gd name="connsiteY30" fmla="*/ 0 h 1130300"/>
              <a:gd name="connsiteX31" fmla="*/ 362080 w 12192003"/>
              <a:gd name="connsiteY31" fmla="*/ 0 h 1130300"/>
              <a:gd name="connsiteX32" fmla="*/ 1499179 w 12192003"/>
              <a:gd name="connsiteY32" fmla="*/ 1026126 h 1130300"/>
              <a:gd name="connsiteX33" fmla="*/ 1504439 w 12192003"/>
              <a:gd name="connsiteY33" fmla="*/ 1130300 h 1130300"/>
              <a:gd name="connsiteX34" fmla="*/ 0 w 12192003"/>
              <a:gd name="connsiteY34" fmla="*/ 1130300 h 1130300"/>
              <a:gd name="connsiteX35" fmla="*/ 0 w 12192003"/>
              <a:gd name="connsiteY35" fmla="*/ 59507 h 1130300"/>
              <a:gd name="connsiteX36" fmla="*/ 22187 w 12192003"/>
              <a:gd name="connsiteY36" fmla="*/ 51387 h 1130300"/>
              <a:gd name="connsiteX37" fmla="*/ 362080 w 12192003"/>
              <a:gd name="connsiteY37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3" h="1130300">
                <a:moveTo>
                  <a:pt x="11823828" y="0"/>
                </a:moveTo>
                <a:cubicBezTo>
                  <a:pt x="11942189" y="0"/>
                  <a:pt x="12056349" y="17991"/>
                  <a:pt x="12163721" y="51387"/>
                </a:cubicBezTo>
                <a:lnTo>
                  <a:pt x="12192003" y="61738"/>
                </a:lnTo>
                <a:lnTo>
                  <a:pt x="12192003" y="1130300"/>
                </a:lnTo>
                <a:lnTo>
                  <a:pt x="10681469" y="1130300"/>
                </a:lnTo>
                <a:lnTo>
                  <a:pt x="10686729" y="1026126"/>
                </a:lnTo>
                <a:cubicBezTo>
                  <a:pt x="10745262" y="449767"/>
                  <a:pt x="11232021" y="0"/>
                  <a:pt x="11823828" y="0"/>
                </a:cubicBezTo>
                <a:close/>
                <a:moveTo>
                  <a:pt x="9531478" y="0"/>
                </a:moveTo>
                <a:cubicBezTo>
                  <a:pt x="10123285" y="0"/>
                  <a:pt x="10610044" y="449767"/>
                  <a:pt x="10668577" y="1026126"/>
                </a:cubicBezTo>
                <a:lnTo>
                  <a:pt x="10673837" y="1130300"/>
                </a:lnTo>
                <a:lnTo>
                  <a:pt x="8389119" y="1130300"/>
                </a:lnTo>
                <a:lnTo>
                  <a:pt x="8394379" y="1026126"/>
                </a:lnTo>
                <a:cubicBezTo>
                  <a:pt x="8452912" y="449767"/>
                  <a:pt x="8939671" y="0"/>
                  <a:pt x="9531478" y="0"/>
                </a:cubicBezTo>
                <a:close/>
                <a:moveTo>
                  <a:pt x="7239129" y="0"/>
                </a:moveTo>
                <a:cubicBezTo>
                  <a:pt x="7830936" y="0"/>
                  <a:pt x="8317694" y="449767"/>
                  <a:pt x="8376227" y="1026126"/>
                </a:cubicBezTo>
                <a:lnTo>
                  <a:pt x="8381487" y="1130300"/>
                </a:lnTo>
                <a:lnTo>
                  <a:pt x="6096769" y="1130300"/>
                </a:lnTo>
                <a:lnTo>
                  <a:pt x="6102029" y="1026126"/>
                </a:lnTo>
                <a:cubicBezTo>
                  <a:pt x="6160563" y="449767"/>
                  <a:pt x="6647322" y="0"/>
                  <a:pt x="7239129" y="0"/>
                </a:cubicBezTo>
                <a:close/>
                <a:moveTo>
                  <a:pt x="4946780" y="0"/>
                </a:moveTo>
                <a:cubicBezTo>
                  <a:pt x="5538587" y="0"/>
                  <a:pt x="6025345" y="449767"/>
                  <a:pt x="6083878" y="1026126"/>
                </a:cubicBezTo>
                <a:lnTo>
                  <a:pt x="6089139" y="1130300"/>
                </a:lnTo>
                <a:lnTo>
                  <a:pt x="3804423" y="1130300"/>
                </a:lnTo>
                <a:lnTo>
                  <a:pt x="3809684" y="1026126"/>
                </a:lnTo>
                <a:cubicBezTo>
                  <a:pt x="3868216" y="449767"/>
                  <a:pt x="4354972" y="0"/>
                  <a:pt x="4946780" y="0"/>
                </a:cubicBezTo>
                <a:close/>
                <a:moveTo>
                  <a:pt x="2654431" y="0"/>
                </a:moveTo>
                <a:cubicBezTo>
                  <a:pt x="3246238" y="0"/>
                  <a:pt x="3732997" y="449767"/>
                  <a:pt x="3791530" y="1026126"/>
                </a:cubicBezTo>
                <a:lnTo>
                  <a:pt x="3796791" y="1130300"/>
                </a:lnTo>
                <a:lnTo>
                  <a:pt x="1512072" y="1130300"/>
                </a:lnTo>
                <a:lnTo>
                  <a:pt x="1517332" y="1026126"/>
                </a:lnTo>
                <a:cubicBezTo>
                  <a:pt x="1575865" y="449767"/>
                  <a:pt x="2062624" y="0"/>
                  <a:pt x="2654431" y="0"/>
                </a:cubicBezTo>
                <a:close/>
                <a:moveTo>
                  <a:pt x="362080" y="0"/>
                </a:moveTo>
                <a:cubicBezTo>
                  <a:pt x="953887" y="0"/>
                  <a:pt x="1440646" y="449767"/>
                  <a:pt x="1499179" y="1026126"/>
                </a:cubicBezTo>
                <a:lnTo>
                  <a:pt x="1504439" y="1130300"/>
                </a:lnTo>
                <a:lnTo>
                  <a:pt x="0" y="1130300"/>
                </a:lnTo>
                <a:lnTo>
                  <a:pt x="0" y="59507"/>
                </a:lnTo>
                <a:lnTo>
                  <a:pt x="22187" y="51387"/>
                </a:lnTo>
                <a:cubicBezTo>
                  <a:pt x="129559" y="17991"/>
                  <a:pt x="243719" y="0"/>
                  <a:pt x="362080" y="0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0972619-C968-1257-58C9-0DC661642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24189"/>
            <a:ext cx="1503729" cy="1133811"/>
          </a:xfrm>
          <a:custGeom>
            <a:avLst/>
            <a:gdLst>
              <a:gd name="connsiteX0" fmla="*/ 367995 w 1503729"/>
              <a:gd name="connsiteY0" fmla="*/ 19 h 1133811"/>
              <a:gd name="connsiteX1" fmla="*/ 1481576 w 1503729"/>
              <a:gd name="connsiteY1" fmla="*/ 913359 h 1133811"/>
              <a:gd name="connsiteX2" fmla="*/ 1503729 w 1503729"/>
              <a:gd name="connsiteY2" fmla="*/ 1133811 h 1133811"/>
              <a:gd name="connsiteX3" fmla="*/ 1371482 w 1503729"/>
              <a:gd name="connsiteY3" fmla="*/ 1133811 h 1133811"/>
              <a:gd name="connsiteX4" fmla="*/ 1275407 w 1503729"/>
              <a:gd name="connsiteY4" fmla="*/ 1118667 h 1133811"/>
              <a:gd name="connsiteX5" fmla="*/ 367995 w 1503729"/>
              <a:gd name="connsiteY5" fmla="*/ 19 h 1133811"/>
              <a:gd name="connsiteX6" fmla="*/ 367996 w 1503729"/>
              <a:gd name="connsiteY6" fmla="*/ 0 h 1133811"/>
              <a:gd name="connsiteX7" fmla="*/ 33218 w 1503729"/>
              <a:gd name="connsiteY7" fmla="*/ 808204 h 1133811"/>
              <a:gd name="connsiteX8" fmla="*/ 0 w 1503729"/>
              <a:gd name="connsiteY8" fmla="*/ 838393 h 1133811"/>
              <a:gd name="connsiteX9" fmla="*/ 0 w 1503729"/>
              <a:gd name="connsiteY9" fmla="*/ 61671 h 1133811"/>
              <a:gd name="connsiteX10" fmla="*/ 28102 w 1503729"/>
              <a:gd name="connsiteY10" fmla="*/ 51386 h 1133811"/>
              <a:gd name="connsiteX11" fmla="*/ 367996 w 1503729"/>
              <a:gd name="connsiteY11" fmla="*/ 0 h 11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3729" h="1133811">
                <a:moveTo>
                  <a:pt x="367995" y="19"/>
                </a:moveTo>
                <a:cubicBezTo>
                  <a:pt x="917788" y="3008"/>
                  <a:pt x="1375686" y="394157"/>
                  <a:pt x="1481576" y="913359"/>
                </a:cubicBezTo>
                <a:lnTo>
                  <a:pt x="1503729" y="1133811"/>
                </a:lnTo>
                <a:lnTo>
                  <a:pt x="1371482" y="1133811"/>
                </a:lnTo>
                <a:lnTo>
                  <a:pt x="1275407" y="1118667"/>
                </a:lnTo>
                <a:cubicBezTo>
                  <a:pt x="757177" y="1010082"/>
                  <a:pt x="368000" y="550498"/>
                  <a:pt x="367995" y="19"/>
                </a:cubicBezTo>
                <a:close/>
                <a:moveTo>
                  <a:pt x="367996" y="0"/>
                </a:moveTo>
                <a:cubicBezTo>
                  <a:pt x="367996" y="315623"/>
                  <a:pt x="240061" y="601366"/>
                  <a:pt x="33218" y="808204"/>
                </a:cubicBezTo>
                <a:lnTo>
                  <a:pt x="0" y="838393"/>
                </a:lnTo>
                <a:lnTo>
                  <a:pt x="0" y="61671"/>
                </a:lnTo>
                <a:lnTo>
                  <a:pt x="28102" y="51386"/>
                </a:lnTo>
                <a:cubicBezTo>
                  <a:pt x="135475" y="17991"/>
                  <a:pt x="249634" y="0"/>
                  <a:pt x="36799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0A4A3873-48BC-94DF-6006-FC7F81660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  <a:custGeom>
            <a:avLst/>
            <a:gdLst>
              <a:gd name="connsiteX0" fmla="*/ 3790647 w 3790647"/>
              <a:gd name="connsiteY0" fmla="*/ 304585 h 1143002"/>
              <a:gd name="connsiteX1" fmla="*/ 3790647 w 3790647"/>
              <a:gd name="connsiteY1" fmla="*/ 1081329 h 1143002"/>
              <a:gd name="connsiteX2" fmla="*/ 3762543 w 3790647"/>
              <a:gd name="connsiteY2" fmla="*/ 1091615 h 1143002"/>
              <a:gd name="connsiteX3" fmla="*/ 3422649 w 3790647"/>
              <a:gd name="connsiteY3" fmla="*/ 1143002 h 1143002"/>
              <a:gd name="connsiteX4" fmla="*/ 3757427 w 3790647"/>
              <a:gd name="connsiteY4" fmla="*/ 334777 h 1143002"/>
              <a:gd name="connsiteX5" fmla="*/ 2285997 w 3790647"/>
              <a:gd name="connsiteY5" fmla="*/ 17 h 1143002"/>
              <a:gd name="connsiteX6" fmla="*/ 3422650 w 3790647"/>
              <a:gd name="connsiteY6" fmla="*/ 1142983 h 1143002"/>
              <a:gd name="connsiteX7" fmla="*/ 2285997 w 3790647"/>
              <a:gd name="connsiteY7" fmla="*/ 17 h 1143002"/>
              <a:gd name="connsiteX8" fmla="*/ 0 w 3790647"/>
              <a:gd name="connsiteY8" fmla="*/ 17 h 1143002"/>
              <a:gd name="connsiteX9" fmla="*/ 1136650 w 3790647"/>
              <a:gd name="connsiteY9" fmla="*/ 1142983 h 1143002"/>
              <a:gd name="connsiteX10" fmla="*/ 0 w 3790647"/>
              <a:gd name="connsiteY10" fmla="*/ 17 h 1143002"/>
              <a:gd name="connsiteX11" fmla="*/ 2279650 w 3790647"/>
              <a:gd name="connsiteY11" fmla="*/ 0 h 1143002"/>
              <a:gd name="connsiteX12" fmla="*/ 1136650 w 3790647"/>
              <a:gd name="connsiteY12" fmla="*/ 1143002 h 1143002"/>
              <a:gd name="connsiteX13" fmla="*/ 2279650 w 3790647"/>
              <a:gd name="connsiteY13" fmla="*/ 0 h 11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0647" h="1143002">
                <a:moveTo>
                  <a:pt x="3790647" y="304585"/>
                </a:moveTo>
                <a:lnTo>
                  <a:pt x="3790647" y="1081329"/>
                </a:lnTo>
                <a:lnTo>
                  <a:pt x="3762543" y="1091615"/>
                </a:lnTo>
                <a:cubicBezTo>
                  <a:pt x="3655170" y="1125011"/>
                  <a:pt x="3541011" y="1143002"/>
                  <a:pt x="3422649" y="1143002"/>
                </a:cubicBezTo>
                <a:cubicBezTo>
                  <a:pt x="3422649" y="827371"/>
                  <a:pt x="3550584" y="541620"/>
                  <a:pt x="3757427" y="334777"/>
                </a:cubicBezTo>
                <a:close/>
                <a:moveTo>
                  <a:pt x="2285997" y="17"/>
                </a:moveTo>
                <a:cubicBezTo>
                  <a:pt x="2914332" y="3435"/>
                  <a:pt x="3422644" y="513848"/>
                  <a:pt x="3422650" y="1142983"/>
                </a:cubicBezTo>
                <a:cubicBezTo>
                  <a:pt x="2794315" y="1139567"/>
                  <a:pt x="2286006" y="629153"/>
                  <a:pt x="2285997" y="17"/>
                </a:cubicBezTo>
                <a:close/>
                <a:moveTo>
                  <a:pt x="0" y="17"/>
                </a:moveTo>
                <a:cubicBezTo>
                  <a:pt x="628334" y="3435"/>
                  <a:pt x="1136644" y="513848"/>
                  <a:pt x="1136650" y="1142983"/>
                </a:cubicBezTo>
                <a:cubicBezTo>
                  <a:pt x="508316" y="1139567"/>
                  <a:pt x="9" y="629153"/>
                  <a:pt x="0" y="17"/>
                </a:cubicBezTo>
                <a:close/>
                <a:moveTo>
                  <a:pt x="2279650" y="0"/>
                </a:moveTo>
                <a:cubicBezTo>
                  <a:pt x="2279650" y="631263"/>
                  <a:pt x="1767910" y="1143002"/>
                  <a:pt x="1136650" y="1143002"/>
                </a:cubicBezTo>
                <a:cubicBezTo>
                  <a:pt x="1136650" y="511739"/>
                  <a:pt x="1648390" y="0"/>
                  <a:pt x="227965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9C01A786-0C1A-6C4A-1466-1AE233D1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 b="83148"/>
          <a:stretch/>
        </p:blipFill>
        <p:spPr>
          <a:xfrm>
            <a:off x="8401354" y="12700"/>
            <a:ext cx="3790646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 b="1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1pPr>
            <a:lvl2pPr marL="914400" indent="-457200">
              <a:buSzPct val="100000"/>
              <a:buFont typeface="+mj-lt"/>
              <a:buAutoNum type="alphaLcPeriod"/>
              <a:defRPr sz="2000"/>
            </a:lvl2pPr>
            <a:lvl3pPr marL="1371600" indent="-457200">
              <a:buSzPct val="100000"/>
              <a:buFont typeface="+mj-lt"/>
              <a:buAutoNum type="romanLcPeriod"/>
              <a:defRPr sz="1800"/>
            </a:lvl3pPr>
            <a:lvl4pPr marL="1828800" indent="-457200">
              <a:buSzPct val="100000"/>
              <a:buFont typeface="+mj-lt"/>
              <a:buAutoNum type="arabicParenR"/>
              <a:defRPr sz="1800"/>
            </a:lvl4pPr>
            <a:lvl5pPr marL="2286000" indent="-457200">
              <a:buSzPct val="100000"/>
              <a:buFont typeface="+mj-lt"/>
              <a:buAutoNum type="alphaLcParenR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3" name="Title 123">
            <a:extLst>
              <a:ext uri="{FF2B5EF4-FFF2-40B4-BE49-F238E27FC236}">
                <a16:creationId xmlns:a16="http://schemas.microsoft.com/office/drawing/2014/main" id="{0B9C7C4B-FC2C-5D51-5679-3D5ED851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3" y="832104"/>
            <a:ext cx="10479088" cy="2587625"/>
          </a:xfrm>
        </p:spPr>
        <p:txBody>
          <a:bodyPr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9F5B69-7199-E3E6-5554-6CC2207D4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3705309"/>
            <a:ext cx="10479088" cy="2587625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b="1" i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04D857D4-BD7E-4A06-844B-AAD504F1114F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1EF8CAB-74EE-F5E0-2A98-D49729C5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83521D-ED5D-D5DB-16FA-CD1B1203D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87659"/>
          <a:stretch/>
        </p:blipFill>
        <p:spPr>
          <a:xfrm>
            <a:off x="0" y="5731979"/>
            <a:ext cx="1504645" cy="11464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381EED1-F8B1-76DD-2AF9-959C65437F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D23ADF4-87AF-5693-9986-341478D50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5EE104-2241-C262-895C-BCA769134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9B7E7AC-A0E6-BE9A-4728-8FE036CF3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1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F0337A6-0579-B5BC-C526-F7EBDDB8E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166F179-9203-AC2D-A267-E25FA28E9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FC5468-5E1B-2FE4-DA95-D0CCC383D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7493C4-12E7-500C-5FD5-68370B57A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9B5038-6091-D5DF-F2DA-3900885F4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442ADAB-F6BA-A55C-036E-C837F95C8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240" y="2231136"/>
            <a:ext cx="6080760" cy="4626864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6931152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6931152" cy="4480560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18B122A-848F-E50E-C503-3930933A5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/>
          <a:stretch/>
        </p:blipFill>
        <p:spPr>
          <a:xfrm>
            <a:off x="8401354" y="0"/>
            <a:ext cx="3790646" cy="68579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8CD9875-E4AF-D7EA-9F8B-D27F2C3104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513E8A3-5E78-5821-6B7B-AF6343ACA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56415C-5388-7D35-1C15-8DA4ACDCA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B78E2E7-B83A-F17C-9869-FED59DD51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 0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21C850-160D-5CD7-B829-ADE752EA7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105707-8D59-D00C-596A-380479D0E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C4FC4F-BE00-1554-FEBD-DE21F3AB3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A310F08-0B34-7E1C-7605-4F8150235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371AFC-6FAC-3C10-CCC0-ECE8DB9E9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024" cy="2679192"/>
          </a:xfrm>
        </p:spPr>
        <p:txBody>
          <a:bodyPr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2272"/>
            <a:ext cx="12188952" cy="239572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F0E0D3-11E9-A85D-821D-49C27B06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33D848-BBB0-8852-CBA7-96FB04BF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556"/>
          <a:stretch/>
        </p:blipFill>
        <p:spPr>
          <a:xfrm>
            <a:off x="10687351" y="4584700"/>
            <a:ext cx="1504649" cy="1130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0A5B28-1267-FF8C-DD34-4AE0CE17F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2FE7896-D379-408C-54BB-757C71F0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9515" r="34180"/>
          <a:stretch/>
        </p:blipFill>
        <p:spPr>
          <a:xfrm>
            <a:off x="10687351" y="1141376"/>
            <a:ext cx="1504649" cy="1154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E02B10-F9DF-509C-64D5-91DEB6988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455" y="1536826"/>
            <a:ext cx="5650992" cy="5577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2267712"/>
            <a:ext cx="5650992" cy="376732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CE1CF12-4201-C23B-7B9A-02EB4F8A7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396"/>
          <a:stretch/>
        </p:blipFill>
        <p:spPr>
          <a:xfrm>
            <a:off x="0" y="5731980"/>
            <a:ext cx="12192000" cy="1138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13CE0C7-867A-80BB-9E96-3008375B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854" b="83396"/>
          <a:stretch/>
        </p:blipFill>
        <p:spPr>
          <a:xfrm>
            <a:off x="0" y="12700"/>
            <a:ext cx="3797300" cy="11387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6CB758-B1DB-F2E0-00E7-BF5660C5F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598" b="49858"/>
          <a:stretch/>
        </p:blipFill>
        <p:spPr>
          <a:xfrm>
            <a:off x="0" y="9452"/>
            <a:ext cx="1517954" cy="1146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24" y="841248"/>
            <a:ext cx="6556248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A780F1E2-F795-D408-7361-9B32EA12F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36676"/>
            <a:ext cx="3785616" cy="5184648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023" y="1536827"/>
            <a:ext cx="6556247" cy="44799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4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anchor="t"/>
          <a:lstStyle>
            <a:lvl1pPr>
              <a:defRPr sz="20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>
            <a:normAutofit/>
          </a:bodyPr>
          <a:lstStyle>
            <a:lvl1pPr marL="342900" indent="-342900">
              <a:lnSpc>
                <a:spcPct val="9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7448" y="1536827"/>
            <a:ext cx="6592824" cy="44805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D831DA-EDBD-A492-3E6D-6ABBF4438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 b="83148"/>
          <a:stretch/>
        </p:blipFill>
        <p:spPr>
          <a:xfrm>
            <a:off x="10687350" y="12700"/>
            <a:ext cx="1504649" cy="1155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0071AEB-E268-A464-7197-69FA762C3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444"/>
          <a:stretch/>
        </p:blipFill>
        <p:spPr>
          <a:xfrm>
            <a:off x="10687351" y="9452"/>
            <a:ext cx="1504649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FOOTER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936" y="6385422"/>
            <a:ext cx="843264" cy="28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r">
              <a:defRPr lang="en-ZA" sz="1000" b="0" smtClean="0">
                <a:solidFill>
                  <a:sysClr val="windowText" lastClr="000000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01001129.schoolwires.net/domain/902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bproductive.blogspot.com/2017/07/three-top-soft-skills-leaders-need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50B0-02F8-A1E6-8A67-C0B7034A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172252"/>
            <a:ext cx="10479215" cy="4844500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US" sz="6000" b="1">
                <a:solidFill>
                  <a:schemeClr val="accent2"/>
                </a:solidFill>
                <a:latin typeface="Comic Sans MS"/>
              </a:rPr>
              <a:t>Heritage High School </a:t>
            </a:r>
          </a:p>
          <a:p>
            <a:pPr algn="ctr"/>
            <a:r>
              <a:rPr lang="en-US" sz="6000" b="1">
                <a:solidFill>
                  <a:schemeClr val="accent2"/>
                </a:solidFill>
                <a:latin typeface="Comic Sans MS"/>
              </a:rPr>
              <a:t>Course Request</a:t>
            </a:r>
          </a:p>
          <a:p>
            <a:pPr algn="ctr"/>
            <a:r>
              <a:rPr lang="en-US" sz="6000" b="1">
                <a:solidFill>
                  <a:schemeClr val="accent2"/>
                </a:solidFill>
                <a:latin typeface="Comic Sans MS"/>
              </a:rPr>
              <a:t>2025-2026</a:t>
            </a:r>
          </a:p>
          <a:p>
            <a:pPr algn="ctr"/>
            <a:endParaRPr lang="en-US" sz="5400">
              <a:latin typeface="Century Schoolbook"/>
            </a:endParaRPr>
          </a:p>
          <a:p>
            <a:pPr algn="ctr"/>
            <a:r>
              <a:rPr lang="en-US" sz="5400">
                <a:latin typeface="Comic Sans MS"/>
              </a:rPr>
              <a:t>9th-11th grade </a:t>
            </a:r>
            <a:endParaRPr lang="en-US">
              <a:latin typeface="Comic Sans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77FBFE-CB20-75F2-A313-BD5576C4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2" y="631347"/>
            <a:ext cx="4756385" cy="2885972"/>
          </a:xfrm>
          <a:prstGeom prst="rect">
            <a:avLst/>
          </a:prstGeom>
        </p:spPr>
      </p:pic>
      <p:pic>
        <p:nvPicPr>
          <p:cNvPr id="3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B8F100D-D6B5-7DA7-05C9-4BB840401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" y="3730855"/>
            <a:ext cx="4681125" cy="2839399"/>
          </a:xfrm>
          <a:prstGeom prst="rect">
            <a:avLst/>
          </a:prstGeom>
        </p:spPr>
      </p:pic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2372BDE-B15F-2AB6-3029-F75BDB89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215" y="1794277"/>
            <a:ext cx="5226755" cy="312833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27237-E1CC-2D29-3E2E-0DA15D68D499}"/>
              </a:ext>
            </a:extLst>
          </p:cNvPr>
          <p:cNvSpPr txBox="1"/>
          <p:nvPr/>
        </p:nvSpPr>
        <p:spPr>
          <a:xfrm>
            <a:off x="4294483" y="790221"/>
            <a:ext cx="2255734" cy="1631216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5: Pick your first-choice electives and choose "Primary"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4C6B0-DA96-004C-1418-336AB5C859FF}"/>
              </a:ext>
            </a:extLst>
          </p:cNvPr>
          <p:cNvSpPr txBox="1"/>
          <p:nvPr/>
        </p:nvSpPr>
        <p:spPr>
          <a:xfrm>
            <a:off x="3791185" y="5446888"/>
            <a:ext cx="3008687" cy="707886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6: Select your alternate electives </a:t>
            </a:r>
            <a:endParaRPr lang="en-US" sz="2000" b="1">
              <a:latin typeface="Comic Sans MS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76440-0FED-ECA4-9217-5DDE406284F9}"/>
              </a:ext>
            </a:extLst>
          </p:cNvPr>
          <p:cNvSpPr txBox="1"/>
          <p:nvPr/>
        </p:nvSpPr>
        <p:spPr>
          <a:xfrm>
            <a:off x="9915407" y="2869258"/>
            <a:ext cx="2238962" cy="1631216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7: Sort your alternates in the order you prefer these classes </a:t>
            </a:r>
            <a:endParaRPr lang="en-US" sz="2000" b="1">
              <a:latin typeface="Comic Sans MS"/>
              <a:cs typeface="Calibri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88F330C9-1E1D-835B-8935-9C17F5A8D62A}"/>
              </a:ext>
            </a:extLst>
          </p:cNvPr>
          <p:cNvSpPr/>
          <p:nvPr/>
        </p:nvSpPr>
        <p:spPr>
          <a:xfrm rot="420000">
            <a:off x="8058338" y="4594592"/>
            <a:ext cx="3828142" cy="2149928"/>
          </a:xfrm>
          <a:prstGeom prst="irregularSeal1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rgbClr val="FFC000"/>
                </a:solidFill>
                <a:latin typeface="Comic Sans MS"/>
                <a:ea typeface="+mn-lt"/>
                <a:cs typeface="+mn-lt"/>
              </a:rPr>
              <a:t>Due Date: </a:t>
            </a:r>
            <a:endParaRPr lang="en-US" sz="2000">
              <a:solidFill>
                <a:srgbClr val="FFC000"/>
              </a:solidFill>
              <a:latin typeface="Comic Sans MS"/>
              <a:ea typeface="+mn-lt"/>
              <a:cs typeface="+mn-lt"/>
            </a:endParaRPr>
          </a:p>
          <a:p>
            <a:pPr algn="ctr"/>
            <a:r>
              <a:rPr lang="en-US" sz="2000" b="1">
                <a:solidFill>
                  <a:srgbClr val="FFC000"/>
                </a:solidFill>
                <a:latin typeface="Comic Sans MS"/>
                <a:ea typeface="+mn-lt"/>
                <a:cs typeface="+mn-lt"/>
              </a:rPr>
              <a:t>January 31, 2025</a:t>
            </a:r>
            <a:endParaRPr lang="en-US" sz="2000">
              <a:solidFill>
                <a:srgbClr val="FF0000"/>
              </a:solidFill>
              <a:latin typeface="Comic Sans MS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17F49-5D18-D41C-426E-E8CB2ABAC184}"/>
              </a:ext>
            </a:extLst>
          </p:cNvPr>
          <p:cNvSpPr txBox="1"/>
          <p:nvPr/>
        </p:nvSpPr>
        <p:spPr>
          <a:xfrm>
            <a:off x="1632435" y="48398"/>
            <a:ext cx="878057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/>
              </a:rPr>
              <a:t>Online Course Request Instructions</a:t>
            </a:r>
            <a:r>
              <a:rPr lang="en-US" sz="3200" b="1">
                <a:solidFill>
                  <a:schemeClr val="bg1"/>
                </a:solidFill>
                <a:latin typeface="Amasis MT Pro Black"/>
              </a:rPr>
              <a:t> </a:t>
            </a:r>
            <a:endParaRPr lang="en-US" sz="2400">
              <a:solidFill>
                <a:schemeClr val="bg1"/>
              </a:solidFill>
              <a:latin typeface="Amasis MT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029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E22DD4-B5B6-E0CB-80B2-B286881BD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latin typeface="Tenorite"/>
                <a:cs typeface="Calibri"/>
              </a:rPr>
              <a:t>Form and Online Course Request must be completed entirely</a:t>
            </a:r>
            <a:endParaRPr lang="en-US">
              <a:latin typeface="Tenorite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>
                <a:latin typeface="Tenorite"/>
                <a:cs typeface="Calibri"/>
              </a:rPr>
              <a:t>Must have parent signature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>
                <a:latin typeface="Tenorite"/>
                <a:cs typeface="Calibri"/>
              </a:rPr>
              <a:t>Turn in completed forms to your assigned </a:t>
            </a:r>
            <a:r>
              <a:rPr lang="en-US" u="sng">
                <a:latin typeface="Tenorite"/>
                <a:cs typeface="Calibri"/>
              </a:rPr>
              <a:t>SLC office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Tenorite"/>
                <a:cs typeface="Calibri"/>
              </a:rPr>
              <a:t>*Incomplete forms will not be accepted</a:t>
            </a:r>
          </a:p>
          <a:p>
            <a:endParaRPr lang="en-US" sz="4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A4308-2E2D-238D-BFD4-9C7868118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87038" y="6356350"/>
            <a:ext cx="160496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C1CB284-1B99-E43C-5D8F-7547ED84C722}"/>
              </a:ext>
            </a:extLst>
          </p:cNvPr>
          <p:cNvSpPr txBox="1"/>
          <p:nvPr/>
        </p:nvSpPr>
        <p:spPr>
          <a:xfrm>
            <a:off x="2727595" y="1143423"/>
            <a:ext cx="6886575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Comic Sans MS"/>
              </a:rPr>
              <a:t>Due Date &amp; Reminders</a:t>
            </a:r>
            <a:endParaRPr lang="en-US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CD19E-B25C-93A1-A288-C73F8D2C8A31}"/>
              </a:ext>
            </a:extLst>
          </p:cNvPr>
          <p:cNvSpPr txBox="1"/>
          <p:nvPr/>
        </p:nvSpPr>
        <p:spPr>
          <a:xfrm>
            <a:off x="6765985" y="3545457"/>
            <a:ext cx="4370151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en-US" sz="2800" b="1">
                <a:solidFill>
                  <a:schemeClr val="bg1"/>
                </a:solidFill>
                <a:latin typeface="Comic Sans MS"/>
                <a:cs typeface="Arial"/>
              </a:rPr>
              <a:t>No teacher changes​</a:t>
            </a:r>
            <a:br>
              <a:rPr lang="en-US" sz="2800" b="1">
                <a:solidFill>
                  <a:schemeClr val="bg1"/>
                </a:solidFill>
                <a:latin typeface="Comic Sans MS"/>
                <a:cs typeface="Arial"/>
              </a:rPr>
            </a:br>
            <a:endParaRPr lang="en-US" sz="2800" b="1">
              <a:solidFill>
                <a:schemeClr val="bg1"/>
              </a:solidFill>
              <a:latin typeface="Comic Sans MS"/>
              <a:cs typeface="Arial"/>
            </a:endParaRPr>
          </a:p>
          <a:p>
            <a:pPr marL="228600" indent="-228600">
              <a:buChar char="•"/>
            </a:pPr>
            <a:r>
              <a:rPr lang="en-US" sz="2800" b="1">
                <a:solidFill>
                  <a:schemeClr val="bg1"/>
                </a:solidFill>
                <a:latin typeface="Comic Sans MS"/>
                <a:cs typeface="Arial"/>
              </a:rPr>
              <a:t>No class changes​</a:t>
            </a:r>
            <a:br>
              <a:rPr lang="en-US" sz="2800" b="1">
                <a:solidFill>
                  <a:schemeClr val="bg1"/>
                </a:solidFill>
                <a:latin typeface="Comic Sans MS"/>
                <a:cs typeface="Arial"/>
              </a:rPr>
            </a:br>
            <a:endParaRPr lang="en-US" sz="2800" b="1">
              <a:solidFill>
                <a:schemeClr val="bg1"/>
              </a:solidFill>
              <a:latin typeface="Comic Sans MS"/>
              <a:cs typeface="Arial"/>
            </a:endParaRPr>
          </a:p>
          <a:p>
            <a:pPr marL="228600" indent="-228600">
              <a:buChar char="•"/>
            </a:pPr>
            <a:r>
              <a:rPr lang="en-US" sz="2800" b="1">
                <a:solidFill>
                  <a:schemeClr val="bg1"/>
                </a:solidFill>
                <a:latin typeface="Comic Sans MS"/>
                <a:cs typeface="Arial"/>
              </a:rPr>
              <a:t>No period swapping​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F9146-ED9A-7D97-C2DB-B8370278671C}"/>
              </a:ext>
            </a:extLst>
          </p:cNvPr>
          <p:cNvSpPr txBox="1"/>
          <p:nvPr/>
        </p:nvSpPr>
        <p:spPr>
          <a:xfrm>
            <a:off x="1072446" y="2299803"/>
            <a:ext cx="4154010" cy="58477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/>
              </a:rPr>
              <a:t>January 31,2025</a:t>
            </a:r>
            <a:endParaRPr lang="en-US">
              <a:latin typeface="Comic Sans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5BF4A-54F0-A20F-7666-63C122291F33}"/>
              </a:ext>
            </a:extLst>
          </p:cNvPr>
          <p:cNvSpPr txBox="1"/>
          <p:nvPr/>
        </p:nvSpPr>
        <p:spPr>
          <a:xfrm>
            <a:off x="6421882" y="2177338"/>
            <a:ext cx="4339085" cy="1077218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/>
              </a:rPr>
              <a:t>Change Request Reminders </a:t>
            </a:r>
            <a:endParaRPr lang="en-US" b="1">
              <a:latin typeface="Comic Sans MS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E22DD4-B5B6-E0CB-80B2-B286881BDFFB}"/>
              </a:ext>
            </a:extLst>
          </p:cNvPr>
          <p:cNvSpPr>
            <a:spLocks noGrp="1"/>
          </p:cNvSpPr>
          <p:nvPr/>
        </p:nvSpPr>
        <p:spPr>
          <a:xfrm>
            <a:off x="648881" y="2883205"/>
            <a:ext cx="5300634" cy="3422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000" b="1">
                <a:latin typeface="Comic Sans MS"/>
                <a:cs typeface="Calibri"/>
              </a:rPr>
              <a:t>Form and Online Course Request must be completed entirely</a:t>
            </a:r>
            <a:br>
              <a:rPr lang="en-US" sz="2000" b="1">
                <a:latin typeface="Comic Sans MS"/>
                <a:cs typeface="Calibri"/>
              </a:rPr>
            </a:br>
            <a:endParaRPr lang="en-US" sz="2000" b="1">
              <a:latin typeface="Comic Sans M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b="1">
                <a:latin typeface="Comic Sans MS"/>
                <a:cs typeface="Calibri"/>
              </a:rPr>
              <a:t>Must have parent signature </a:t>
            </a:r>
            <a:br>
              <a:rPr lang="en-US" sz="2000" b="1">
                <a:latin typeface="Comic Sans MS"/>
                <a:cs typeface="Calibri"/>
              </a:rPr>
            </a:br>
            <a:endParaRPr lang="en-US" sz="2000" b="1">
              <a:latin typeface="Comic Sans MS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b="1">
                <a:latin typeface="Comic Sans MS"/>
                <a:cs typeface="Calibri"/>
              </a:rPr>
              <a:t>Turn in completed forms to your assigned </a:t>
            </a:r>
            <a:r>
              <a:rPr lang="en-US" sz="2000" b="1" u="sng">
                <a:latin typeface="Comic Sans MS"/>
                <a:cs typeface="Calibri"/>
              </a:rPr>
              <a:t>SLC office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latin typeface="Comic Sans MS"/>
                <a:cs typeface="Calibri"/>
              </a:rPr>
              <a:t>*Incomplete forms will not be accepted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endParaRPr lang="en-US" sz="2000">
              <a:solidFill>
                <a:schemeClr val="accent2"/>
              </a:solidFill>
              <a:latin typeface="Comic Sans MS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/>
                <a:cs typeface="Calibri"/>
              </a:rPr>
              <a:t>*Take a picture of your form or make a </a:t>
            </a:r>
            <a:r>
              <a:rPr lang="en-US" sz="2000">
                <a:solidFill>
                  <a:schemeClr val="accent2"/>
                </a:solidFill>
                <a:latin typeface="Comic Sans MS"/>
                <a:cs typeface="Calibri"/>
              </a:rPr>
              <a:t>copy before turning it in as a reminder* </a:t>
            </a:r>
          </a:p>
          <a:p>
            <a:endParaRPr lang="en-US" sz="4800">
              <a:latin typeface="Aptos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id="{18D8D6C3-6CD0-816A-14DB-824FF65D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80" r="9" b="9"/>
          <a:stretch/>
        </p:blipFill>
        <p:spPr>
          <a:xfrm>
            <a:off x="6092952" y="10"/>
            <a:ext cx="6099048" cy="687627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6923F-2B95-8D5A-8578-DBC0FC0D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" y="581895"/>
            <a:ext cx="6099048" cy="5219236"/>
          </a:xfrm>
        </p:spPr>
        <p:txBody>
          <a:bodyPr anchor="t">
            <a:normAutofit/>
          </a:bodyPr>
          <a:lstStyle/>
          <a:p>
            <a:r>
              <a:rPr lang="en-US" sz="6000">
                <a:solidFill>
                  <a:schemeClr val="accent2"/>
                </a:solidFill>
                <a:latin typeface="Comic Sans MS"/>
              </a:rPr>
              <a:t>Agenda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BE3CF7-40E0-E4C2-80C6-308921AF0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1353" y="-1"/>
            <a:ext cx="3790650" cy="115569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BCE3CBB-528D-74DD-53EE-9043FD0F65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5727700"/>
            <a:ext cx="12192003" cy="11303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AF07911-6B86-4053-A94A-460BF239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24189"/>
            <a:ext cx="1503729" cy="113381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D21627-A942-10E8-BB23-54C9993FE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F7AA9-7C16-A939-67C8-DF700FEF7D8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1135" y="1824159"/>
            <a:ext cx="6556375" cy="447992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Review Packet </a:t>
            </a:r>
          </a:p>
          <a:p>
            <a:pPr marL="742950" lvl="1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Course Request Form, Transcript, Course Offerings sheet </a:t>
            </a:r>
          </a:p>
          <a:p>
            <a:pPr marL="457200" lvl="1" indent="0">
              <a:buNone/>
            </a:pPr>
            <a:endParaRPr lang="en-US" sz="2400" b="1">
              <a:solidFill>
                <a:schemeClr val="bg1"/>
              </a:solidFill>
              <a:latin typeface="Comic Sans MS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Reminders 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Opportunities 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Form Review 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Arial"/>
              </a:rPr>
              <a:t>Online Course Request Tutorial </a:t>
            </a:r>
            <a:endParaRPr lang="en-US" sz="2400" b="1">
              <a:solidFill>
                <a:schemeClr val="bg1"/>
              </a:solidFill>
              <a:latin typeface="Comic Sans MS"/>
            </a:endParaRPr>
          </a:p>
          <a:p>
            <a:pPr marL="347345" indent="-347345"/>
            <a:endParaRPr lang="en-US" sz="170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8FEA6BC-F3A8-6DDC-F1F8-6348F54E8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0F4294-FDFF-EA03-0149-331CA5DB4D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E0E93-C6B0-0C8B-16D2-354982229D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Strategies</a:t>
            </a:r>
            <a:br>
              <a:rPr lang="en-US"/>
            </a:br>
            <a:r>
              <a:rPr lang="en-US"/>
              <a:t>for growth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EEAD46-E780-A45C-E445-989044374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905FBF-23DF-A51B-E8F0-E43C38667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  <a:ln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6E32EB-B0E6-E058-6FAA-BA6B972A9CA2}"/>
              </a:ext>
            </a:extLst>
          </p:cNvPr>
          <p:cNvSpPr txBox="1"/>
          <p:nvPr/>
        </p:nvSpPr>
        <p:spPr>
          <a:xfrm>
            <a:off x="642167" y="1503998"/>
            <a:ext cx="4801737" cy="4564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Use the </a:t>
            </a:r>
            <a:r>
              <a:rPr lang="en-US" sz="2400" b="1" u="sng">
                <a:solidFill>
                  <a:schemeClr val="bg1"/>
                </a:solidFill>
                <a:latin typeface="Comic Sans MS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catalog</a:t>
            </a:r>
            <a:r>
              <a:rPr lang="en-US" sz="2400" b="1" u="sng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​</a:t>
            </a:r>
          </a:p>
          <a:p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Counselors will not be setting up student/parent meetings for registration​</a:t>
            </a:r>
          </a:p>
          <a:p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 u="sng">
                <a:solidFill>
                  <a:schemeClr val="bg1"/>
                </a:solidFill>
                <a:latin typeface="Comic Sans MS"/>
                <a:cs typeface="Arial"/>
              </a:rPr>
              <a:t>Take this seriously</a:t>
            </a:r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 - you may get your alternate electives!​</a:t>
            </a:r>
          </a:p>
          <a:p>
            <a:pPr marL="285750" indent="-285750">
              <a:buFont typeface="Arial,Sans-Serif"/>
              <a:buChar char="•"/>
            </a:pPr>
            <a:endParaRPr lang="en-US" sz="2400">
              <a:solidFill>
                <a:schemeClr val="bg1"/>
              </a:solidFill>
              <a:latin typeface="Comic Sans MS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b="1" i="1">
                <a:solidFill>
                  <a:schemeClr val="bg1"/>
                </a:solidFill>
                <a:latin typeface="Comic Sans MS"/>
                <a:cs typeface="Arial"/>
              </a:rPr>
              <a:t>Yearlong classes are YEAR LONG!</a:t>
            </a:r>
            <a:r>
              <a:rPr lang="en-US" sz="2400">
                <a:solidFill>
                  <a:schemeClr val="bg1"/>
                </a:solidFill>
                <a:latin typeface="Comic Sans MS"/>
                <a:cs typeface="Arial"/>
              </a:rPr>
              <a:t>  No dropping at or during the semester.</a:t>
            </a:r>
            <a:r>
              <a:rPr lang="en-US" sz="110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88349C4-C969-0CF7-9F5C-59A51C7F2DED}"/>
              </a:ext>
            </a:extLst>
          </p:cNvPr>
          <p:cNvSpPr>
            <a:spLocks noGrp="1"/>
          </p:cNvSpPr>
          <p:nvPr/>
        </p:nvSpPr>
        <p:spPr>
          <a:xfrm>
            <a:off x="6092467" y="2145124"/>
            <a:ext cx="5597968" cy="3576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 i="1">
                <a:solidFill>
                  <a:schemeClr val="bg1"/>
                </a:solidFill>
                <a:latin typeface="Comic Sans MS"/>
                <a:cs typeface="Calibri"/>
              </a:rPr>
              <a:t>VAPA</a:t>
            </a:r>
            <a:r>
              <a:rPr lang="en-US" sz="2400">
                <a:solidFill>
                  <a:schemeClr val="bg1"/>
                </a:solidFill>
                <a:latin typeface="Comic Sans MS"/>
                <a:cs typeface="Calibri"/>
              </a:rPr>
              <a:t>-If planning to be A-G eligible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solidFill>
                <a:schemeClr val="bg1"/>
              </a:solidFill>
              <a:latin typeface="Comic Sans MS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b="1">
                <a:solidFill>
                  <a:schemeClr val="bg1"/>
                </a:solidFill>
                <a:latin typeface="Comic Sans MS"/>
                <a:cs typeface="Calibri"/>
              </a:rPr>
              <a:t>AP courses</a:t>
            </a:r>
            <a:r>
              <a:rPr lang="en-US" sz="2400">
                <a:solidFill>
                  <a:schemeClr val="bg1"/>
                </a:solidFill>
                <a:latin typeface="Comic Sans MS"/>
                <a:cs typeface="Calibri"/>
              </a:rPr>
              <a:t>- talk to teachers, summer homework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solidFill>
                <a:schemeClr val="bg1"/>
              </a:solidFill>
              <a:latin typeface="Comic Sans MS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Comic Sans MS"/>
                <a:cs typeface="Calibri"/>
              </a:rPr>
              <a:t>Repeating core if failed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solidFill>
                <a:schemeClr val="bg1"/>
              </a:solidFill>
              <a:latin typeface="Comic Sans MS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solidFill>
                <a:schemeClr val="bg1"/>
              </a:solidFill>
              <a:latin typeface="Comic Sans MS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i="1">
              <a:latin typeface="Tenorite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sz="2400">
              <a:latin typeface="Tenorite"/>
              <a:cs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/>
        </p:nvSpPr>
        <p:spPr>
          <a:xfrm>
            <a:off x="277384" y="-352245"/>
            <a:ext cx="10654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>
                <a:solidFill>
                  <a:schemeClr val="accent2"/>
                </a:solidFill>
                <a:latin typeface="Comic Sans MS"/>
              </a:rPr>
              <a:t>Course Request 2025-2026</a:t>
            </a:r>
          </a:p>
        </p:txBody>
      </p:sp>
    </p:spTree>
    <p:extLst>
      <p:ext uri="{BB962C8B-B14F-4D97-AF65-F5344CB8AC3E}">
        <p14:creationId xmlns:p14="http://schemas.microsoft.com/office/powerpoint/2010/main" val="174652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136E-24A1-BA8E-FDE0-3A95DD2D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58" y="309058"/>
            <a:ext cx="11446642" cy="981117"/>
          </a:xfrm>
        </p:spPr>
        <p:txBody>
          <a:bodyPr/>
          <a:lstStyle/>
          <a:p>
            <a:pPr algn="ctr"/>
            <a:r>
              <a:rPr lang="en-US" sz="5400" u="sng">
                <a:solidFill>
                  <a:schemeClr val="accent2"/>
                </a:solidFill>
                <a:latin typeface="Comic Sans MS"/>
              </a:rPr>
              <a:t>Forms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C8F2-2D34-536B-E60C-DDE3FEA601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772" y="1585208"/>
            <a:ext cx="10499422" cy="3294592"/>
          </a:xfrm>
        </p:spPr>
        <p:txBody>
          <a:bodyPr vert="horz" lIns="0" tIns="0" rIns="0" bIns="0" rtlCol="0" anchor="t">
            <a:noAutofit/>
          </a:bodyPr>
          <a:lstStyle/>
          <a:p>
            <a:pPr marL="347345" indent="-347345"/>
            <a:r>
              <a:rPr lang="en-US" sz="2400" b="1">
                <a:solidFill>
                  <a:schemeClr val="accent6">
                    <a:lumMod val="49000"/>
                  </a:schemeClr>
                </a:solidFill>
                <a:latin typeface="Comic Sans MS"/>
              </a:rPr>
              <a:t>Staff Assistant (Juniors - Seniors) </a:t>
            </a:r>
          </a:p>
          <a:p>
            <a:pPr lvl="1" indent="-347345">
              <a:spcAft>
                <a:spcPts val="180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accent6">
                    <a:lumMod val="76000"/>
                  </a:schemeClr>
                </a:solidFill>
                <a:latin typeface="Comic Sans MS"/>
              </a:rPr>
              <a:t>Requirements: Overall 2.0 GPA, teachers' signature/approval</a:t>
            </a:r>
          </a:p>
          <a:p>
            <a:pPr marL="347345" indent="-347345"/>
            <a:r>
              <a:rPr lang="en-US" sz="2400" b="1">
                <a:solidFill>
                  <a:schemeClr val="accent6">
                    <a:lumMod val="49000"/>
                  </a:schemeClr>
                </a:solidFill>
                <a:latin typeface="Comic Sans MS"/>
              </a:rPr>
              <a:t>Peer Tutor (Sophomores- Seniors) </a:t>
            </a:r>
          </a:p>
          <a:p>
            <a:pPr lvl="1" indent="-347345">
              <a:spcAft>
                <a:spcPts val="180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accent6">
                    <a:lumMod val="76000"/>
                  </a:schemeClr>
                </a:solidFill>
                <a:latin typeface="Comic Sans MS"/>
              </a:rPr>
              <a:t>Requirements: Overall 2.0 GPA, 3.0 GPA in subject, teachers' signature/approval </a:t>
            </a:r>
            <a:endParaRPr lang="en-US">
              <a:solidFill>
                <a:schemeClr val="accent6">
                  <a:lumMod val="76000"/>
                </a:schemeClr>
              </a:solidFill>
            </a:endParaRPr>
          </a:p>
          <a:p>
            <a:pPr marL="347345" indent="-347345"/>
            <a:r>
              <a:rPr lang="en-US" sz="2400" b="1">
                <a:solidFill>
                  <a:schemeClr val="accent6">
                    <a:lumMod val="49000"/>
                  </a:schemeClr>
                </a:solidFill>
                <a:latin typeface="Comic Sans MS"/>
              </a:rPr>
              <a:t>Unscheduled Periods (Juniors – Seniors) </a:t>
            </a:r>
          </a:p>
          <a:p>
            <a:pPr lvl="1" indent="-347345">
              <a:spcAft>
                <a:spcPts val="1800"/>
              </a:spcAft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chemeClr val="accent6">
                    <a:lumMod val="76000"/>
                  </a:schemeClr>
                </a:solidFill>
                <a:latin typeface="Comic Sans MS"/>
              </a:rPr>
              <a:t>Requirements: Must be on track for graduation, Juniors = 1 unscheduled period, Seniors = up to 2 unscheduled periods </a:t>
            </a:r>
          </a:p>
          <a:p>
            <a:pPr marL="384175" lvl="1" indent="0" algn="ctr">
              <a:spcAft>
                <a:spcPts val="180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omic Sans MS"/>
              </a:rPr>
              <a:t>*Forms available in all SLC offices. Must attach to Course Request form and fully filled out including PARENT SIGNATURE.* </a:t>
            </a:r>
          </a:p>
        </p:txBody>
      </p:sp>
    </p:spTree>
    <p:extLst>
      <p:ext uri="{BB962C8B-B14F-4D97-AF65-F5344CB8AC3E}">
        <p14:creationId xmlns:p14="http://schemas.microsoft.com/office/powerpoint/2010/main" val="176486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4DAF-F207-3061-24D6-6AFF552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59" y="596833"/>
            <a:ext cx="6987472" cy="557784"/>
          </a:xfrm>
        </p:spPr>
        <p:txBody>
          <a:bodyPr/>
          <a:lstStyle/>
          <a:p>
            <a:r>
              <a:rPr lang="en-US" sz="6000">
                <a:solidFill>
                  <a:srgbClr val="FFC000"/>
                </a:solidFill>
                <a:latin typeface="Comic Sans MS"/>
                <a:ea typeface="+mj-lt"/>
                <a:cs typeface="+mj-lt"/>
              </a:rPr>
              <a:t>Academy Reminders</a:t>
            </a:r>
            <a:br>
              <a:rPr lang="en-US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4AC61-4F6E-98E2-D42B-F2114BBA12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521" y="2776499"/>
            <a:ext cx="6556375" cy="4479925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chemeClr val="accent6">
                    <a:lumMod val="49000"/>
                  </a:schemeClr>
                </a:solidFill>
                <a:latin typeface="Comic Sans MS"/>
                <a:cs typeface="Arial"/>
              </a:rPr>
              <a:t>Student responsibility</a:t>
            </a:r>
          </a:p>
          <a:p>
            <a:pPr marL="457200" indent="-457200">
              <a:spcBef>
                <a:spcPts val="100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2400">
                <a:solidFill>
                  <a:schemeClr val="accent6">
                    <a:lumMod val="49000"/>
                  </a:schemeClr>
                </a:solidFill>
                <a:latin typeface="Comic Sans MS"/>
                <a:cs typeface="Arial"/>
              </a:rPr>
              <a:t>Academy Internships: applications are due </a:t>
            </a:r>
            <a:r>
              <a:rPr lang="en-US" sz="2400">
                <a:solidFill>
                  <a:srgbClr val="FF0000"/>
                </a:solidFill>
                <a:latin typeface="Comic Sans MS"/>
                <a:cs typeface="Arial"/>
              </a:rPr>
              <a:t>2/13</a:t>
            </a:r>
            <a:r>
              <a:rPr lang="en-US" sz="2400">
                <a:solidFill>
                  <a:schemeClr val="accent6">
                    <a:lumMod val="49000"/>
                  </a:schemeClr>
                </a:solidFill>
                <a:latin typeface="Comic Sans MS"/>
                <a:cs typeface="Arial"/>
              </a:rPr>
              <a:t> (Seniors Only) - Please see your Advisor for further questions   </a:t>
            </a:r>
            <a:endParaRPr lang="en-US" sz="2400">
              <a:solidFill>
                <a:schemeClr val="accent6">
                  <a:lumMod val="49000"/>
                </a:schemeClr>
              </a:solidFill>
              <a:latin typeface="Comic Sans MS"/>
            </a:endParaRPr>
          </a:p>
          <a:p>
            <a:pPr marL="347345" indent="-34734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F9477-0E09-541A-1BEE-18EAF43FE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91ECA-7D33-1789-CA0A-36E41FD35BAE}"/>
              </a:ext>
            </a:extLst>
          </p:cNvPr>
          <p:cNvSpPr txBox="1"/>
          <p:nvPr/>
        </p:nvSpPr>
        <p:spPr>
          <a:xfrm>
            <a:off x="379862" y="4622042"/>
            <a:ext cx="61323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Advisors: </a:t>
            </a:r>
            <a:r>
              <a:rPr lang="en-US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​</a:t>
            </a:r>
          </a:p>
          <a:p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Ms. Rodriguez – Health – HR 105</a:t>
            </a:r>
            <a:r>
              <a:rPr lang="en-US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​</a:t>
            </a:r>
          </a:p>
          <a:p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Mr. Pardi –Technology – ET 103</a:t>
            </a:r>
            <a:r>
              <a:rPr lang="en-US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​</a:t>
            </a:r>
          </a:p>
          <a:p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Ms. </a:t>
            </a:r>
            <a:r>
              <a:rPr lang="en-US" b="1" err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LaPrade</a:t>
            </a:r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 – Arts and Entrepreneurial – ET 102</a:t>
            </a:r>
            <a:r>
              <a:rPr lang="en-US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​</a:t>
            </a:r>
          </a:p>
          <a:p>
            <a:r>
              <a:rPr lang="en-US" b="1">
                <a:solidFill>
                  <a:schemeClr val="accent6">
                    <a:lumMod val="49000"/>
                  </a:schemeClr>
                </a:solidFill>
                <a:latin typeface="Comic Sans MS"/>
                <a:cs typeface="Segoe UI"/>
              </a:rPr>
              <a:t>Mr. Carr – Public Service – A105 </a:t>
            </a:r>
            <a:r>
              <a:rPr lang="en-US" b="1">
                <a:solidFill>
                  <a:srgbClr val="FF0000"/>
                </a:solidFill>
                <a:latin typeface="Comic Sans MS"/>
                <a:cs typeface="Segoe UI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26375-B496-D41A-B9DB-FA2BFCE8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41" y="100987"/>
            <a:ext cx="5299574" cy="66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0F38BB8-ACDB-ED73-9A7A-2CB7716D27B5}"/>
              </a:ext>
            </a:extLst>
          </p:cNvPr>
          <p:cNvSpPr>
            <a:spLocks noGrp="1"/>
          </p:cNvSpPr>
          <p:nvPr/>
        </p:nvSpPr>
        <p:spPr>
          <a:xfrm>
            <a:off x="2622978" y="-246971"/>
            <a:ext cx="7924502" cy="1296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omic Sans MS"/>
              </a:rPr>
              <a:t>Academic Opportunities</a:t>
            </a:r>
            <a:r>
              <a:rPr lang="en-US"/>
              <a:t>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0E8986-2313-2FE6-C903-8216867C5869}"/>
              </a:ext>
            </a:extLst>
          </p:cNvPr>
          <p:cNvSpPr>
            <a:spLocks noGrp="1"/>
          </p:cNvSpPr>
          <p:nvPr/>
        </p:nvSpPr>
        <p:spPr>
          <a:xfrm>
            <a:off x="6238020" y="1775969"/>
            <a:ext cx="5341738" cy="2784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>
                <a:latin typeface="Comic Sans MS"/>
                <a:cs typeface="Calibri"/>
              </a:rPr>
              <a:t>English 100 &amp; English College Elective</a:t>
            </a:r>
            <a:r>
              <a:rPr lang="en-US" sz="1400">
                <a:latin typeface="Comic Sans MS"/>
                <a:cs typeface="Calibri"/>
              </a:rPr>
              <a:t> </a:t>
            </a:r>
            <a:br>
              <a:rPr lang="en-US" sz="1400">
                <a:solidFill>
                  <a:srgbClr val="000000"/>
                </a:solidFill>
                <a:latin typeface="Comic Sans MS"/>
                <a:cs typeface="Calibri"/>
              </a:rPr>
            </a:br>
            <a:r>
              <a:rPr lang="en-US" sz="1400">
                <a:solidFill>
                  <a:srgbClr val="FF0000"/>
                </a:solidFill>
                <a:latin typeface="Comic Sans MS"/>
                <a:cs typeface="Calibri"/>
              </a:rPr>
              <a:t>Seniors only</a:t>
            </a:r>
            <a:r>
              <a:rPr lang="en-US" sz="1400">
                <a:latin typeface="Comic Sans MS"/>
                <a:cs typeface="Calibri"/>
              </a:rPr>
              <a:t> (PM Unscheduled) </a:t>
            </a:r>
            <a:br>
              <a:rPr lang="en-US" sz="1400">
                <a:latin typeface="Comic Sans MS"/>
                <a:cs typeface="Calibri"/>
              </a:rPr>
            </a:br>
            <a:endParaRPr 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>
                <a:latin typeface="Comic Sans MS"/>
                <a:cs typeface="Calibri"/>
              </a:rPr>
              <a:t>Fire Science I &amp; II </a:t>
            </a:r>
            <a:br>
              <a:rPr lang="en-US" sz="1800">
                <a:solidFill>
                  <a:srgbClr val="000000"/>
                </a:solidFill>
                <a:latin typeface="Comic Sans MS"/>
                <a:cs typeface="Calibri"/>
              </a:rPr>
            </a:br>
            <a:r>
              <a:rPr lang="en-US" sz="1400">
                <a:solidFill>
                  <a:srgbClr val="FF0000"/>
                </a:solidFill>
                <a:latin typeface="Comic Sans MS"/>
                <a:cs typeface="Calibri"/>
              </a:rPr>
              <a:t>Juniors &amp; Seniors</a:t>
            </a:r>
            <a:r>
              <a:rPr lang="en-US" sz="1400">
                <a:latin typeface="Comic Sans MS"/>
                <a:cs typeface="Calibri"/>
              </a:rPr>
              <a:t> (PM Unscheduled) </a:t>
            </a:r>
            <a:br>
              <a:rPr lang="en-US" sz="1400">
                <a:latin typeface="Comic Sans MS"/>
                <a:cs typeface="Calibri"/>
              </a:rPr>
            </a:br>
            <a:endParaRPr lang="en-US" sz="1400">
              <a:latin typeface="Comic Sans MS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>
                <a:latin typeface="Comic Sans MS"/>
                <a:cs typeface="Calibri"/>
              </a:rPr>
              <a:t>Political Science &amp; Social Justice Studies </a:t>
            </a:r>
            <a:r>
              <a:rPr lang="en-US" sz="1400">
                <a:solidFill>
                  <a:srgbClr val="FF0000"/>
                </a:solidFill>
                <a:latin typeface="Comic Sans MS"/>
                <a:cs typeface="Calibri"/>
              </a:rPr>
              <a:t>Juniors &amp; Seniors </a:t>
            </a:r>
            <a:r>
              <a:rPr lang="en-US" sz="1400">
                <a:latin typeface="Comic Sans MS"/>
                <a:cs typeface="Calibri"/>
              </a:rPr>
              <a:t>(PM Unscheduled) </a:t>
            </a:r>
            <a:br>
              <a:rPr lang="en-US" sz="1400">
                <a:latin typeface="Comic Sans MS"/>
                <a:cs typeface="Calibri"/>
              </a:rPr>
            </a:br>
            <a:endParaRPr lang="en-US" sz="1400">
              <a:latin typeface="Comic Sans MS"/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>
                <a:latin typeface="Comic Sans MS"/>
                <a:cs typeface="Calibri"/>
              </a:rPr>
              <a:t>American Sign Language I &amp; II </a:t>
            </a:r>
            <a:br>
              <a:rPr lang="en-US" sz="1800">
                <a:solidFill>
                  <a:srgbClr val="000000"/>
                </a:solidFill>
                <a:latin typeface="Comic Sans MS"/>
                <a:cs typeface="Calibri"/>
              </a:rPr>
            </a:br>
            <a:r>
              <a:rPr lang="en-US" sz="1400">
                <a:solidFill>
                  <a:srgbClr val="FF0000"/>
                </a:solidFill>
                <a:latin typeface="Comic Sans MS"/>
                <a:cs typeface="Calibri"/>
              </a:rPr>
              <a:t>Juniors &amp; Seniors </a:t>
            </a:r>
            <a:r>
              <a:rPr lang="en-US" sz="1400">
                <a:solidFill>
                  <a:srgbClr val="000000"/>
                </a:solidFill>
                <a:latin typeface="Comic Sans MS"/>
                <a:cs typeface="Calibri"/>
              </a:rPr>
              <a:t>(AM Unscheduled) </a:t>
            </a:r>
            <a:endParaRPr lang="en-US" sz="1400">
              <a:latin typeface="Comic Sans MS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>
                <a:latin typeface="Comic Sans MS"/>
                <a:cs typeface="Calibri"/>
              </a:rPr>
              <a:t>*</a:t>
            </a:r>
            <a:r>
              <a:rPr lang="en-US" sz="1600" b="1" i="1">
                <a:latin typeface="Comic Sans MS"/>
                <a:cs typeface="Calibri"/>
              </a:rPr>
              <a:t>Spots are limited – not guaranteed, must complete unscheduled form* </a:t>
            </a:r>
          </a:p>
          <a:p>
            <a:endParaRPr lang="en-US">
              <a:latin typeface="Tenorite"/>
              <a:cs typeface="Calibri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C4BD89D-AAEB-578C-487D-D82C8893304C}"/>
              </a:ext>
            </a:extLst>
          </p:cNvPr>
          <p:cNvSpPr>
            <a:spLocks noGrp="1"/>
          </p:cNvSpPr>
          <p:nvPr/>
        </p:nvSpPr>
        <p:spPr>
          <a:xfrm>
            <a:off x="6302527" y="1205237"/>
            <a:ext cx="5195402" cy="5225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latin typeface="Comic Sans MS"/>
              </a:rPr>
              <a:t>LMC Dual Enrollment</a:t>
            </a:r>
            <a:r>
              <a:rPr lang="en-US" sz="4000">
                <a:latin typeface="Comic Sans MS"/>
              </a:rPr>
              <a:t> 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F0FF4B6-D067-F0BD-AC21-3DBA6B0C742E}"/>
              </a:ext>
            </a:extLst>
          </p:cNvPr>
          <p:cNvSpPr txBox="1">
            <a:spLocks/>
          </p:cNvSpPr>
          <p:nvPr/>
        </p:nvSpPr>
        <p:spPr>
          <a:xfrm>
            <a:off x="899702" y="1209492"/>
            <a:ext cx="5186331" cy="51344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    </a:t>
            </a:r>
            <a:r>
              <a:rPr lang="en-US" sz="1600"/>
              <a:t>  </a:t>
            </a:r>
            <a:r>
              <a:rPr lang="en-US" sz="3200"/>
              <a:t>  </a:t>
            </a:r>
            <a:r>
              <a:rPr lang="en-US" sz="2800">
                <a:latin typeface="Comic Sans MS"/>
              </a:rPr>
              <a:t>New Class at Heritage </a:t>
            </a:r>
            <a:r>
              <a:rPr lang="en-US" sz="3200"/>
              <a:t> </a:t>
            </a:r>
            <a:endParaRPr lang="en-US" sz="4400"/>
          </a:p>
        </p:txBody>
      </p:sp>
      <p:pic>
        <p:nvPicPr>
          <p:cNvPr id="14" name="Picture 13" descr="Contact Us">
            <a:extLst>
              <a:ext uri="{FF2B5EF4-FFF2-40B4-BE49-F238E27FC236}">
                <a16:creationId xmlns:a16="http://schemas.microsoft.com/office/drawing/2014/main" id="{E3AFEEBC-21F6-7496-3BB7-EA9BE4AE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69" y="5171003"/>
            <a:ext cx="2375824" cy="15063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D1A572-0BD3-9403-70C3-367B2460C338}"/>
              </a:ext>
            </a:extLst>
          </p:cNvPr>
          <p:cNvSpPr txBox="1"/>
          <p:nvPr/>
        </p:nvSpPr>
        <p:spPr>
          <a:xfrm>
            <a:off x="568656" y="2085977"/>
            <a:ext cx="5515970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Comic Sans MS"/>
              </a:rPr>
              <a:t>Self Defense Strategies and Tactics </a:t>
            </a:r>
          </a:p>
          <a:p>
            <a:endParaRPr lang="en-US" sz="200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omic Sans MS"/>
              </a:rPr>
              <a:t>AP Cyber Security – Networking Fundamentals </a:t>
            </a:r>
            <a:endParaRPr lang="en-US" sz="2000"/>
          </a:p>
          <a:p>
            <a:pPr marL="285750" indent="-285750">
              <a:buFont typeface="Arial"/>
              <a:buChar char="•"/>
            </a:pPr>
            <a:endParaRPr lang="en-US">
              <a:latin typeface="Comic Sans MS"/>
            </a:endParaRPr>
          </a:p>
          <a:p>
            <a:endParaRPr lang="en-US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pic>
        <p:nvPicPr>
          <p:cNvPr id="2" name="Picture 1" descr="Heritage High School">
            <a:extLst>
              <a:ext uri="{FF2B5EF4-FFF2-40B4-BE49-F238E27FC236}">
                <a16:creationId xmlns:a16="http://schemas.microsoft.com/office/drawing/2014/main" id="{6CA5FFA5-8460-2CA5-894B-D6ADAB23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22" y="5078731"/>
            <a:ext cx="1708030" cy="16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D880-1B34-2DA4-2CDC-EE1F4FD7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89" y="538536"/>
            <a:ext cx="7013490" cy="557784"/>
          </a:xfrm>
        </p:spPr>
        <p:txBody>
          <a:bodyPr/>
          <a:lstStyle/>
          <a:p>
            <a:pPr algn="ctr"/>
            <a:r>
              <a:rPr lang="en-US" sz="3600">
                <a:latin typeface="Comic Sans MS"/>
              </a:rPr>
              <a:t>Leadership mandatory interest meetings!!! </a:t>
            </a:r>
            <a:br>
              <a:rPr lang="en-US" sz="3600">
                <a:latin typeface="Comic Sans MS"/>
              </a:rPr>
            </a:br>
            <a:br>
              <a:rPr lang="en-US" sz="3600">
                <a:latin typeface="Comic Sans MS"/>
              </a:rPr>
            </a:br>
            <a:r>
              <a:rPr lang="en-US" sz="3600">
                <a:latin typeface="Comic Sans MS"/>
              </a:rPr>
              <a:t>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968B-E9B1-0C2E-799B-8564A64496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7450" y="6384925"/>
            <a:ext cx="844550" cy="288925"/>
          </a:xfrm>
        </p:spPr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1BDC-2618-5FD9-AB63-89BE5AB90A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4562" y="2068548"/>
            <a:ext cx="8704505" cy="384828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/>
              </a:rPr>
              <a:t>Interested in running for </a:t>
            </a:r>
            <a:r>
              <a:rPr lang="en-US" sz="2000" b="1">
                <a:solidFill>
                  <a:schemeClr val="bg1"/>
                </a:solidFill>
                <a:latin typeface="Comic Sans MS"/>
              </a:rPr>
              <a:t>Class Office or ASB Office</a:t>
            </a:r>
            <a:r>
              <a:rPr lang="en-US" sz="2000">
                <a:solidFill>
                  <a:schemeClr val="accent2"/>
                </a:solidFill>
                <a:latin typeface="Comic Sans MS"/>
              </a:rPr>
              <a:t>? </a:t>
            </a:r>
            <a:endParaRPr lang="en-US">
              <a:solidFill>
                <a:schemeClr val="accent2"/>
              </a:solidFill>
            </a:endParaRPr>
          </a:p>
          <a:p>
            <a:pPr marL="1074420" lvl="1" indent="-342900">
              <a:spcAft>
                <a:spcPts val="1800"/>
              </a:spcAft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accent2"/>
                </a:solidFill>
                <a:latin typeface="Comic Sans MS"/>
              </a:rPr>
              <a:t>You must attend a meeting on either </a:t>
            </a:r>
            <a:r>
              <a:rPr lang="en-US" b="1">
                <a:solidFill>
                  <a:schemeClr val="bg1"/>
                </a:solidFill>
                <a:latin typeface="Comic Sans MS"/>
              </a:rPr>
              <a:t>1/21 or 1/24 at lunch in ES-101</a:t>
            </a:r>
            <a:r>
              <a:rPr lang="en-US">
                <a:solidFill>
                  <a:schemeClr val="accent2"/>
                </a:solidFill>
                <a:latin typeface="Comic Sans MS"/>
              </a:rPr>
              <a:t> for rules and applications.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 sz="2000">
                <a:solidFill>
                  <a:schemeClr val="accent2"/>
                </a:solidFill>
                <a:latin typeface="Comic Sans MS"/>
              </a:rPr>
              <a:t>Interested in </a:t>
            </a:r>
            <a:r>
              <a:rPr lang="en-US" sz="2000" b="1">
                <a:solidFill>
                  <a:schemeClr val="bg1"/>
                </a:solidFill>
                <a:latin typeface="Comic Sans MS"/>
              </a:rPr>
              <a:t>Link Crew, ASB Leadership and PLUS? </a:t>
            </a:r>
            <a:endParaRPr lang="en-US" sz="2000">
              <a:solidFill>
                <a:schemeClr val="bg1"/>
              </a:solidFill>
              <a:latin typeface="Comic Sans MS"/>
            </a:endParaRPr>
          </a:p>
          <a:p>
            <a:pPr marL="1074420" lvl="1" indent="-342900">
              <a:spcAft>
                <a:spcPts val="1800"/>
              </a:spcAft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accent2"/>
                </a:solidFill>
                <a:latin typeface="Comic Sans MS"/>
              </a:rPr>
              <a:t>Attend meeting on either </a:t>
            </a:r>
            <a:r>
              <a:rPr lang="en-US" b="1">
                <a:solidFill>
                  <a:schemeClr val="bg1"/>
                </a:solidFill>
                <a:latin typeface="Comic Sans MS"/>
              </a:rPr>
              <a:t>1/22 or 1/23 at lunch in the theater </a:t>
            </a:r>
            <a:r>
              <a:rPr lang="en-US">
                <a:solidFill>
                  <a:schemeClr val="accent2"/>
                </a:solidFill>
                <a:latin typeface="Comic Sans MS"/>
              </a:rPr>
              <a:t>for information and applications.  </a:t>
            </a:r>
          </a:p>
          <a:p>
            <a:r>
              <a:rPr lang="en-US" sz="2000">
                <a:solidFill>
                  <a:schemeClr val="accent2"/>
                </a:solidFill>
                <a:latin typeface="Comic Sans MS"/>
              </a:rPr>
              <a:t>                   </a:t>
            </a:r>
          </a:p>
          <a:p>
            <a:endParaRPr lang="en-US"/>
          </a:p>
        </p:txBody>
      </p:sp>
      <p:pic>
        <p:nvPicPr>
          <p:cNvPr id="6" name="Picture 5" descr="A colorful arrows with words in a circle&#10;&#10;Description automatically generated">
            <a:extLst>
              <a:ext uri="{FF2B5EF4-FFF2-40B4-BE49-F238E27FC236}">
                <a16:creationId xmlns:a16="http://schemas.microsoft.com/office/drawing/2014/main" id="{138EC50F-B63F-2E07-AD39-88ADEFB77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2155" y="191022"/>
            <a:ext cx="3160212" cy="2331928"/>
          </a:xfrm>
          <a:prstGeom prst="rect">
            <a:avLst/>
          </a:prstGeom>
        </p:spPr>
      </p:pic>
      <p:pic>
        <p:nvPicPr>
          <p:cNvPr id="9" name="Picture 8" descr="8,500+ Student Leader Stock Illustrations, Royalty-Free Vector Graphics &amp; Clip  Art - iStock | High school student leader, College student leader, Student  leader vector">
            <a:extLst>
              <a:ext uri="{FF2B5EF4-FFF2-40B4-BE49-F238E27FC236}">
                <a16:creationId xmlns:a16="http://schemas.microsoft.com/office/drawing/2014/main" id="{28C129DE-D20D-5C39-7ACE-A23E9919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33" y="4303473"/>
            <a:ext cx="2332452" cy="2353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96081-58B3-2239-C7A5-4A5739B67EEF}"/>
              </a:ext>
            </a:extLst>
          </p:cNvPr>
          <p:cNvSpPr txBox="1"/>
          <p:nvPr/>
        </p:nvSpPr>
        <p:spPr>
          <a:xfrm>
            <a:off x="5751534" y="4926904"/>
            <a:ext cx="51565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/>
              </a:rPr>
              <a:t>*To be considered for Link Crew, ASB Leadership and PLUS, students must list the class as one of their 8 classes on their course selection sheet*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5A2FC39-0305-5273-65F4-2171167B2C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enorite"/>
              </a:rPr>
              <a:t>​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09562-10AC-D823-6FC0-9F0F289CDA0D}"/>
              </a:ext>
            </a:extLst>
          </p:cNvPr>
          <p:cNvSpPr txBox="1"/>
          <p:nvPr/>
        </p:nvSpPr>
        <p:spPr>
          <a:xfrm>
            <a:off x="5600131" y="4549"/>
            <a:ext cx="642809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solidFill>
                  <a:srgbClr val="002060"/>
                </a:solidFill>
                <a:latin typeface="Comic Sans MS"/>
                <a:cs typeface="Segoe UI"/>
              </a:rPr>
              <a:t>Reminders​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Write legible (clear/neat)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Use a pencil or erasable pen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Transcript will help you choose classes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Complete each section 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Include Course #’s for all classes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742950" lvl="1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Use course offerings list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Choose courses you can handle</a:t>
            </a:r>
            <a:r>
              <a:rPr lang="en-US">
                <a:solidFill>
                  <a:srgbClr val="0070C0"/>
                </a:solidFill>
                <a:latin typeface="Comic Sans MS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ü"/>
            </a:pPr>
            <a:r>
              <a:rPr lang="en-US" b="1">
                <a:solidFill>
                  <a:srgbClr val="0070C0"/>
                </a:solidFill>
                <a:latin typeface="Comic Sans MS"/>
                <a:cs typeface="Arial"/>
              </a:rPr>
              <a:t>Must have parent signature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82564CB7-D853-1FDB-1A3B-69A85C51B1DD}"/>
              </a:ext>
            </a:extLst>
          </p:cNvPr>
          <p:cNvSpPr txBox="1"/>
          <p:nvPr/>
        </p:nvSpPr>
        <p:spPr>
          <a:xfrm>
            <a:off x="6344071" y="2848274"/>
            <a:ext cx="3385495" cy="400110"/>
          </a:xfrm>
          <a:prstGeom prst="rect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Comic Sans MS"/>
              </a:rPr>
              <a:t>Complete all 3 sections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8B29EDC-8986-6C0B-F971-005C08B58001}"/>
              </a:ext>
            </a:extLst>
          </p:cNvPr>
          <p:cNvSpPr txBox="1"/>
          <p:nvPr/>
        </p:nvSpPr>
        <p:spPr>
          <a:xfrm>
            <a:off x="6722559" y="3389419"/>
            <a:ext cx="2789173" cy="8002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Comic Sans MS"/>
              </a:rPr>
              <a:t>Select </a:t>
            </a:r>
          </a:p>
          <a:p>
            <a:pPr algn="ctr"/>
            <a:r>
              <a:rPr lang="en-US" sz="1600" b="1">
                <a:latin typeface="Comic Sans MS"/>
              </a:rPr>
              <a:t>Core Classes</a:t>
            </a:r>
            <a:endParaRPr lang="en-US" sz="1600" b="1">
              <a:latin typeface="Comic Sans MS"/>
              <a:cs typeface="Calibri"/>
            </a:endParaRPr>
          </a:p>
          <a:p>
            <a:pPr algn="ctr"/>
            <a:r>
              <a:rPr lang="en-US" sz="1400">
                <a:latin typeface="Comic Sans MS"/>
              </a:rPr>
              <a:t>History, English, Math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91A2241-416B-14CB-7266-F7D1DAFB0235}"/>
              </a:ext>
            </a:extLst>
          </p:cNvPr>
          <p:cNvSpPr txBox="1"/>
          <p:nvPr/>
        </p:nvSpPr>
        <p:spPr>
          <a:xfrm>
            <a:off x="6724440" y="4244988"/>
            <a:ext cx="2789173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Comic Sans MS"/>
              </a:rPr>
              <a:t>Select </a:t>
            </a:r>
          </a:p>
          <a:p>
            <a:pPr algn="ctr"/>
            <a:r>
              <a:rPr lang="en-US" sz="1600" b="1">
                <a:latin typeface="Comic Sans MS"/>
              </a:rPr>
              <a:t>Elective Classes</a:t>
            </a:r>
            <a:endParaRPr lang="en-US" sz="1600" b="1">
              <a:latin typeface="Comic Sans MS"/>
              <a:cs typeface="Calibri"/>
            </a:endParaRPr>
          </a:p>
          <a:p>
            <a:pPr algn="ctr"/>
            <a:r>
              <a:rPr lang="en-US" sz="1400">
                <a:latin typeface="Comic Sans MS"/>
                <a:cs typeface="Calibri"/>
              </a:rPr>
              <a:t>Additional Science Class, World Language, VAPA, etc.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184E8B55-676C-97EB-C282-C4F767F8CA9A}"/>
              </a:ext>
            </a:extLst>
          </p:cNvPr>
          <p:cNvSpPr txBox="1"/>
          <p:nvPr/>
        </p:nvSpPr>
        <p:spPr>
          <a:xfrm>
            <a:off x="6723672" y="5403849"/>
            <a:ext cx="2789173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Comic Sans MS"/>
              </a:rPr>
              <a:t>Select  </a:t>
            </a:r>
          </a:p>
          <a:p>
            <a:pPr algn="ctr"/>
            <a:r>
              <a:rPr lang="en-US" sz="1600" b="1">
                <a:latin typeface="Comic Sans MS"/>
              </a:rPr>
              <a:t>(4) Alternate Electives</a:t>
            </a:r>
          </a:p>
          <a:p>
            <a:pPr algn="ctr"/>
            <a:r>
              <a:rPr lang="en-US" sz="1600" i="1">
                <a:latin typeface="Comic Sans MS"/>
              </a:rPr>
              <a:t>Must add 4 different alternate electives</a:t>
            </a:r>
          </a:p>
        </p:txBody>
      </p:sp>
      <p:sp>
        <p:nvSpPr>
          <p:cNvPr id="16" name="Left Arrow 18">
            <a:extLst>
              <a:ext uri="{FF2B5EF4-FFF2-40B4-BE49-F238E27FC236}">
                <a16:creationId xmlns:a16="http://schemas.microsoft.com/office/drawing/2014/main" id="{1E04779D-9983-CB82-C515-7DBFA09E6B0A}"/>
              </a:ext>
            </a:extLst>
          </p:cNvPr>
          <p:cNvSpPr/>
          <p:nvPr/>
        </p:nvSpPr>
        <p:spPr>
          <a:xfrm>
            <a:off x="5602544" y="3786559"/>
            <a:ext cx="982015" cy="36474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Left Arrow 18">
            <a:extLst>
              <a:ext uri="{FF2B5EF4-FFF2-40B4-BE49-F238E27FC236}">
                <a16:creationId xmlns:a16="http://schemas.microsoft.com/office/drawing/2014/main" id="{8A8C91B2-6623-77DB-7DCB-CCCF731120BA}"/>
              </a:ext>
            </a:extLst>
          </p:cNvPr>
          <p:cNvSpPr/>
          <p:nvPr/>
        </p:nvSpPr>
        <p:spPr>
          <a:xfrm>
            <a:off x="5602543" y="4627391"/>
            <a:ext cx="982015" cy="364740"/>
          </a:xfrm>
          <a:prstGeom prst="leftArrow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Left Arrow 18">
            <a:extLst>
              <a:ext uri="{FF2B5EF4-FFF2-40B4-BE49-F238E27FC236}">
                <a16:creationId xmlns:a16="http://schemas.microsoft.com/office/drawing/2014/main" id="{B048F04A-1716-562F-ECAF-8315AC2D8CA2}"/>
              </a:ext>
            </a:extLst>
          </p:cNvPr>
          <p:cNvSpPr/>
          <p:nvPr/>
        </p:nvSpPr>
        <p:spPr>
          <a:xfrm>
            <a:off x="5602543" y="5549238"/>
            <a:ext cx="982015" cy="364740"/>
          </a:xfrm>
          <a:prstGeom prst="leftArrow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A26E5D9A-6F9D-EC00-8DD9-8B198237BB6C}"/>
              </a:ext>
            </a:extLst>
          </p:cNvPr>
          <p:cNvSpPr/>
          <p:nvPr/>
        </p:nvSpPr>
        <p:spPr>
          <a:xfrm rot="420000">
            <a:off x="9559835" y="4050769"/>
            <a:ext cx="2717501" cy="2366290"/>
          </a:xfrm>
          <a:prstGeom prst="irregularSeal1">
            <a:avLst/>
          </a:prstGeom>
          <a:solidFill>
            <a:srgbClr val="00206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Comic Sans MS"/>
                <a:ea typeface="+mn-lt"/>
                <a:cs typeface="+mn-lt"/>
              </a:rPr>
              <a:t>Due Date: </a:t>
            </a:r>
          </a:p>
          <a:p>
            <a:pPr algn="ctr"/>
            <a:r>
              <a:rPr lang="en-US">
                <a:latin typeface="Comic Sans MS"/>
                <a:ea typeface="+mn-lt"/>
                <a:cs typeface="+mn-lt"/>
              </a:rPr>
              <a:t>January 31, 2025</a:t>
            </a:r>
            <a:endParaRPr lang="en-US">
              <a:latin typeface="Comic Sans MS"/>
              <a:cs typeface="Calibri"/>
            </a:endParaRPr>
          </a:p>
        </p:txBody>
      </p:sp>
      <p:pic>
        <p:nvPicPr>
          <p:cNvPr id="4" name="Picture Placeholder 3" descr="A close-up of a form&#10;&#10;Description automatically generated">
            <a:extLst>
              <a:ext uri="{FF2B5EF4-FFF2-40B4-BE49-F238E27FC236}">
                <a16:creationId xmlns:a16="http://schemas.microsoft.com/office/drawing/2014/main" id="{0C370263-CD8A-876E-8829-29CF52A6F5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67" r="2767"/>
          <a:stretch/>
        </p:blipFill>
        <p:spPr>
          <a:xfrm>
            <a:off x="313151" y="72294"/>
            <a:ext cx="5163478" cy="6713410"/>
          </a:xfrm>
        </p:spPr>
      </p:pic>
    </p:spTree>
    <p:extLst>
      <p:ext uri="{BB962C8B-B14F-4D97-AF65-F5344CB8AC3E}">
        <p14:creationId xmlns:p14="http://schemas.microsoft.com/office/powerpoint/2010/main" val="196058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1C0046-0C16-1C21-F4AD-3A4985D6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0" y="3526853"/>
            <a:ext cx="2809051" cy="3106294"/>
          </a:xfrm>
          <a:prstGeom prst="rect">
            <a:avLst/>
          </a:prstGeom>
        </p:spPr>
      </p:pic>
      <p:pic>
        <p:nvPicPr>
          <p:cNvPr id="4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957E93C3-5BFD-B433-0594-CA11D389A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30" y="883899"/>
            <a:ext cx="3157125" cy="2597237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17C45F-B8A6-0957-B57E-3393CC0F7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029" y="909152"/>
            <a:ext cx="4323643" cy="2772510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F0D1D2-B17E-1E08-F8ED-B10EF7F1F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029" y="3840407"/>
            <a:ext cx="4530606" cy="2789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60288-BFFB-073D-120C-88032F9A141C}"/>
              </a:ext>
            </a:extLst>
          </p:cNvPr>
          <p:cNvSpPr txBox="1"/>
          <p:nvPr/>
        </p:nvSpPr>
        <p:spPr>
          <a:xfrm>
            <a:off x="3687704" y="1373481"/>
            <a:ext cx="1984962" cy="132343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1: Log into Aeries and click on Classes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57827-7F1D-735F-AAE6-BACCB1B0D225}"/>
              </a:ext>
            </a:extLst>
          </p:cNvPr>
          <p:cNvSpPr txBox="1"/>
          <p:nvPr/>
        </p:nvSpPr>
        <p:spPr>
          <a:xfrm>
            <a:off x="3386666" y="4440296"/>
            <a:ext cx="1984962" cy="132343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2: Select Course Requests Entry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680FA-BE6E-BF7D-DF54-9C79FDEF8477}"/>
              </a:ext>
            </a:extLst>
          </p:cNvPr>
          <p:cNvSpPr txBox="1"/>
          <p:nvPr/>
        </p:nvSpPr>
        <p:spPr>
          <a:xfrm>
            <a:off x="9840148" y="1712148"/>
            <a:ext cx="2060221" cy="193899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3: Type in your classes in the search and select the course 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D338A-BDD5-3C80-7807-F5052D66DE5E}"/>
              </a:ext>
            </a:extLst>
          </p:cNvPr>
          <p:cNvSpPr txBox="1"/>
          <p:nvPr/>
        </p:nvSpPr>
        <p:spPr>
          <a:xfrm>
            <a:off x="9746074" y="4506147"/>
            <a:ext cx="1984962" cy="193899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omic Sans MS"/>
              </a:rPr>
              <a:t>Step 4: Make sure you select "Primary" for all your core classes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2D9A9-A8A6-E4E8-DE9E-BAC1796878D3}"/>
              </a:ext>
            </a:extLst>
          </p:cNvPr>
          <p:cNvSpPr txBox="1"/>
          <p:nvPr/>
        </p:nvSpPr>
        <p:spPr>
          <a:xfrm>
            <a:off x="1522145" y="178740"/>
            <a:ext cx="878057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/>
              </a:rPr>
              <a:t>Online Course Request Instructions</a:t>
            </a:r>
            <a:r>
              <a:rPr lang="en-US" sz="3200" b="1">
                <a:solidFill>
                  <a:schemeClr val="bg1"/>
                </a:solidFill>
                <a:latin typeface="Amasis MT Pro Black"/>
              </a:rPr>
              <a:t> </a:t>
            </a:r>
            <a:endParaRPr lang="en-US" sz="2400">
              <a:solidFill>
                <a:schemeClr val="bg1"/>
              </a:solidFill>
              <a:latin typeface="Amasis MT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05183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668353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BC7E"/>
      </a:accent1>
      <a:accent2>
        <a:srgbClr val="FFC330"/>
      </a:accent2>
      <a:accent3>
        <a:srgbClr val="BE80FF"/>
      </a:accent3>
      <a:accent4>
        <a:srgbClr val="FF8345"/>
      </a:accent4>
      <a:accent5>
        <a:srgbClr val="FF70BF"/>
      </a:accent5>
      <a:accent6>
        <a:srgbClr val="60A2F5"/>
      </a:accent6>
      <a:hlink>
        <a:srgbClr val="5C4EDC"/>
      </a:hlink>
      <a:folHlink>
        <a:srgbClr val="7FC5FF"/>
      </a:folHlink>
    </a:clrScheme>
    <a:fontScheme name="Custom 32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835393_win32_SD_v3" id="{4170EB69-3ACE-4C18-BE4C-C6CBD8BF8A79}" vid="{8A480AB3-AE5D-4813-AA67-ADACC5EA6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247F30-5811-40C0-99EC-CF53200590BE}">
  <ds:schemaRefs>
    <ds:schemaRef ds:uri="http://purl.org/dc/dcmitype/"/>
    <ds:schemaRef ds:uri="http://schemas.microsoft.com/office/2006/documentManagement/types"/>
    <ds:schemaRef ds:uri="230e9df3-be65-4c73-a93b-d1236ebd677e"/>
    <ds:schemaRef ds:uri="http://schemas.microsoft.com/sharepoint/v3"/>
    <ds:schemaRef ds:uri="http://purl.org/dc/terms/"/>
    <ds:schemaRef ds:uri="71af3243-3dd4-4a8d-8c0d-dd76da1f02a5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EB691-4DD5-4558-B7D1-3EA8CC81E28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Amasis MT Pro Black</vt:lpstr>
      <vt:lpstr>Aptos</vt:lpstr>
      <vt:lpstr>Aptos Light</vt:lpstr>
      <vt:lpstr>Arial</vt:lpstr>
      <vt:lpstr>Arial,Sans-Serif</vt:lpstr>
      <vt:lpstr>Calibri</vt:lpstr>
      <vt:lpstr>Century Schoolbook</vt:lpstr>
      <vt:lpstr>Comic Sans MS</vt:lpstr>
      <vt:lpstr>Courier New</vt:lpstr>
      <vt:lpstr>Segoe UI</vt:lpstr>
      <vt:lpstr>Tenorite</vt:lpstr>
      <vt:lpstr>Wingdings,Sans-Serif</vt:lpstr>
      <vt:lpstr>Custom</vt:lpstr>
      <vt:lpstr>PowerPoint Presentation</vt:lpstr>
      <vt:lpstr>Agenda</vt:lpstr>
      <vt:lpstr>PowerPoint Presentation</vt:lpstr>
      <vt:lpstr>Forms required</vt:lpstr>
      <vt:lpstr>Academy Reminders </vt:lpstr>
      <vt:lpstr>PowerPoint Presentation</vt:lpstr>
      <vt:lpstr>Leadership mandatory interest meetings!!!    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Nickie Johnson</dc:creator>
  <cp:lastModifiedBy>Nickie Johnson</cp:lastModifiedBy>
  <cp:revision>4</cp:revision>
  <dcterms:created xsi:type="dcterms:W3CDTF">2024-12-06T18:40:38Z</dcterms:created>
  <dcterms:modified xsi:type="dcterms:W3CDTF">2025-01-21T20:35:41Z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