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745" y="4624668"/>
            <a:ext cx="8489455" cy="93345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Welcome to our Student Council meeting!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745" y="5936875"/>
            <a:ext cx="8489455" cy="74855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3"/>
                </a:solidFill>
              </a:rPr>
              <a:t>Please sign in and have a seat! </a:t>
            </a:r>
            <a:r>
              <a:rPr lang="en-US" sz="3200" dirty="0" smtClean="0">
                <a:solidFill>
                  <a:schemeClr val="accent3"/>
                </a:solidFill>
                <a:sym typeface="Wingdings"/>
              </a:rPr>
              <a:t> </a:t>
            </a:r>
            <a:endParaRPr lang="en-US" sz="3200" dirty="0">
              <a:solidFill>
                <a:schemeClr val="accent3"/>
              </a:solidFill>
            </a:endParaRPr>
          </a:p>
        </p:txBody>
      </p:sp>
      <p:pic>
        <p:nvPicPr>
          <p:cNvPr id="4" name="Picture 3" descr="whale hell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04" y="522571"/>
            <a:ext cx="6350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4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73850"/>
            <a:ext cx="7556313" cy="4144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were due </a:t>
            </a:r>
            <a:r>
              <a:rPr lang="en-US" sz="2400" b="1" u="sng" dirty="0" smtClean="0">
                <a:solidFill>
                  <a:srgbClr val="FF0000"/>
                </a:solidFill>
              </a:rPr>
              <a:t>LAST FRIDAY</a:t>
            </a:r>
            <a:r>
              <a:rPr lang="en-US" sz="2400" dirty="0" smtClean="0"/>
              <a:t>! </a:t>
            </a:r>
          </a:p>
          <a:p>
            <a:r>
              <a:rPr lang="en-US" sz="2400" dirty="0" smtClean="0"/>
              <a:t>If you do not turn them in by the end of today, you will not be able to join Student Council. </a:t>
            </a:r>
          </a:p>
          <a:p>
            <a:r>
              <a:rPr lang="en-US" sz="2400" dirty="0" smtClean="0"/>
              <a:t>Please remind your teachers to return their recommendations to either Ms. Vines or Sra. N. Griffin. </a:t>
            </a:r>
            <a:endParaRPr lang="en-US" sz="2400" dirty="0"/>
          </a:p>
        </p:txBody>
      </p:sp>
      <p:pic>
        <p:nvPicPr>
          <p:cNvPr id="4" name="Picture 3" descr="pusheen writ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287" y="4445597"/>
            <a:ext cx="2146432" cy="21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7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System!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45019"/>
            <a:ext cx="7556313" cy="4144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year your Student Council membership will depend on a </a:t>
            </a:r>
            <a:r>
              <a:rPr lang="en-US" sz="2400" b="1" u="sng" dirty="0" smtClean="0">
                <a:solidFill>
                  <a:srgbClr val="FF0000"/>
                </a:solidFill>
              </a:rPr>
              <a:t>Point System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Each month there will be opportunities to earn points by doing things such as </a:t>
            </a:r>
            <a:r>
              <a:rPr lang="en-US" sz="2400" b="1" u="sng" dirty="0" smtClean="0">
                <a:solidFill>
                  <a:srgbClr val="FF0000"/>
                </a:solidFill>
              </a:rPr>
              <a:t>going to school games, attending every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StuCo</a:t>
            </a:r>
            <a:r>
              <a:rPr lang="en-US" sz="2400" b="1" u="sng" dirty="0" smtClean="0">
                <a:solidFill>
                  <a:srgbClr val="FF0000"/>
                </a:solidFill>
              </a:rPr>
              <a:t> meeting, wearing our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StuCo</a:t>
            </a:r>
            <a:r>
              <a:rPr lang="en-US" sz="2400" b="1" u="sng" dirty="0" smtClean="0">
                <a:solidFill>
                  <a:srgbClr val="FF0000"/>
                </a:solidFill>
              </a:rPr>
              <a:t> shirts, participating in Spirit Days, etc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You must earn a certain number of points each month in order to stay an </a:t>
            </a:r>
            <a:r>
              <a:rPr lang="en-US" sz="2400" b="1" u="sng" dirty="0" smtClean="0">
                <a:solidFill>
                  <a:srgbClr val="FF0000"/>
                </a:solidFill>
              </a:rPr>
              <a:t>active member </a:t>
            </a:r>
            <a:r>
              <a:rPr lang="en-US" sz="2400" dirty="0" smtClean="0"/>
              <a:t>of </a:t>
            </a:r>
            <a:r>
              <a:rPr lang="en-US" sz="2400" dirty="0" err="1" smtClean="0"/>
              <a:t>StuCo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4" name="Picture 3" descr="cheerlead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740" y="5260563"/>
            <a:ext cx="2609147" cy="159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want to be an officer???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10659"/>
            <a:ext cx="7556313" cy="4144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have </a:t>
            </a:r>
            <a:r>
              <a:rPr lang="en-US" sz="2800" b="1" u="sng" dirty="0" smtClean="0">
                <a:solidFill>
                  <a:srgbClr val="FF0000"/>
                </a:solidFill>
              </a:rPr>
              <a:t>5 officer positions </a:t>
            </a:r>
            <a:r>
              <a:rPr lang="en-US" sz="2800" dirty="0" smtClean="0"/>
              <a:t>open</a:t>
            </a:r>
          </a:p>
          <a:p>
            <a:pPr lvl="1"/>
            <a:r>
              <a:rPr lang="en-US" sz="2400" dirty="0" smtClean="0"/>
              <a:t>President</a:t>
            </a:r>
          </a:p>
          <a:p>
            <a:pPr lvl="1"/>
            <a:r>
              <a:rPr lang="en-US" sz="2400" dirty="0" smtClean="0"/>
              <a:t>Vice President</a:t>
            </a:r>
          </a:p>
          <a:p>
            <a:pPr lvl="1"/>
            <a:r>
              <a:rPr lang="en-US" sz="2400" dirty="0" smtClean="0"/>
              <a:t>Secretary</a:t>
            </a:r>
          </a:p>
          <a:p>
            <a:pPr lvl="1"/>
            <a:r>
              <a:rPr lang="en-US" sz="2400" dirty="0" smtClean="0"/>
              <a:t>Treasurer</a:t>
            </a:r>
          </a:p>
          <a:p>
            <a:pPr lvl="1"/>
            <a:r>
              <a:rPr lang="en-US" sz="2400" dirty="0" smtClean="0"/>
              <a:t>Public Relations Officer</a:t>
            </a:r>
            <a:endParaRPr lang="en-US" sz="2400" dirty="0"/>
          </a:p>
        </p:txBody>
      </p:sp>
      <p:pic>
        <p:nvPicPr>
          <p:cNvPr id="4" name="Picture 3" descr="ipa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188" y="4335169"/>
            <a:ext cx="4343247" cy="244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59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become an officer?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768" y="1238525"/>
            <a:ext cx="5796942" cy="5619475"/>
          </a:xfrm>
        </p:spPr>
        <p:txBody>
          <a:bodyPr>
            <a:normAutofit/>
          </a:bodyPr>
          <a:lstStyle/>
          <a:p>
            <a:r>
              <a:rPr lang="en-US" dirty="0" smtClean="0"/>
              <a:t>You will need to create a </a:t>
            </a:r>
            <a:r>
              <a:rPr lang="en-US" sz="2400" b="1" dirty="0" smtClean="0">
                <a:solidFill>
                  <a:schemeClr val="accent3"/>
                </a:solidFill>
              </a:rPr>
              <a:t>1-2 minute long video </a:t>
            </a:r>
            <a:r>
              <a:rPr lang="en-US" dirty="0" smtClean="0"/>
              <a:t>that includes the following: </a:t>
            </a:r>
          </a:p>
          <a:p>
            <a:pPr lvl="1"/>
            <a:r>
              <a:rPr lang="en-US" sz="2000" b="1" dirty="0" smtClean="0">
                <a:solidFill>
                  <a:srgbClr val="666699"/>
                </a:solidFill>
              </a:rPr>
              <a:t>Your name</a:t>
            </a:r>
          </a:p>
          <a:p>
            <a:pPr lvl="1"/>
            <a:r>
              <a:rPr lang="en-US" sz="2000" b="1" dirty="0" smtClean="0">
                <a:solidFill>
                  <a:srgbClr val="666699"/>
                </a:solidFill>
              </a:rPr>
              <a:t>What officer position you are running for</a:t>
            </a:r>
          </a:p>
          <a:p>
            <a:pPr lvl="1"/>
            <a:r>
              <a:rPr lang="en-US" sz="2000" b="1" dirty="0" smtClean="0">
                <a:solidFill>
                  <a:srgbClr val="666699"/>
                </a:solidFill>
              </a:rPr>
              <a:t>Why you think you would be a good candidate for this position</a:t>
            </a:r>
          </a:p>
          <a:p>
            <a:pPr lvl="1"/>
            <a:endParaRPr lang="en-US" dirty="0"/>
          </a:p>
          <a:p>
            <a:r>
              <a:rPr lang="en-US" dirty="0" smtClean="0"/>
              <a:t>Videos will need to be submitted to Google Classroom by </a:t>
            </a:r>
            <a:r>
              <a:rPr lang="en-US" sz="2400" b="1" dirty="0" smtClean="0">
                <a:solidFill>
                  <a:srgbClr val="666699"/>
                </a:solidFill>
              </a:rPr>
              <a:t>Tuesday 9/26/17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We will then </a:t>
            </a:r>
            <a:r>
              <a:rPr lang="en-US" sz="2400" b="1" dirty="0" smtClean="0">
                <a:solidFill>
                  <a:srgbClr val="666699"/>
                </a:solidFill>
              </a:rPr>
              <a:t>watch</a:t>
            </a:r>
            <a:r>
              <a:rPr lang="en-US" dirty="0" smtClean="0"/>
              <a:t> the videos at the next meeting and </a:t>
            </a:r>
            <a:r>
              <a:rPr lang="en-US" sz="2400" b="1" dirty="0" smtClean="0">
                <a:solidFill>
                  <a:srgbClr val="666699"/>
                </a:solidFill>
              </a:rPr>
              <a:t>vote</a:t>
            </a:r>
            <a:r>
              <a:rPr lang="en-US" dirty="0" smtClean="0"/>
              <a:t> for the candidates we think will do the best job in that position. </a:t>
            </a:r>
            <a:endParaRPr lang="en-US" dirty="0"/>
          </a:p>
        </p:txBody>
      </p:sp>
      <p:pic>
        <p:nvPicPr>
          <p:cNvPr id="4" name="Picture 3" descr="video camer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26" y="3106168"/>
            <a:ext cx="3106289" cy="174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49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up for Google Classroom and Remind 101!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99" y="1981200"/>
            <a:ext cx="5299936" cy="4736465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666699"/>
                </a:solidFill>
              </a:rPr>
              <a:t>Google Classroom: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Go to </a:t>
            </a:r>
            <a:r>
              <a:rPr lang="en-US" sz="2400" dirty="0" err="1" smtClean="0">
                <a:solidFill>
                  <a:srgbClr val="000000"/>
                </a:solidFill>
              </a:rPr>
              <a:t>classroom.google.com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Sign into your Google account.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Click the + in the top right corner to add a class.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Enter this code: </a:t>
            </a:r>
            <a:r>
              <a:rPr lang="en-US" sz="2800" b="1" u="sng" dirty="0" smtClean="0">
                <a:solidFill>
                  <a:srgbClr val="666699"/>
                </a:solidFill>
              </a:rPr>
              <a:t>uxrfx8</a:t>
            </a:r>
          </a:p>
          <a:p>
            <a:r>
              <a:rPr lang="en-US" sz="2800" b="1" u="sng" dirty="0" smtClean="0">
                <a:solidFill>
                  <a:srgbClr val="666699"/>
                </a:solidFill>
              </a:rPr>
              <a:t>Remind 101: </a:t>
            </a:r>
          </a:p>
          <a:p>
            <a:pPr lvl="1"/>
            <a:r>
              <a:rPr lang="en-US" sz="2400" smtClean="0">
                <a:solidFill>
                  <a:srgbClr val="000000"/>
                </a:solidFill>
              </a:rPr>
              <a:t>Text </a:t>
            </a:r>
            <a:r>
              <a:rPr lang="en-US" sz="2400" smtClean="0">
                <a:solidFill>
                  <a:srgbClr val="000000"/>
                </a:solidFill>
              </a:rPr>
              <a:t>@</a:t>
            </a:r>
            <a:r>
              <a:rPr lang="en-US" sz="2800" b="1" u="sng" smtClean="0">
                <a:solidFill>
                  <a:schemeClr val="accent3"/>
                </a:solidFill>
              </a:rPr>
              <a:t>kkbc3g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to </a:t>
            </a:r>
            <a:r>
              <a:rPr lang="en-US" sz="2800" b="1" u="sng" dirty="0" smtClean="0">
                <a:solidFill>
                  <a:srgbClr val="666699"/>
                </a:solidFill>
              </a:rPr>
              <a:t>81010</a:t>
            </a:r>
            <a:endParaRPr lang="en-US" sz="2800" b="1" u="sng" dirty="0">
              <a:solidFill>
                <a:srgbClr val="666699"/>
              </a:solidFill>
            </a:endParaRPr>
          </a:p>
        </p:txBody>
      </p:sp>
      <p:pic>
        <p:nvPicPr>
          <p:cNvPr id="4" name="Picture 3" descr="iphon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335" y="2815897"/>
            <a:ext cx="3102852" cy="265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2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Leopardpalooza</a:t>
            </a:r>
            <a:r>
              <a:rPr lang="en-US" dirty="0" smtClean="0"/>
              <a:t>!!!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92254"/>
            <a:ext cx="7556313" cy="4144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year, our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Leopardpalooza</a:t>
            </a:r>
            <a:r>
              <a:rPr lang="en-US" sz="2400" dirty="0" smtClean="0"/>
              <a:t> (Formerly Leopard Family Fun Night) will be on </a:t>
            </a:r>
            <a:r>
              <a:rPr lang="en-US" sz="2400" b="1" u="sng" dirty="0" smtClean="0">
                <a:solidFill>
                  <a:srgbClr val="FF0000"/>
                </a:solidFill>
              </a:rPr>
              <a:t>November 16, 2017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It is our responsibility to organize this event and make sure that it runs smoothly. </a:t>
            </a:r>
          </a:p>
          <a:p>
            <a:r>
              <a:rPr lang="en-US" sz="2400" dirty="0" smtClean="0"/>
              <a:t>We need you all to think of some </a:t>
            </a:r>
            <a:r>
              <a:rPr lang="en-US" sz="2400" b="1" u="sng" dirty="0" smtClean="0">
                <a:solidFill>
                  <a:srgbClr val="FF0000"/>
                </a:solidFill>
              </a:rPr>
              <a:t>fun activities </a:t>
            </a:r>
            <a:r>
              <a:rPr lang="en-US" sz="2400" dirty="0" smtClean="0"/>
              <a:t>that </a:t>
            </a:r>
            <a:r>
              <a:rPr lang="en-US" sz="2400" dirty="0" err="1" smtClean="0"/>
              <a:t>StuCo</a:t>
            </a:r>
            <a:r>
              <a:rPr lang="en-US" sz="2400" dirty="0" smtClean="0"/>
              <a:t> can be in charge of! </a:t>
            </a:r>
          </a:p>
          <a:p>
            <a:pPr lvl="1"/>
            <a:r>
              <a:rPr lang="en-US" sz="2000" dirty="0" smtClean="0"/>
              <a:t>For example, last year we ran the Bake Walk, Hot Chocolate Bar, Karaoke Booth, etc. </a:t>
            </a:r>
            <a:endParaRPr lang="en-US" sz="2000" dirty="0"/>
          </a:p>
        </p:txBody>
      </p:sp>
      <p:pic>
        <p:nvPicPr>
          <p:cNvPr id="4" name="Picture 3" descr="StarLor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72" y="5102039"/>
            <a:ext cx="4389903" cy="175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1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 Rally / Hispanic Heritage Month Assembly!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Pep Rally: </a:t>
            </a:r>
          </a:p>
          <a:p>
            <a:pPr lvl="1"/>
            <a:r>
              <a:rPr lang="en-US" dirty="0" smtClean="0"/>
              <a:t>We need 2 volunteers from each grade level to compete in a fun game for the Pep Rally. </a:t>
            </a:r>
          </a:p>
          <a:p>
            <a:pPr lvl="1"/>
            <a:r>
              <a:rPr lang="en-US" dirty="0" smtClean="0"/>
              <a:t>We also need 2 8</a:t>
            </a:r>
            <a:r>
              <a:rPr lang="en-US" baseline="30000" dirty="0" smtClean="0"/>
              <a:t>th</a:t>
            </a:r>
            <a:r>
              <a:rPr lang="en-US" dirty="0" smtClean="0"/>
              <a:t> graders to volunteer to interview some of the athletes. </a:t>
            </a:r>
          </a:p>
          <a:p>
            <a:r>
              <a:rPr lang="en-US" dirty="0" smtClean="0"/>
              <a:t>Hispanic Heritage Month Assembly: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3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Meeting??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29063"/>
            <a:ext cx="7556313" cy="4144963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Thursday</a:t>
            </a:r>
            <a:r>
              <a:rPr lang="en-US" sz="2800" dirty="0" smtClean="0"/>
              <a:t>, September 28, 2017, before and after school in room 126. </a:t>
            </a:r>
          </a:p>
          <a:p>
            <a:r>
              <a:rPr lang="en-US" sz="2800" dirty="0" smtClean="0"/>
              <a:t>There we will vote for Officers as well as discuss our ideas for </a:t>
            </a:r>
            <a:r>
              <a:rPr lang="en-US" sz="2800" dirty="0" err="1" smtClean="0"/>
              <a:t>Leopardpalooza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Don’t forget! If you haven’t turned in your application, you need to do so by the end of </a:t>
            </a:r>
            <a:r>
              <a:rPr lang="en-US" sz="2800" b="1" u="sng" dirty="0" smtClean="0">
                <a:solidFill>
                  <a:srgbClr val="FF0000"/>
                </a:solidFill>
              </a:rPr>
              <a:t>TODAY</a:t>
            </a:r>
            <a:r>
              <a:rPr lang="en-US" sz="2800" dirty="0" smtClean="0"/>
              <a:t>!  </a:t>
            </a:r>
          </a:p>
        </p:txBody>
      </p:sp>
      <p:pic>
        <p:nvPicPr>
          <p:cNvPr id="4" name="Picture 3" descr="spongebob thumbs u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07" y="4977740"/>
            <a:ext cx="2517246" cy="18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4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168</TotalTime>
  <Words>483</Words>
  <Application>Microsoft Macintosh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Advantage</vt:lpstr>
      <vt:lpstr>Welcome to our Student Council meeting! </vt:lpstr>
      <vt:lpstr>Applications! </vt:lpstr>
      <vt:lpstr>Point System! </vt:lpstr>
      <vt:lpstr>Do you want to be an officer???</vt:lpstr>
      <vt:lpstr>How do I become an officer? </vt:lpstr>
      <vt:lpstr>Sign up for Google Classroom and Remind 101! </vt:lpstr>
      <vt:lpstr>Leopardpalooza!!! </vt:lpstr>
      <vt:lpstr>Pep Rally / Hispanic Heritage Month Assembly! </vt:lpstr>
      <vt:lpstr>Next Meeting??</vt:lpstr>
    </vt:vector>
  </TitlesOfParts>
  <Company>LISD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first Student Council meeting! </dc:title>
  <dc:creator>LISD</dc:creator>
  <cp:lastModifiedBy>LISD</cp:lastModifiedBy>
  <cp:revision>9</cp:revision>
  <dcterms:created xsi:type="dcterms:W3CDTF">2017-09-12T20:20:33Z</dcterms:created>
  <dcterms:modified xsi:type="dcterms:W3CDTF">2017-09-20T22:27:31Z</dcterms:modified>
</cp:coreProperties>
</file>