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4" r:id="rId2"/>
  </p:sldMasterIdLst>
  <p:notesMasterIdLst>
    <p:notesMasterId r:id="rId7"/>
  </p:notesMasterIdLst>
  <p:handoutMasterIdLst>
    <p:handoutMasterId r:id="rId8"/>
  </p:handoutMasterIdLst>
  <p:sldIdLst>
    <p:sldId id="258" r:id="rId3"/>
    <p:sldId id="260" r:id="rId4"/>
    <p:sldId id="259"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2" d="100"/>
          <a:sy n="112" d="100"/>
        </p:scale>
        <p:origin x="492" y="114"/>
      </p:cViewPr>
      <p:guideLst/>
    </p:cSldViewPr>
  </p:slideViewPr>
  <p:notesTextViewPr>
    <p:cViewPr>
      <p:scale>
        <a:sx n="1" d="1"/>
        <a:sy n="1" d="1"/>
      </p:scale>
      <p:origin x="0" y="0"/>
    </p:cViewPr>
  </p:notesTextViewPr>
  <p:notesViewPr>
    <p:cSldViewPr snapToGrid="0">
      <p:cViewPr varScale="1">
        <p:scale>
          <a:sx n="79" d="100"/>
          <a:sy n="79" d="100"/>
        </p:scale>
        <p:origin x="249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1.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theme" Target="theme/theme1.xml"/><Relationship Id="rId5" Type="http://schemas.openxmlformats.org/officeDocument/2006/relationships/slide" Target="slides/slide3.xml"/><Relationship Id="rId10"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0F7CC58-21DF-45E0-9C83-5689BA8E893E}" type="datetimeFigureOut">
              <a:rPr lang="en-US" smtClean="0"/>
              <a:t>7/5/2017</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67194E1-C404-494D-90C4-76F09FA5858B}" type="slidenum">
              <a:rPr lang="en-US" smtClean="0"/>
              <a:t>‹#›</a:t>
            </a:fld>
            <a:endParaRPr lang="en-US"/>
          </a:p>
        </p:txBody>
      </p:sp>
    </p:spTree>
    <p:extLst>
      <p:ext uri="{BB962C8B-B14F-4D97-AF65-F5344CB8AC3E}">
        <p14:creationId xmlns:p14="http://schemas.microsoft.com/office/powerpoint/2010/main" val="3207455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4C1DCC-F72F-4E93-BB8C-E5CEFD96BEC5}" type="datetimeFigureOut">
              <a:rPr lang="en-US" smtClean="0"/>
              <a:t>7/5/2017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548074D-717C-46BA-8081-604674BE3C07}" type="slidenum">
              <a:rPr lang="en-US" smtClean="0"/>
              <a:t>‹#›</a:t>
            </a:fld>
            <a:endParaRPr lang="en-US"/>
          </a:p>
        </p:txBody>
      </p:sp>
    </p:spTree>
    <p:extLst>
      <p:ext uri="{BB962C8B-B14F-4D97-AF65-F5344CB8AC3E}">
        <p14:creationId xmlns:p14="http://schemas.microsoft.com/office/powerpoint/2010/main" val="3343830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5B1F82-58EF-4D22-852D-D3E7AD933D38}" type="slidenum">
              <a:rPr lang="en-US" smtClean="0"/>
              <a:t>1</a:t>
            </a:fld>
            <a:endParaRPr lang="en-US"/>
          </a:p>
        </p:txBody>
      </p:sp>
    </p:spTree>
    <p:extLst>
      <p:ext uri="{BB962C8B-B14F-4D97-AF65-F5344CB8AC3E}">
        <p14:creationId xmlns:p14="http://schemas.microsoft.com/office/powerpoint/2010/main" val="7846119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bwMode="ltGray">
      <p:bgPr>
        <a:blipFill dpi="0" rotWithShape="1">
          <a:blip r:embed="rId2">
            <a:alphaModFix amt="70000"/>
            <a:lum/>
          </a:blip>
          <a:srcRect/>
          <a:stretch>
            <a:fillRect/>
          </a:stretch>
        </a:blipFill>
        <a:effectLst/>
      </p:bgPr>
    </p:bg>
    <p:spTree>
      <p:nvGrpSpPr>
        <p:cNvPr id="1" name=""/>
        <p:cNvGrpSpPr/>
        <p:nvPr/>
      </p:nvGrpSpPr>
      <p:grpSpPr>
        <a:xfrm>
          <a:off x="0" y="0"/>
          <a:ext cx="0" cy="0"/>
          <a:chOff x="0" y="0"/>
          <a:chExt cx="0" cy="0"/>
        </a:xfrm>
      </p:grpSpPr>
      <p:grpSp>
        <p:nvGrpSpPr>
          <p:cNvPr id="11" name="Group 10"/>
          <p:cNvGrpSpPr/>
          <p:nvPr/>
        </p:nvGrpSpPr>
        <p:grpSpPr>
          <a:xfrm>
            <a:off x="3048" y="0"/>
            <a:ext cx="12188952" cy="6858000"/>
            <a:chOff x="-1" y="0"/>
            <a:chExt cx="12188952" cy="6858000"/>
          </a:xfrm>
        </p:grpSpPr>
        <p:pic>
          <p:nvPicPr>
            <p:cNvPr id="10" name="Picture 9"/>
            <p:cNvPicPr preferRelativeResize="0">
              <a:picLocks/>
            </p:cNvPicPr>
            <p:nvPr/>
          </p:nvPicPr>
          <p:blipFill>
            <a:blip r:embed="rId3">
              <a:extLst>
                <a:ext uri="{28A0092B-C50C-407E-A947-70E740481C1C}">
                  <a14:useLocalDpi xmlns:a14="http://schemas.microsoft.com/office/drawing/2010/main" val="0"/>
                </a:ext>
              </a:extLst>
            </a:blip>
            <a:stretch>
              <a:fillRect/>
            </a:stretch>
          </p:blipFill>
          <p:spPr>
            <a:xfrm>
              <a:off x="-1" y="0"/>
              <a:ext cx="12188952" cy="6858000"/>
            </a:xfrm>
            <a:prstGeom prst="rect">
              <a:avLst/>
            </a:prstGeom>
          </p:spPr>
        </p:pic>
        <p:grpSp>
          <p:nvGrpSpPr>
            <p:cNvPr id="7" name="Group 6"/>
            <p:cNvGrpSpPr/>
            <p:nvPr/>
          </p:nvGrpSpPr>
          <p:grpSpPr>
            <a:xfrm>
              <a:off x="0" y="0"/>
              <a:ext cx="4457701" cy="6858000"/>
              <a:chOff x="0" y="0"/>
              <a:chExt cx="4457701" cy="6858000"/>
            </a:xfrm>
          </p:grpSpPr>
          <p:sp>
            <p:nvSpPr>
              <p:cNvPr id="8" name="Rectangle 2"/>
              <p:cNvSpPr>
                <a:spLocks noChangeArrowheads="1"/>
              </p:cNvSpPr>
              <p:nvPr/>
            </p:nvSpPr>
            <p:spPr bwMode="ltGray">
              <a:xfrm>
                <a:off x="0" y="0"/>
                <a:ext cx="1100667" cy="6858000"/>
              </a:xfrm>
              <a:prstGeom prst="rect">
                <a:avLst/>
              </a:prstGeom>
              <a:solidFill>
                <a:schemeClr val="tx2">
                  <a:alpha val="50000"/>
                </a:schemeClr>
              </a:solidFill>
              <a:ln>
                <a:noFill/>
              </a:ln>
              <a:extLst>
                <a:ext uri="{91240B29-F687-4F45-9708-019B960494DF}">
                  <a14:hiddenLine xmlns:a14="http://schemas.microsoft.com/office/drawing/2010/main" w="9525">
                    <a:solidFill>
                      <a:schemeClr val="bg1"/>
                    </a:solidFill>
                    <a:miter lim="800000"/>
                    <a:headEnd/>
                    <a:tailEnd/>
                  </a14:hiddenLine>
                </a:ext>
              </a:extLst>
            </p:spPr>
            <p:txBody>
              <a:bodyPr wrap="none" anchor="ctr"/>
              <a:lstStyle/>
              <a:p>
                <a:endParaRPr lang="en-US" sz="1800"/>
              </a:p>
            </p:txBody>
          </p:sp>
          <p:sp>
            <p:nvSpPr>
              <p:cNvPr id="9" name="Rectangle 8"/>
              <p:cNvSpPr>
                <a:spLocks noChangeArrowheads="1"/>
              </p:cNvSpPr>
              <p:nvPr/>
            </p:nvSpPr>
            <p:spPr bwMode="ltGray">
              <a:xfrm>
                <a:off x="1" y="3543300"/>
                <a:ext cx="4457700" cy="122238"/>
              </a:xfrm>
              <a:prstGeom prst="rect">
                <a:avLst/>
              </a:prstGeom>
              <a:solidFill>
                <a:schemeClr val="accent3">
                  <a:alpha val="65000"/>
                </a:schemeClr>
              </a:solidFill>
              <a:ln>
                <a:noFill/>
              </a:ln>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endParaRPr lang="en-US" sz="1800"/>
              </a:p>
            </p:txBody>
          </p:sp>
        </p:grpSp>
      </p:grpSp>
      <p:sp>
        <p:nvSpPr>
          <p:cNvPr id="4" name="Date Placeholder 3"/>
          <p:cNvSpPr>
            <a:spLocks noGrp="1"/>
          </p:cNvSpPr>
          <p:nvPr>
            <p:ph type="dt" sz="half" idx="10"/>
          </p:nvPr>
        </p:nvSpPr>
        <p:spPr/>
        <p:txBody>
          <a:bodyPr/>
          <a:lstStyle>
            <a:lvl1pPr>
              <a:defRPr>
                <a:solidFill>
                  <a:schemeClr val="bg2"/>
                </a:solidFill>
              </a:defRPr>
            </a:lvl1pPr>
          </a:lstStyle>
          <a:p>
            <a:fld id="{36862125-6A3A-48C8-AEA3-69526B7594CE}" type="datetime1">
              <a:rPr lang="en-US" smtClean="0"/>
              <a:t>7/5/2017</a:t>
            </a:fld>
            <a:endParaRPr lang="en-US"/>
          </a:p>
        </p:txBody>
      </p:sp>
      <p:sp>
        <p:nvSpPr>
          <p:cNvPr id="5" name="Footer Placeholder 4"/>
          <p:cNvSpPr>
            <a:spLocks noGrp="1"/>
          </p:cNvSpPr>
          <p:nvPr>
            <p:ph type="ftr" sz="quarter" idx="11"/>
          </p:nvPr>
        </p:nvSpPr>
        <p:spPr/>
        <p:txBody>
          <a:bodyPr/>
          <a:lstStyle>
            <a:lvl1pPr>
              <a:defRPr>
                <a:solidFill>
                  <a:schemeClr val="bg2"/>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5F532363-5462-4229-83AC-AF010E83DB6E}" type="slidenum">
              <a:rPr lang="en-US" smtClean="0"/>
              <a:pPr/>
              <a:t>‹#›</a:t>
            </a:fld>
            <a:endParaRPr lang="en-US"/>
          </a:p>
        </p:txBody>
      </p:sp>
      <p:sp>
        <p:nvSpPr>
          <p:cNvPr id="3" name="Subtitle 2"/>
          <p:cNvSpPr>
            <a:spLocks noGrp="1"/>
          </p:cNvSpPr>
          <p:nvPr>
            <p:ph type="subTitle" idx="1"/>
          </p:nvPr>
        </p:nvSpPr>
        <p:spPr>
          <a:xfrm>
            <a:off x="1524000" y="3805234"/>
            <a:ext cx="9144000" cy="1655762"/>
          </a:xfrm>
        </p:spPr>
        <p:txBody>
          <a:bodyPr/>
          <a:lstStyle>
            <a:lvl1pPr marL="0" indent="0" algn="ctr">
              <a:buNone/>
              <a:defRPr sz="2400" b="0" cap="none" spc="0">
                <a:ln>
                  <a:noFill/>
                </a:ln>
                <a:solidFill>
                  <a:schemeClr val="bg2"/>
                </a:solidFill>
                <a:effectLst>
                  <a:outerShdw blurRad="38100" dist="38100" dir="2700000" algn="tl">
                    <a:srgbClr val="000000">
                      <a:alpha val="43137"/>
                    </a:srgbClr>
                  </a:outerShdw>
                </a:effectLs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2" name="Title 1"/>
          <p:cNvSpPr>
            <a:spLocks noGrp="1"/>
          </p:cNvSpPr>
          <p:nvPr>
            <p:ph type="ctrTitle"/>
          </p:nvPr>
        </p:nvSpPr>
        <p:spPr bwMode="ltGray">
          <a:xfrm>
            <a:off x="1524000" y="1041400"/>
            <a:ext cx="9144000" cy="2387600"/>
          </a:xfrm>
        </p:spPr>
        <p:txBody>
          <a:bodyPr anchor="b"/>
          <a:lstStyle>
            <a:lvl1pPr algn="ctr">
              <a:defRPr sz="6000" b="0" cap="none" spc="0">
                <a:ln>
                  <a:noFill/>
                </a:ln>
                <a:solidFill>
                  <a:schemeClr val="bg2"/>
                </a:solidFill>
                <a:effectLst>
                  <a:outerShdw blurRad="38100" dist="38100" dir="2700000" algn="tl">
                    <a:srgbClr val="000000">
                      <a:alpha val="43137"/>
                    </a:srgbClr>
                  </a:outerShdw>
                </a:effectLst>
              </a:defRPr>
            </a:lvl1pPr>
          </a:lstStyle>
          <a:p>
            <a:r>
              <a:rPr lang="en-US" smtClean="0"/>
              <a:t>Click to edit Master title style</a:t>
            </a:r>
            <a:endParaRPr lang="en-US"/>
          </a:p>
        </p:txBody>
      </p:sp>
    </p:spTree>
    <p:extLst>
      <p:ext uri="{BB962C8B-B14F-4D97-AF65-F5344CB8AC3E}">
        <p14:creationId xmlns:p14="http://schemas.microsoft.com/office/powerpoint/2010/main" val="422685437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D0B4866-7915-4EE0-9927-C6A2A1D33B19}" type="datetime1">
              <a:rPr lang="en-US" smtClean="0"/>
              <a:t>7/5/2017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532363-5462-4229-83AC-AF010E83DB6E}" type="slidenum">
              <a:rPr lang="en-US" smtClean="0"/>
              <a:t>‹#›</a:t>
            </a:fld>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778693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98BECB-85FE-46BC-BD56-FFA3D3AB591F}" type="datetime1">
              <a:rPr lang="en-US" smtClean="0"/>
              <a:t>7/5/2017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532363-5462-4229-83AC-AF010E83DB6E}" type="slidenum">
              <a:rPr lang="en-US" smtClean="0"/>
              <a:t>‹#›</a:t>
            </a:fld>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Tree>
    <p:extLst>
      <p:ext uri="{BB962C8B-B14F-4D97-AF65-F5344CB8AC3E}">
        <p14:creationId xmlns:p14="http://schemas.microsoft.com/office/powerpoint/2010/main" val="31770075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0F4697F8-118F-4AE6-987E-ECD54D88E0DE}" type="datetime1">
              <a:rPr lang="en-US" smtClean="0"/>
              <a:t>7/5/2017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532363-5462-4229-83AC-AF010E83DB6E}" type="slidenum">
              <a:rPr lang="en-US" smtClean="0"/>
              <a:t>‹#›</a:t>
            </a:fld>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728197966"/>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76E678AB-EE52-4520-A2F7-FA7F3EA0900B}" type="datetime1">
              <a:rPr lang="en-US" smtClean="0"/>
              <a:t>7/5/2017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532363-5462-4229-83AC-AF010E83DB6E}" type="slidenum">
              <a:rPr lang="en-US" smtClean="0"/>
              <a:t>‹#›</a:t>
            </a:fld>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2" name="Title 1"/>
          <p:cNvSpPr>
            <a:spLocks noGrp="1"/>
          </p:cNvSpPr>
          <p:nvPr>
            <p:ph type="title"/>
          </p:nvPr>
        </p:nvSpPr>
        <p:spPr>
          <a:xfrm>
            <a:off x="831850" y="1709738"/>
            <a:ext cx="10515600" cy="2862262"/>
          </a:xfrm>
        </p:spPr>
        <p:txBody>
          <a:bodyPr anchor="b"/>
          <a:lstStyle>
            <a:lvl1pPr>
              <a:defRPr sz="6000"/>
            </a:lvl1pPr>
          </a:lstStyle>
          <a:p>
            <a:r>
              <a:rPr lang="en-US" smtClean="0"/>
              <a:t>Click to edit Master title style</a:t>
            </a:r>
            <a:endParaRPr lang="en-US"/>
          </a:p>
        </p:txBody>
      </p:sp>
    </p:spTree>
    <p:extLst>
      <p:ext uri="{BB962C8B-B14F-4D97-AF65-F5344CB8AC3E}">
        <p14:creationId xmlns:p14="http://schemas.microsoft.com/office/powerpoint/2010/main" val="37521699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915924F-E122-4E82-934B-11114A2DA84A}" type="datetime1">
              <a:rPr lang="en-US" smtClean="0"/>
              <a:t>7/5/2017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532363-5462-4229-83AC-AF010E83DB6E}" type="slidenum">
              <a:rPr lang="en-US" smtClean="0"/>
              <a:t>‹#›</a:t>
            </a:fld>
            <a:endParaRPr lang="en-US"/>
          </a:p>
        </p:txBody>
      </p:sp>
      <p:sp>
        <p:nvSpPr>
          <p:cNvPr id="4" name="Content Placeholder 3"/>
          <p:cNvSpPr>
            <a:spLocks noGrp="1"/>
          </p:cNvSpPr>
          <p:nvPr>
            <p:ph sz="half" idx="2"/>
          </p:nvPr>
        </p:nvSpPr>
        <p:spPr>
          <a:xfrm>
            <a:off x="6172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Content Placeholder 2"/>
          <p:cNvSpPr>
            <a:spLocks noGrp="1"/>
          </p:cNvSpPr>
          <p:nvPr>
            <p:ph sz="half" idx="1"/>
          </p:nvPr>
        </p:nvSpPr>
        <p:spPr>
          <a:xfrm>
            <a:off x="838200" y="1825625"/>
            <a:ext cx="5181600" cy="43513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8243705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p>
            <a:fld id="{79CC697F-8DCA-4E05-9F1F-138675464B8A}" type="datetime1">
              <a:rPr lang="en-US" smtClean="0"/>
              <a:t>7/5/2017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532363-5462-4229-83AC-AF010E83DB6E}" type="slidenum">
              <a:rPr lang="en-US" smtClean="0"/>
              <a:t>‹#›</a:t>
            </a:fld>
            <a:endParaRPr lang="en-US"/>
          </a:p>
        </p:txBody>
      </p:sp>
      <p:sp>
        <p:nvSpPr>
          <p:cNvPr id="6" name="Content Placeholder 5"/>
          <p:cNvSpPr>
            <a:spLocks noGrp="1"/>
          </p:cNvSpPr>
          <p:nvPr>
            <p:ph sz="quarter" idx="4"/>
          </p:nvPr>
        </p:nvSpPr>
        <p:spPr>
          <a:xfrm>
            <a:off x="6189663" y="2193925"/>
            <a:ext cx="5157787"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89663" y="1489075"/>
            <a:ext cx="5157787"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1850" y="2193925"/>
            <a:ext cx="5156200" cy="397827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Text Placeholder 2"/>
          <p:cNvSpPr>
            <a:spLocks noGrp="1"/>
          </p:cNvSpPr>
          <p:nvPr>
            <p:ph type="body" idx="1"/>
          </p:nvPr>
        </p:nvSpPr>
        <p:spPr>
          <a:xfrm>
            <a:off x="831850" y="1489075"/>
            <a:ext cx="5156200" cy="6413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 name="Title 1"/>
          <p:cNvSpPr>
            <a:spLocks noGrp="1"/>
          </p:cNvSpPr>
          <p:nvPr>
            <p:ph type="title"/>
          </p:nvPr>
        </p:nvSpPr>
        <p:spPr>
          <a:xfrm>
            <a:off x="831850" y="274638"/>
            <a:ext cx="10515600" cy="1143000"/>
          </a:xfrm>
        </p:spPr>
        <p:txBody>
          <a:bodyPr/>
          <a:lstStyle/>
          <a:p>
            <a:r>
              <a:rPr lang="en-US" smtClean="0"/>
              <a:t>Click to edit Master title style</a:t>
            </a:r>
            <a:endParaRPr lang="en-US"/>
          </a:p>
        </p:txBody>
      </p:sp>
    </p:spTree>
    <p:extLst>
      <p:ext uri="{BB962C8B-B14F-4D97-AF65-F5344CB8AC3E}">
        <p14:creationId xmlns:p14="http://schemas.microsoft.com/office/powerpoint/2010/main" val="1206680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1DB938C-F098-4988-84F4-CBDAF2961A28}" type="datetime1">
              <a:rPr lang="en-US" smtClean="0"/>
              <a:t>7/5/2017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532363-5462-4229-83AC-AF010E83DB6E}" type="slidenum">
              <a:rPr lang="en-US" smtClean="0"/>
              <a:t>‹#›</a:t>
            </a:fld>
            <a:endParaRPr lang="en-US"/>
          </a:p>
        </p:txBody>
      </p:sp>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801567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A5D108-99FC-4A8E-BC83-D17B6F94D5BF}" type="datetime1">
              <a:rPr lang="en-US" smtClean="0"/>
              <a:t>7/5/2017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532363-5462-4229-83AC-AF010E83DB6E}" type="slidenum">
              <a:rPr lang="en-US" smtClean="0"/>
              <a:t>‹#›</a:t>
            </a:fld>
            <a:endParaRPr lang="en-US"/>
          </a:p>
        </p:txBody>
      </p:sp>
    </p:spTree>
    <p:extLst>
      <p:ext uri="{BB962C8B-B14F-4D97-AF65-F5344CB8AC3E}">
        <p14:creationId xmlns:p14="http://schemas.microsoft.com/office/powerpoint/2010/main" val="14619101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30BDD7D2-C0EC-4927-A811-76260AAFF2A5}" type="datetime1">
              <a:rPr lang="en-US" smtClean="0"/>
              <a:t>7/5/2017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532363-5462-4229-83AC-AF010E83DB6E}" type="slidenum">
              <a:rPr lang="en-US" smtClean="0"/>
              <a:t>‹#›</a:t>
            </a:fld>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Tree>
    <p:extLst>
      <p:ext uri="{BB962C8B-B14F-4D97-AF65-F5344CB8AC3E}">
        <p14:creationId xmlns:p14="http://schemas.microsoft.com/office/powerpoint/2010/main" val="408399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E0877E88-73E7-4830-B088-E57CE7942F46}" type="datetime1">
              <a:rPr lang="en-US" smtClean="0"/>
              <a:t>7/5/2017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532363-5462-4229-83AC-AF010E83DB6E}" type="slidenum">
              <a:rPr lang="en-US" smtClean="0"/>
              <a:t>‹#›</a:t>
            </a:fld>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101850"/>
            <a:ext cx="3932237" cy="37592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Tree>
    <p:extLst>
      <p:ext uri="{BB962C8B-B14F-4D97-AF65-F5344CB8AC3E}">
        <p14:creationId xmlns:p14="http://schemas.microsoft.com/office/powerpoint/2010/main" val="3597747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ltGray">
      <p:bgPr>
        <a:blipFill dpi="0" rotWithShape="1">
          <a:blip r:embed="rId13">
            <a:alphaModFix amt="70000"/>
            <a:lum/>
          </a:blip>
          <a:srcRect/>
          <a:stretch>
            <a:fillRect t="-17000" b="-17000"/>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0"/>
            <a:ext cx="3276600" cy="365125"/>
          </a:xfrm>
          <a:prstGeom prst="rect">
            <a:avLst/>
          </a:prstGeom>
        </p:spPr>
        <p:txBody>
          <a:bodyPr vert="horz" lIns="91440" tIns="45720" rIns="91440" bIns="45720" rtlCol="0" anchor="ctr"/>
          <a:lstStyle>
            <a:lvl1pPr algn="l">
              <a:defRPr sz="1200">
                <a:solidFill>
                  <a:schemeClr val="tx1"/>
                </a:solidFill>
              </a:defRPr>
            </a:lvl1pPr>
          </a:lstStyle>
          <a:p>
            <a:fld id="{2D96CFE0-3C77-45FF-BB90-C6EE256FAB8B}" type="datetime1">
              <a:rPr lang="en-US" smtClean="0"/>
              <a:t>7/5/2017</a:t>
            </a:fld>
            <a:endParaRPr lang="en-US"/>
          </a:p>
        </p:txBody>
      </p:sp>
      <p:sp>
        <p:nvSpPr>
          <p:cNvPr id="5" name="Footer Placeholder 4"/>
          <p:cNvSpPr>
            <a:spLocks noGrp="1"/>
          </p:cNvSpPr>
          <p:nvPr>
            <p:ph type="ftr" sz="quarter" idx="3"/>
          </p:nvPr>
        </p:nvSpPr>
        <p:spPr>
          <a:xfrm>
            <a:off x="4648200" y="6356350"/>
            <a:ext cx="2895600" cy="365125"/>
          </a:xfrm>
          <a:prstGeom prst="rect">
            <a:avLst/>
          </a:prstGeom>
        </p:spPr>
        <p:txBody>
          <a:bodyPr vert="horz" lIns="91440" tIns="45720" rIns="91440" bIns="45720" rtlCol="0" anchor="ctr"/>
          <a:lstStyle>
            <a:lvl1pPr algn="ctr">
              <a:defRPr sz="1200">
                <a:solidFill>
                  <a:schemeClr val="tx1"/>
                </a:solidFill>
              </a:defRPr>
            </a:lvl1pPr>
          </a:lstStyle>
          <a:p>
            <a:endParaRPr lang="en-US"/>
          </a:p>
        </p:txBody>
      </p:sp>
      <p:sp>
        <p:nvSpPr>
          <p:cNvPr id="6" name="Slide Number Placeholder 5"/>
          <p:cNvSpPr>
            <a:spLocks noGrp="1"/>
          </p:cNvSpPr>
          <p:nvPr>
            <p:ph type="sldNum" sz="quarter" idx="4"/>
          </p:nvPr>
        </p:nvSpPr>
        <p:spPr>
          <a:xfrm>
            <a:off x="8077200" y="6356350"/>
            <a:ext cx="3276600" cy="365125"/>
          </a:xfrm>
          <a:prstGeom prst="rect">
            <a:avLst/>
          </a:prstGeom>
        </p:spPr>
        <p:txBody>
          <a:bodyPr vert="horz" lIns="91440" tIns="45720" rIns="91440" bIns="45720" rtlCol="0" anchor="ctr"/>
          <a:lstStyle>
            <a:lvl1pPr algn="r">
              <a:defRPr sz="1200">
                <a:solidFill>
                  <a:schemeClr val="tx1"/>
                </a:solidFill>
              </a:defRPr>
            </a:lvl1pPr>
          </a:lstStyle>
          <a:p>
            <a:fld id="{5F532363-5462-4229-83AC-AF010E83DB6E}" type="slidenum">
              <a:rPr lang="en-US" smtClean="0"/>
              <a:pPr/>
              <a:t>‹#›</a:t>
            </a:fld>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2" name="Title Placeholder 1"/>
          <p:cNvSpPr>
            <a:spLocks noGrp="1"/>
          </p:cNvSpPr>
          <p:nvPr>
            <p:ph type="title"/>
          </p:nvPr>
        </p:nvSpPr>
        <p:spPr bwMode="ltGray">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extLst>
      <p:ext uri="{BB962C8B-B14F-4D97-AF65-F5344CB8AC3E}">
        <p14:creationId xmlns:p14="http://schemas.microsoft.com/office/powerpoint/2010/main" val="192415664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iming>
    <p:tnLst>
      <p:par>
        <p:cTn id="1" dur="indefinite" restart="never" nodeType="tmRoot"/>
      </p:par>
    </p:tnLst>
  </p:timing>
  <p:hf sldNum="0" hdr="0" ftr="0" dt="0"/>
  <p:txStyles>
    <p:titleStyle>
      <a:lvl1pPr algn="l" defTabSz="914400" rtl="0" eaLnBrk="1" latinLnBrk="0" hangingPunct="1">
        <a:spcBef>
          <a:spcPct val="0"/>
        </a:spcBef>
        <a:buNone/>
        <a:defRPr sz="4400" b="0" kern="1200">
          <a:solidFill>
            <a:schemeClr val="tx2"/>
          </a:solidFill>
          <a:effectLst>
            <a:outerShdw blurRad="38100" dist="38100" dir="2700000" algn="tl">
              <a:srgbClr val="000000">
                <a:alpha val="43137"/>
              </a:srgbClr>
            </a:outerShdw>
          </a:effectLst>
          <a:latin typeface="+mj-lt"/>
          <a:ea typeface="+mj-ea"/>
          <a:cs typeface="+mj-cs"/>
        </a:defRPr>
      </a:lvl1pPr>
    </p:titleStyle>
    <p:bodyStyle>
      <a:lvl1pPr marL="228600" indent="-228600" algn="l" defTabSz="914400" rtl="0" eaLnBrk="1" latinLnBrk="0" hangingPunct="1">
        <a:lnSpc>
          <a:spcPct val="90000"/>
        </a:lnSpc>
        <a:spcBef>
          <a:spcPct val="30000"/>
        </a:spcBef>
        <a:buClr>
          <a:schemeClr val="accent5">
            <a:lumMod val="75000"/>
          </a:schemeClr>
        </a:buClr>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ct val="30000"/>
        </a:spcBef>
        <a:buClr>
          <a:schemeClr val="accent5">
            <a:lumMod val="75000"/>
          </a:schemeClr>
        </a:buClr>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ct val="30000"/>
        </a:spcBef>
        <a:buClr>
          <a:schemeClr val="accent5">
            <a:lumMod val="75000"/>
          </a:schemeClr>
        </a:buClr>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ct val="30000"/>
        </a:spcBef>
        <a:buClr>
          <a:schemeClr val="accent5">
            <a:lumMod val="75000"/>
          </a:schemeClr>
        </a:buClr>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ct val="30000"/>
        </a:spcBef>
        <a:buClr>
          <a:schemeClr val="accent5">
            <a:lumMod val="75000"/>
          </a:schemeClr>
        </a:buClr>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ct val="30000"/>
        </a:spcBef>
        <a:buClr>
          <a:schemeClr val="accent5">
            <a:lumMod val="75000"/>
          </a:schemeClr>
        </a:buClr>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ct val="30000"/>
        </a:spcBef>
        <a:buClr>
          <a:schemeClr val="accent5">
            <a:lumMod val="75000"/>
          </a:schemeClr>
        </a:buClr>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ct val="30000"/>
        </a:spcBef>
        <a:buClr>
          <a:schemeClr val="accent5">
            <a:lumMod val="75000"/>
          </a:schemeClr>
        </a:buClr>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ct val="30000"/>
        </a:spcBef>
        <a:buClr>
          <a:schemeClr val="accent5">
            <a:lumMod val="75000"/>
          </a:schemeClr>
        </a:buClr>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3276" y="4539822"/>
            <a:ext cx="9144000" cy="2202459"/>
          </a:xfrm>
        </p:spPr>
        <p:txBody>
          <a:bodyPr/>
          <a:lstStyle/>
          <a:p>
            <a:r>
              <a:rPr lang="en-US" dirty="0" smtClean="0"/>
              <a:t>Prepared by</a:t>
            </a:r>
          </a:p>
          <a:p>
            <a:r>
              <a:rPr lang="en-US" b="1" dirty="0" smtClean="0"/>
              <a:t>Epic Environmental Services</a:t>
            </a:r>
          </a:p>
          <a:p>
            <a:r>
              <a:rPr lang="en-US" dirty="0" smtClean="0"/>
              <a:t>Newfield, NJ</a:t>
            </a:r>
            <a:endParaRPr lang="en-US" dirty="0"/>
          </a:p>
        </p:txBody>
      </p:sp>
      <p:sp>
        <p:nvSpPr>
          <p:cNvPr id="2" name="Title 1"/>
          <p:cNvSpPr>
            <a:spLocks noGrp="1"/>
          </p:cNvSpPr>
          <p:nvPr>
            <p:ph type="ctrTitle"/>
          </p:nvPr>
        </p:nvSpPr>
        <p:spPr>
          <a:xfrm>
            <a:off x="1942308" y="1180138"/>
            <a:ext cx="9144000" cy="3128948"/>
          </a:xfrm>
        </p:spPr>
        <p:txBody>
          <a:bodyPr>
            <a:normAutofit fontScale="90000"/>
          </a:bodyPr>
          <a:lstStyle/>
          <a:p>
            <a:r>
              <a:rPr lang="en-US" dirty="0" smtClean="0"/>
              <a:t>Welcome to the </a:t>
            </a:r>
            <a:br>
              <a:rPr lang="en-US" dirty="0" smtClean="0"/>
            </a:br>
            <a:r>
              <a:rPr lang="en-US" dirty="0" smtClean="0"/>
              <a:t>Epic Environmental </a:t>
            </a:r>
            <a:br>
              <a:rPr lang="en-US" dirty="0" smtClean="0"/>
            </a:br>
            <a:r>
              <a:rPr lang="en-US" dirty="0" smtClean="0"/>
              <a:t>MSDS/SDS Library for the </a:t>
            </a:r>
            <a:r>
              <a:rPr lang="en-US" dirty="0" smtClean="0"/>
              <a:t/>
            </a:r>
            <a:br>
              <a:rPr lang="en-US" dirty="0" smtClean="0"/>
            </a:br>
            <a:r>
              <a:rPr lang="en-US" dirty="0" smtClean="0"/>
              <a:t>Black Horse Pike Regional </a:t>
            </a:r>
            <a:br>
              <a:rPr lang="en-US" dirty="0" smtClean="0"/>
            </a:br>
            <a:r>
              <a:rPr lang="en-US" dirty="0" smtClean="0"/>
              <a:t>Board of Education</a:t>
            </a:r>
            <a:endParaRPr lang="en-US" dirty="0"/>
          </a:p>
        </p:txBody>
      </p:sp>
    </p:spTree>
    <p:extLst>
      <p:ext uri="{BB962C8B-B14F-4D97-AF65-F5344CB8AC3E}">
        <p14:creationId xmlns:p14="http://schemas.microsoft.com/office/powerpoint/2010/main" val="585639908"/>
      </p:ext>
    </p:extLst>
  </p:cSld>
  <p:clrMapOvr>
    <a:masterClrMapping/>
  </p:clrMapOvr>
  <mc:AlternateContent xmlns:mc="http://schemas.openxmlformats.org/markup-compatibility/2006" xmlns:p14="http://schemas.microsoft.com/office/powerpoint/2010/main">
    <mc:Choice Requires="p14">
      <p:transition spd="slow" p14:dur="3400" advTm="20000">
        <p14:reveal/>
      </p:transition>
    </mc:Choice>
    <mc:Fallback xmlns="">
      <p:transition spd="slow" advTm="20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625477"/>
          </a:xfrm>
          <a:noFill/>
        </p:spPr>
        <p:txBody>
          <a:bodyPr anchor="t" anchorCtr="0"/>
          <a:lstStyle/>
          <a:p>
            <a:r>
              <a:rPr lang="en-US" b="1" dirty="0" smtClean="0">
                <a:solidFill>
                  <a:schemeClr val="bg1"/>
                </a:solidFill>
              </a:rPr>
              <a:t>Ready access to MSDS/SDS is a requirement of the New Jersey Right to Know and Hazard Communication regulations.    It is the goal of the </a:t>
            </a:r>
            <a:r>
              <a:rPr lang="en-US" b="1" dirty="0" smtClean="0">
                <a:solidFill>
                  <a:schemeClr val="bg1"/>
                </a:solidFill>
              </a:rPr>
              <a:t>Black Horse </a:t>
            </a:r>
            <a:r>
              <a:rPr lang="en-US" b="1" smtClean="0">
                <a:solidFill>
                  <a:schemeClr val="bg1"/>
                </a:solidFill>
              </a:rPr>
              <a:t>Pike Regional </a:t>
            </a:r>
            <a:r>
              <a:rPr lang="en-US" b="1" dirty="0" smtClean="0">
                <a:solidFill>
                  <a:schemeClr val="bg1"/>
                </a:solidFill>
              </a:rPr>
              <a:t>Board of Education to provide fast and simple access to this information.  </a:t>
            </a:r>
            <a:endParaRPr lang="en-US" b="1" dirty="0">
              <a:solidFill>
                <a:schemeClr val="bg1"/>
              </a:solidFill>
            </a:endParaRPr>
          </a:p>
        </p:txBody>
      </p:sp>
    </p:spTree>
    <p:extLst>
      <p:ext uri="{BB962C8B-B14F-4D97-AF65-F5344CB8AC3E}">
        <p14:creationId xmlns:p14="http://schemas.microsoft.com/office/powerpoint/2010/main" val="426603152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advTm="20000">
        <p15:prstTrans prst="origami"/>
      </p:transition>
    </mc:Choice>
    <mc:Fallback xmlns="">
      <p:transition spd="slow" advTm="20000">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838200" y="365125"/>
            <a:ext cx="10515600" cy="2219455"/>
          </a:xfrm>
        </p:spPr>
        <p:txBody>
          <a:bodyPr anchor="t" anchorCtr="0"/>
          <a:lstStyle/>
          <a:p>
            <a:r>
              <a:rPr lang="en-US" b="1" dirty="0" smtClean="0">
                <a:solidFill>
                  <a:schemeClr val="bg1"/>
                </a:solidFill>
              </a:rPr>
              <a:t>All Material Safety Data Sheets (MSDS) &amp; Safety Data Sheets (SDS) are arranged alphabetically by product name.</a:t>
            </a:r>
            <a:endParaRPr lang="en-US" b="1" dirty="0">
              <a:solidFill>
                <a:schemeClr val="bg1"/>
              </a:solidFill>
            </a:endParaRPr>
          </a:p>
        </p:txBody>
      </p:sp>
      <p:sp>
        <p:nvSpPr>
          <p:cNvPr id="4" name="Title 12"/>
          <p:cNvSpPr txBox="1">
            <a:spLocks/>
          </p:cNvSpPr>
          <p:nvPr/>
        </p:nvSpPr>
        <p:spPr bwMode="ltGray">
          <a:xfrm>
            <a:off x="838200" y="2584581"/>
            <a:ext cx="10515600" cy="1474236"/>
          </a:xfrm>
          <a:prstGeom prst="rect">
            <a:avLst/>
          </a:prstGeom>
        </p:spPr>
        <p:txBody>
          <a:bodyPr vert="horz" lIns="91440" tIns="45720" rIns="91440" bIns="45720" rtlCol="0" anchor="t" anchorCtr="0">
            <a:normAutofit/>
          </a:bodyPr>
          <a:lstStyle>
            <a:lvl1pPr algn="l" defTabSz="914400" rtl="0" eaLnBrk="1" latinLnBrk="0" hangingPunct="1">
              <a:spcBef>
                <a:spcPct val="0"/>
              </a:spcBef>
              <a:buNone/>
              <a:defRPr sz="4400" b="0" kern="1200">
                <a:solidFill>
                  <a:schemeClr val="tx2"/>
                </a:solidFill>
                <a:effectLst>
                  <a:outerShdw blurRad="38100" dist="38100" dir="2700000" algn="tl">
                    <a:srgbClr val="000000">
                      <a:alpha val="43137"/>
                    </a:srgbClr>
                  </a:outerShdw>
                </a:effectLst>
                <a:latin typeface="+mj-lt"/>
                <a:ea typeface="+mj-ea"/>
                <a:cs typeface="+mj-cs"/>
              </a:defRPr>
            </a:lvl1pPr>
          </a:lstStyle>
          <a:p>
            <a:r>
              <a:rPr lang="en-US" b="1" dirty="0" smtClean="0">
                <a:solidFill>
                  <a:schemeClr val="bg1"/>
                </a:solidFill>
              </a:rPr>
              <a:t>You can find an MSDS/SDS for any product by one of the following methods:</a:t>
            </a:r>
            <a:endParaRPr lang="en-US" b="1" dirty="0">
              <a:solidFill>
                <a:schemeClr val="bg1"/>
              </a:solidFill>
            </a:endParaRPr>
          </a:p>
        </p:txBody>
      </p:sp>
      <p:sp>
        <p:nvSpPr>
          <p:cNvPr id="5" name="Title 12"/>
          <p:cNvSpPr txBox="1">
            <a:spLocks/>
          </p:cNvSpPr>
          <p:nvPr/>
        </p:nvSpPr>
        <p:spPr bwMode="ltGray">
          <a:xfrm>
            <a:off x="838200" y="4136571"/>
            <a:ext cx="10515600" cy="2338873"/>
          </a:xfrm>
          <a:prstGeom prst="rect">
            <a:avLst/>
          </a:prstGeom>
        </p:spPr>
        <p:txBody>
          <a:bodyPr vert="horz" lIns="91440" tIns="45720" rIns="91440" bIns="45720" rtlCol="0" anchor="t" anchorCtr="0">
            <a:normAutofit/>
          </a:bodyPr>
          <a:lstStyle>
            <a:lvl1pPr algn="l" defTabSz="914400" rtl="0" eaLnBrk="1" latinLnBrk="0" hangingPunct="1">
              <a:spcBef>
                <a:spcPct val="0"/>
              </a:spcBef>
              <a:buNone/>
              <a:defRPr sz="4400" b="0" kern="1200">
                <a:solidFill>
                  <a:schemeClr val="tx2"/>
                </a:solidFill>
                <a:effectLst>
                  <a:outerShdw blurRad="38100" dist="38100" dir="2700000" algn="tl">
                    <a:srgbClr val="000000">
                      <a:alpha val="43137"/>
                    </a:srgbClr>
                  </a:outerShdw>
                </a:effectLst>
                <a:latin typeface="+mj-lt"/>
                <a:ea typeface="+mj-ea"/>
                <a:cs typeface="+mj-cs"/>
              </a:defRPr>
            </a:lvl1pPr>
          </a:lstStyle>
          <a:p>
            <a:pPr marL="571500" indent="-571500">
              <a:buFont typeface="Arial" panose="020B0604020202020204" pitchFamily="34" charset="0"/>
              <a:buChar char="•"/>
            </a:pPr>
            <a:r>
              <a:rPr lang="en-US" b="1" dirty="0" smtClean="0">
                <a:solidFill>
                  <a:schemeClr val="bg1"/>
                </a:solidFill>
              </a:rPr>
              <a:t>Product Name</a:t>
            </a:r>
          </a:p>
          <a:p>
            <a:pPr marL="571500" indent="-571500">
              <a:buFont typeface="Arial" panose="020B0604020202020204" pitchFamily="34" charset="0"/>
              <a:buChar char="•"/>
            </a:pPr>
            <a:r>
              <a:rPr lang="en-US" b="1" dirty="0" smtClean="0">
                <a:solidFill>
                  <a:schemeClr val="bg1"/>
                </a:solidFill>
              </a:rPr>
              <a:t>Product Manufacturer</a:t>
            </a:r>
          </a:p>
          <a:p>
            <a:pPr marL="571500" indent="-571500">
              <a:buFont typeface="Arial" panose="020B0604020202020204" pitchFamily="34" charset="0"/>
              <a:buChar char="•"/>
            </a:pPr>
            <a:r>
              <a:rPr lang="en-US" b="1" dirty="0" smtClean="0">
                <a:solidFill>
                  <a:schemeClr val="bg1"/>
                </a:solidFill>
              </a:rPr>
              <a:t>Product Number or UPC </a:t>
            </a:r>
            <a:endParaRPr lang="en-US" b="1" dirty="0">
              <a:solidFill>
                <a:schemeClr val="bg1"/>
              </a:solidFill>
            </a:endParaRPr>
          </a:p>
        </p:txBody>
      </p:sp>
    </p:spTree>
    <p:extLst>
      <p:ext uri="{BB962C8B-B14F-4D97-AF65-F5344CB8AC3E}">
        <p14:creationId xmlns:p14="http://schemas.microsoft.com/office/powerpoint/2010/main" val="7506184"/>
      </p:ext>
    </p:extLst>
  </p:cSld>
  <p:clrMapOvr>
    <a:masterClrMapping/>
  </p:clrMapOvr>
  <mc:AlternateContent xmlns:mc="http://schemas.openxmlformats.org/markup-compatibility/2006" xmlns:p14="http://schemas.microsoft.com/office/powerpoint/2010/main">
    <mc:Choice Requires="p14">
      <p:transition spd="slow" p14:dur="3000" advTm="20000">
        <p14:shred/>
      </p:transition>
    </mc:Choice>
    <mc:Fallback xmlns="">
      <p:transition spd="slow" advTm="2000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down)">
                                      <p:cBhvr>
                                        <p:cTn id="7" dur="580">
                                          <p:stCondLst>
                                            <p:cond delay="0"/>
                                          </p:stCondLst>
                                        </p:cTn>
                                        <p:tgtEl>
                                          <p:spTgt spid="13"/>
                                        </p:tgtEl>
                                      </p:cBhvr>
                                    </p:animEffect>
                                    <p:anim calcmode="lin" valueType="num">
                                      <p:cBhvr>
                                        <p:cTn id="8"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13" dur="26">
                                          <p:stCondLst>
                                            <p:cond delay="650"/>
                                          </p:stCondLst>
                                        </p:cTn>
                                        <p:tgtEl>
                                          <p:spTgt spid="13"/>
                                        </p:tgtEl>
                                      </p:cBhvr>
                                      <p:to x="100000" y="60000"/>
                                    </p:animScale>
                                    <p:animScale>
                                      <p:cBhvr>
                                        <p:cTn id="14" dur="166" decel="50000">
                                          <p:stCondLst>
                                            <p:cond delay="676"/>
                                          </p:stCondLst>
                                        </p:cTn>
                                        <p:tgtEl>
                                          <p:spTgt spid="13"/>
                                        </p:tgtEl>
                                      </p:cBhvr>
                                      <p:to x="100000" y="100000"/>
                                    </p:animScale>
                                    <p:animScale>
                                      <p:cBhvr>
                                        <p:cTn id="15" dur="26">
                                          <p:stCondLst>
                                            <p:cond delay="1312"/>
                                          </p:stCondLst>
                                        </p:cTn>
                                        <p:tgtEl>
                                          <p:spTgt spid="13"/>
                                        </p:tgtEl>
                                      </p:cBhvr>
                                      <p:to x="100000" y="80000"/>
                                    </p:animScale>
                                    <p:animScale>
                                      <p:cBhvr>
                                        <p:cTn id="16" dur="166" decel="50000">
                                          <p:stCondLst>
                                            <p:cond delay="1338"/>
                                          </p:stCondLst>
                                        </p:cTn>
                                        <p:tgtEl>
                                          <p:spTgt spid="13"/>
                                        </p:tgtEl>
                                      </p:cBhvr>
                                      <p:to x="100000" y="100000"/>
                                    </p:animScale>
                                    <p:animScale>
                                      <p:cBhvr>
                                        <p:cTn id="17" dur="26">
                                          <p:stCondLst>
                                            <p:cond delay="1642"/>
                                          </p:stCondLst>
                                        </p:cTn>
                                        <p:tgtEl>
                                          <p:spTgt spid="13"/>
                                        </p:tgtEl>
                                      </p:cBhvr>
                                      <p:to x="100000" y="90000"/>
                                    </p:animScale>
                                    <p:animScale>
                                      <p:cBhvr>
                                        <p:cTn id="18" dur="166" decel="50000">
                                          <p:stCondLst>
                                            <p:cond delay="1668"/>
                                          </p:stCondLst>
                                        </p:cTn>
                                        <p:tgtEl>
                                          <p:spTgt spid="13"/>
                                        </p:tgtEl>
                                      </p:cBhvr>
                                      <p:to x="100000" y="100000"/>
                                    </p:animScale>
                                    <p:animScale>
                                      <p:cBhvr>
                                        <p:cTn id="19" dur="26">
                                          <p:stCondLst>
                                            <p:cond delay="1808"/>
                                          </p:stCondLst>
                                        </p:cTn>
                                        <p:tgtEl>
                                          <p:spTgt spid="13"/>
                                        </p:tgtEl>
                                      </p:cBhvr>
                                      <p:to x="100000" y="95000"/>
                                    </p:animScale>
                                    <p:animScale>
                                      <p:cBhvr>
                                        <p:cTn id="20" dur="166" decel="50000">
                                          <p:stCondLst>
                                            <p:cond delay="1834"/>
                                          </p:stCondLst>
                                        </p:cTn>
                                        <p:tgtEl>
                                          <p:spTgt spid="13"/>
                                        </p:tgtEl>
                                      </p:cBhvr>
                                      <p:to x="100000" y="100000"/>
                                    </p:animScale>
                                  </p:childTnLst>
                                </p:cTn>
                              </p:par>
                            </p:childTnLst>
                          </p:cTn>
                        </p:par>
                        <p:par>
                          <p:cTn id="21" fill="hold">
                            <p:stCondLst>
                              <p:cond delay="2000"/>
                            </p:stCondLst>
                            <p:childTnLst>
                              <p:par>
                                <p:cTn id="22" presetID="45" presetClass="entr" presetSubtype="0" fill="hold" grpId="0" nodeType="after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fade">
                                      <p:cBhvr>
                                        <p:cTn id="24" dur="2000"/>
                                        <p:tgtEl>
                                          <p:spTgt spid="4"/>
                                        </p:tgtEl>
                                      </p:cBhvr>
                                    </p:animEffect>
                                    <p:anim calcmode="lin" valueType="num">
                                      <p:cBhvr>
                                        <p:cTn id="25" dur="2000" fill="hold"/>
                                        <p:tgtEl>
                                          <p:spTgt spid="4"/>
                                        </p:tgtEl>
                                        <p:attrNameLst>
                                          <p:attrName>ppt_w</p:attrName>
                                        </p:attrNameLst>
                                      </p:cBhvr>
                                      <p:tavLst>
                                        <p:tav tm="0" fmla="#ppt_w*sin(2.5*pi*$)">
                                          <p:val>
                                            <p:fltVal val="0"/>
                                          </p:val>
                                        </p:tav>
                                        <p:tav tm="100000">
                                          <p:val>
                                            <p:fltVal val="1"/>
                                          </p:val>
                                        </p:tav>
                                      </p:tavLst>
                                    </p:anim>
                                    <p:anim calcmode="lin" valueType="num">
                                      <p:cBhvr>
                                        <p:cTn id="26" dur="2000" fill="hold"/>
                                        <p:tgtEl>
                                          <p:spTgt spid="4"/>
                                        </p:tgtEl>
                                        <p:attrNameLst>
                                          <p:attrName>ppt_h</p:attrName>
                                        </p:attrNameLst>
                                      </p:cBhvr>
                                      <p:tavLst>
                                        <p:tav tm="0">
                                          <p:val>
                                            <p:strVal val="#ppt_h"/>
                                          </p:val>
                                        </p:tav>
                                        <p:tav tm="100000">
                                          <p:val>
                                            <p:strVal val="#ppt_h"/>
                                          </p:val>
                                        </p:tav>
                                      </p:tavLst>
                                    </p:anim>
                                  </p:childTnLst>
                                </p:cTn>
                              </p:par>
                            </p:childTnLst>
                          </p:cTn>
                        </p:par>
                        <p:par>
                          <p:cTn id="27" fill="hold">
                            <p:stCondLst>
                              <p:cond delay="4000"/>
                            </p:stCondLst>
                            <p:childTnLst>
                              <p:par>
                                <p:cTn id="28" presetID="31" presetClass="entr" presetSubtype="0" fill="hold" grpId="0" nodeType="afterEffect">
                                  <p:stCondLst>
                                    <p:cond delay="0"/>
                                  </p:stCondLst>
                                  <p:childTnLst>
                                    <p:set>
                                      <p:cBhvr>
                                        <p:cTn id="29" dur="1" fill="hold">
                                          <p:stCondLst>
                                            <p:cond delay="0"/>
                                          </p:stCondLst>
                                        </p:cTn>
                                        <p:tgtEl>
                                          <p:spTgt spid="5"/>
                                        </p:tgtEl>
                                        <p:attrNameLst>
                                          <p:attrName>style.visibility</p:attrName>
                                        </p:attrNameLst>
                                      </p:cBhvr>
                                      <p:to>
                                        <p:strVal val="visible"/>
                                      </p:to>
                                    </p:set>
                                    <p:anim calcmode="lin" valueType="num">
                                      <p:cBhvr>
                                        <p:cTn id="30" dur="1000" fill="hold"/>
                                        <p:tgtEl>
                                          <p:spTgt spid="5"/>
                                        </p:tgtEl>
                                        <p:attrNameLst>
                                          <p:attrName>ppt_w</p:attrName>
                                        </p:attrNameLst>
                                      </p:cBhvr>
                                      <p:tavLst>
                                        <p:tav tm="0">
                                          <p:val>
                                            <p:fltVal val="0"/>
                                          </p:val>
                                        </p:tav>
                                        <p:tav tm="100000">
                                          <p:val>
                                            <p:strVal val="#ppt_w"/>
                                          </p:val>
                                        </p:tav>
                                      </p:tavLst>
                                    </p:anim>
                                    <p:anim calcmode="lin" valueType="num">
                                      <p:cBhvr>
                                        <p:cTn id="31" dur="1000" fill="hold"/>
                                        <p:tgtEl>
                                          <p:spTgt spid="5"/>
                                        </p:tgtEl>
                                        <p:attrNameLst>
                                          <p:attrName>ppt_h</p:attrName>
                                        </p:attrNameLst>
                                      </p:cBhvr>
                                      <p:tavLst>
                                        <p:tav tm="0">
                                          <p:val>
                                            <p:fltVal val="0"/>
                                          </p:val>
                                        </p:tav>
                                        <p:tav tm="100000">
                                          <p:val>
                                            <p:strVal val="#ppt_h"/>
                                          </p:val>
                                        </p:tav>
                                      </p:tavLst>
                                    </p:anim>
                                    <p:anim calcmode="lin" valueType="num">
                                      <p:cBhvr>
                                        <p:cTn id="32" dur="1000" fill="hold"/>
                                        <p:tgtEl>
                                          <p:spTgt spid="5"/>
                                        </p:tgtEl>
                                        <p:attrNameLst>
                                          <p:attrName>style.rotation</p:attrName>
                                        </p:attrNameLst>
                                      </p:cBhvr>
                                      <p:tavLst>
                                        <p:tav tm="0">
                                          <p:val>
                                            <p:fltVal val="90"/>
                                          </p:val>
                                        </p:tav>
                                        <p:tav tm="100000">
                                          <p:val>
                                            <p:fltVal val="0"/>
                                          </p:val>
                                        </p:tav>
                                      </p:tavLst>
                                    </p:anim>
                                    <p:animEffect transition="in" filter="fade">
                                      <p:cBhvr>
                                        <p:cTn id="33"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4"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4044505"/>
          </a:xfrm>
        </p:spPr>
        <p:txBody>
          <a:bodyPr anchor="t" anchorCtr="0"/>
          <a:lstStyle/>
          <a:p>
            <a:r>
              <a:rPr lang="en-US" b="1" dirty="0" smtClean="0">
                <a:solidFill>
                  <a:schemeClr val="bg1"/>
                </a:solidFill>
              </a:rPr>
              <a:t>This valuable tool will increase the access to chemical product information and make the workplace and classrooms a safer environment.</a:t>
            </a:r>
            <a:endParaRPr lang="en-US" b="1" dirty="0">
              <a:solidFill>
                <a:schemeClr val="bg1"/>
              </a:solidFill>
            </a:endParaRPr>
          </a:p>
        </p:txBody>
      </p:sp>
    </p:spTree>
    <p:extLst>
      <p:ext uri="{BB962C8B-B14F-4D97-AF65-F5344CB8AC3E}">
        <p14:creationId xmlns:p14="http://schemas.microsoft.com/office/powerpoint/2010/main" val="5630345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wind"/>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Whirlpool design templat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Whirlpool design template" id="{B0128F98-607F-47C4-A649-292B01FF2444}" vid="{FC96924F-4682-4782-BA1F-5BADBD07190F}"/>
    </a:ext>
  </a:extLst>
</a:theme>
</file>

<file path=ppt/theme/theme2.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D0480BBF-5CF3-42A1-972C-384415DA73A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Whirlpool design slides</Template>
  <TotalTime>0</TotalTime>
  <Words>120</Words>
  <Application>Microsoft Office PowerPoint</Application>
  <PresentationFormat>Widescreen</PresentationFormat>
  <Paragraphs>12</Paragraphs>
  <Slides>4</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Calibri</vt:lpstr>
      <vt:lpstr>Whirlpool design template</vt:lpstr>
      <vt:lpstr>Welcome to the  Epic Environmental  MSDS/SDS Library for the  Black Horse Pike Regional  Board of Education</vt:lpstr>
      <vt:lpstr>Ready access to MSDS/SDS is a requirement of the New Jersey Right to Know and Hazard Communication regulations.    It is the goal of the Black Horse Pike Regional Board of Education to provide fast and simple access to this information.  </vt:lpstr>
      <vt:lpstr>All Material Safety Data Sheets (MSDS) &amp; Safety Data Sheets (SDS) are arranged alphabetically by product name.</vt:lpstr>
      <vt:lpstr>This valuable tool will increase the access to chemical product information and make the workplace and classrooms a safer environment.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2015-10-23T20:11:51Z</dcterms:created>
  <dcterms:modified xsi:type="dcterms:W3CDTF">2017-07-05T10:03:57Z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TC034606179991</vt:lpwstr>
  </property>
</Properties>
</file>