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4" r:id="rId5"/>
    <p:sldMasterId id="214748371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6858000" cy="9144000"/>
  <p:embeddedFontLst>
    <p:embeddedFont>
      <p:font typeface="Dekko"/>
      <p:regular r:id="rId18"/>
    </p:embeddedFont>
    <p:embeddedFont>
      <p:font typeface="Work Sans Medium"/>
      <p:regular r:id="rId19"/>
      <p:bold r:id="rId20"/>
      <p:italic r:id="rId21"/>
      <p:boldItalic r:id="rId22"/>
    </p:embeddedFont>
    <p:embeddedFont>
      <p:font typeface="Work Sans"/>
      <p:regular r:id="rId23"/>
      <p:bold r:id="rId24"/>
      <p:italic r:id="rId25"/>
      <p:boldItalic r:id="rId26"/>
    </p:embeddedFont>
    <p:embeddedFont>
      <p:font typeface="Unbounde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7B7B98-513E-495A-A488-F42E846CBF98}">
  <a:tblStyle styleId="{4B7B7B98-513E-495A-A488-F42E846CBF9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20" Type="http://schemas.openxmlformats.org/officeDocument/2006/relationships/font" Target="fonts/WorkSansMedium-bold.fntdata"/><Relationship Id="rId22" Type="http://schemas.openxmlformats.org/officeDocument/2006/relationships/font" Target="fonts/WorkSansMedium-boldItalic.fntdata"/><Relationship Id="rId21" Type="http://schemas.openxmlformats.org/officeDocument/2006/relationships/font" Target="fonts/WorkSansMedium-italic.fntdata"/><Relationship Id="rId24" Type="http://schemas.openxmlformats.org/officeDocument/2006/relationships/font" Target="fonts/WorkSans-bold.fntdata"/><Relationship Id="rId23" Type="http://schemas.openxmlformats.org/officeDocument/2006/relationships/font" Target="fonts/WorkSans-regular.fntdata"/><Relationship Id="rId26" Type="http://schemas.openxmlformats.org/officeDocument/2006/relationships/font" Target="fonts/WorkSans-boldItalic.fntdata"/><Relationship Id="rId25" Type="http://schemas.openxmlformats.org/officeDocument/2006/relationships/font" Target="fonts/WorkSans-italic.fntdata"/><Relationship Id="rId28" Type="http://schemas.openxmlformats.org/officeDocument/2006/relationships/font" Target="fonts/Unbounded-bold.fntdata"/><Relationship Id="rId27" Type="http://schemas.openxmlformats.org/officeDocument/2006/relationships/font" Target="fonts/Unbounded-regular.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WorkSansMedium-regular.fntdata"/><Relationship Id="rId18" Type="http://schemas.openxmlformats.org/officeDocument/2006/relationships/font" Target="fonts/Dekk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3181d75d3bf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3181d75d3bf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31820bb6e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31820bb6e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3181d75d3bf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3181d75d3bf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3181d75d3bf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3181d75d3bf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1820bb6e1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31820bb6e1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Parents like phone/text and fliers at dropoff. They feel like they are informed about events. More training is needed on ParentSquare.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3181d75d3bf_0_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3181d75d3bf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Melany Perez talked about her experience on the soccer team, which she </a:t>
            </a:r>
            <a:r>
              <a:rPr lang="en"/>
              <a:t>thinks should be continued next year. She is happy to see students who are not normally involved in extracurricular activities (our ELs) participate.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3181d75d3bf_0_1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3181d75d3bf_0_1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centered on preparation for the exams. Teachers will begin working with students on the Interim Assessments after Thanksgiving break. Parents received copies of the needs assessment.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181d75d3bf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3181d75d3bf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Prospect parent had questions about review. Her daughter was enjoying Prospect and thriving. She was concerned about the review that would send her back to CHS. Allen Sims, principal said he would meet with the student and talk to her about her concerns.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3181d75d3bf_0_1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3181d75d3bf_0_1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3181d75d3bf_0_6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3181d75d3bf_0_6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USTOM_1">
    <p:bg>
      <p:bgPr>
        <a:solidFill>
          <a:schemeClr val="accent1"/>
        </a:solidFill>
      </p:bgPr>
    </p:bg>
    <p:spTree>
      <p:nvGrpSpPr>
        <p:cNvPr id="54" name="Shape 54"/>
        <p:cNvGrpSpPr/>
        <p:nvPr/>
      </p:nvGrpSpPr>
      <p:grpSpPr>
        <a:xfrm>
          <a:off x="0" y="0"/>
          <a:ext cx="0" cy="0"/>
          <a:chOff x="0" y="0"/>
          <a:chExt cx="0" cy="0"/>
        </a:xfrm>
      </p:grpSpPr>
      <p:grpSp>
        <p:nvGrpSpPr>
          <p:cNvPr id="55" name="Google Shape;55;p14"/>
          <p:cNvGrpSpPr/>
          <p:nvPr/>
        </p:nvGrpSpPr>
        <p:grpSpPr>
          <a:xfrm>
            <a:off x="4999086" y="314238"/>
            <a:ext cx="3867278" cy="5117184"/>
            <a:chOff x="4999086" y="314238"/>
            <a:chExt cx="3867278" cy="5117184"/>
          </a:xfrm>
        </p:grpSpPr>
        <p:sp>
          <p:nvSpPr>
            <p:cNvPr id="56" name="Google Shape;56;p14"/>
            <p:cNvSpPr/>
            <p:nvPr/>
          </p:nvSpPr>
          <p:spPr>
            <a:xfrm rot="-2279872">
              <a:off x="5390488" y="3101850"/>
              <a:ext cx="1938496" cy="1938444"/>
            </a:xfrm>
            <a:prstGeom prst="star4">
              <a:avLst>
                <a:gd fmla="val 2731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57" name="Google Shape;57;p14"/>
            <p:cNvSpPr/>
            <p:nvPr/>
          </p:nvSpPr>
          <p:spPr>
            <a:xfrm rot="-9001516">
              <a:off x="6992089" y="433587"/>
              <a:ext cx="1242950" cy="2861501"/>
            </a:xfrm>
            <a:prstGeom prst="trapezoid">
              <a:avLst>
                <a:gd fmla="val 16489"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grpSp>
      <p:sp>
        <p:nvSpPr>
          <p:cNvPr id="58" name="Google Shape;58;p14"/>
          <p:cNvSpPr txBox="1"/>
          <p:nvPr>
            <p:ph type="title"/>
          </p:nvPr>
        </p:nvSpPr>
        <p:spPr>
          <a:xfrm>
            <a:off x="328350" y="991800"/>
            <a:ext cx="8487300" cy="3159900"/>
          </a:xfrm>
          <a:prstGeom prst="rect">
            <a:avLst/>
          </a:prstGeom>
        </p:spPr>
        <p:txBody>
          <a:bodyPr anchorCtr="0" anchor="ctr" bIns="91425" lIns="91425" spcFirstLastPara="1" rIns="91425" wrap="square" tIns="91425">
            <a:noAutofit/>
          </a:bodyPr>
          <a:lstStyle>
            <a:lvl1pPr lvl="0" algn="ctr">
              <a:spcBef>
                <a:spcPts val="0"/>
              </a:spcBef>
              <a:spcAft>
                <a:spcPts val="0"/>
              </a:spcAft>
              <a:buSzPts val="5600"/>
              <a:buNone/>
              <a:defRPr/>
            </a:lvl1pPr>
            <a:lvl2pPr lvl="1" algn="ctr">
              <a:spcBef>
                <a:spcPts val="0"/>
              </a:spcBef>
              <a:spcAft>
                <a:spcPts val="0"/>
              </a:spcAft>
              <a:buSzPts val="5600"/>
              <a:buNone/>
              <a:defRPr/>
            </a:lvl2pPr>
            <a:lvl3pPr lvl="2" algn="ctr">
              <a:spcBef>
                <a:spcPts val="0"/>
              </a:spcBef>
              <a:spcAft>
                <a:spcPts val="0"/>
              </a:spcAft>
              <a:buSzPts val="5600"/>
              <a:buNone/>
              <a:defRPr/>
            </a:lvl3pPr>
            <a:lvl4pPr lvl="3" algn="ctr">
              <a:spcBef>
                <a:spcPts val="0"/>
              </a:spcBef>
              <a:spcAft>
                <a:spcPts val="0"/>
              </a:spcAft>
              <a:buSzPts val="5600"/>
              <a:buNone/>
              <a:defRPr/>
            </a:lvl4pPr>
            <a:lvl5pPr lvl="4" algn="ctr">
              <a:spcBef>
                <a:spcPts val="0"/>
              </a:spcBef>
              <a:spcAft>
                <a:spcPts val="0"/>
              </a:spcAft>
              <a:buSzPts val="5600"/>
              <a:buNone/>
              <a:defRPr/>
            </a:lvl5pPr>
            <a:lvl6pPr lvl="5" algn="ctr">
              <a:spcBef>
                <a:spcPts val="0"/>
              </a:spcBef>
              <a:spcAft>
                <a:spcPts val="0"/>
              </a:spcAft>
              <a:buSzPts val="5600"/>
              <a:buNone/>
              <a:defRPr/>
            </a:lvl6pPr>
            <a:lvl7pPr lvl="6" algn="ctr">
              <a:spcBef>
                <a:spcPts val="0"/>
              </a:spcBef>
              <a:spcAft>
                <a:spcPts val="0"/>
              </a:spcAft>
              <a:buSzPts val="5600"/>
              <a:buNone/>
              <a:defRPr/>
            </a:lvl7pPr>
            <a:lvl8pPr lvl="7" algn="ctr">
              <a:spcBef>
                <a:spcPts val="0"/>
              </a:spcBef>
              <a:spcAft>
                <a:spcPts val="0"/>
              </a:spcAft>
              <a:buSzPts val="5600"/>
              <a:buNone/>
              <a:defRPr/>
            </a:lvl8pPr>
            <a:lvl9pPr lvl="8" algn="ctr">
              <a:spcBef>
                <a:spcPts val="0"/>
              </a:spcBef>
              <a:spcAft>
                <a:spcPts val="0"/>
              </a:spcAft>
              <a:buSzPts val="5600"/>
              <a:buNone/>
              <a:defRPr/>
            </a:lvl9pPr>
          </a:lstStyle>
          <a:p/>
        </p:txBody>
      </p:sp>
      <p:sp>
        <p:nvSpPr>
          <p:cNvPr id="59" name="Google Shape;59;p14"/>
          <p:cNvSpPr txBox="1"/>
          <p:nvPr>
            <p:ph idx="1" type="subTitle"/>
          </p:nvPr>
        </p:nvSpPr>
        <p:spPr>
          <a:xfrm>
            <a:off x="1568850" y="3519600"/>
            <a:ext cx="6006300" cy="5031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Font typeface="Work Sans"/>
              <a:buNone/>
              <a:defRPr sz="28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4"/>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62" name="Google Shape;62;p14"/>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63" name="Google Shape;63;p14"/>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agenda">
  <p:cSld name="CUSTOM_2">
    <p:spTree>
      <p:nvGrpSpPr>
        <p:cNvPr id="64" name="Shape 64"/>
        <p:cNvGrpSpPr/>
        <p:nvPr/>
      </p:nvGrpSpPr>
      <p:grpSpPr>
        <a:xfrm>
          <a:off x="0" y="0"/>
          <a:ext cx="0" cy="0"/>
          <a:chOff x="0" y="0"/>
          <a:chExt cx="0" cy="0"/>
        </a:xfrm>
      </p:grpSpPr>
      <p:sp>
        <p:nvSpPr>
          <p:cNvPr id="65" name="Google Shape;65;p15"/>
          <p:cNvSpPr txBox="1"/>
          <p:nvPr>
            <p:ph type="title"/>
          </p:nvPr>
        </p:nvSpPr>
        <p:spPr>
          <a:xfrm>
            <a:off x="328350" y="340600"/>
            <a:ext cx="8487300" cy="4462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5600"/>
              <a:buNone/>
              <a:defRPr>
                <a:solidFill>
                  <a:schemeClr val="lt2"/>
                </a:solidFill>
              </a:defRPr>
            </a:lvl1pPr>
            <a:lvl2pPr lvl="1" algn="ctr">
              <a:spcBef>
                <a:spcPts val="0"/>
              </a:spcBef>
              <a:spcAft>
                <a:spcPts val="0"/>
              </a:spcAft>
              <a:buClr>
                <a:schemeClr val="lt2"/>
              </a:buClr>
              <a:buSzPts val="5600"/>
              <a:buNone/>
              <a:defRPr>
                <a:solidFill>
                  <a:schemeClr val="lt2"/>
                </a:solidFill>
              </a:defRPr>
            </a:lvl2pPr>
            <a:lvl3pPr lvl="2" algn="ctr">
              <a:spcBef>
                <a:spcPts val="0"/>
              </a:spcBef>
              <a:spcAft>
                <a:spcPts val="0"/>
              </a:spcAft>
              <a:buClr>
                <a:schemeClr val="lt2"/>
              </a:buClr>
              <a:buSzPts val="5600"/>
              <a:buNone/>
              <a:defRPr>
                <a:solidFill>
                  <a:schemeClr val="lt2"/>
                </a:solidFill>
              </a:defRPr>
            </a:lvl3pPr>
            <a:lvl4pPr lvl="3" algn="ctr">
              <a:spcBef>
                <a:spcPts val="0"/>
              </a:spcBef>
              <a:spcAft>
                <a:spcPts val="0"/>
              </a:spcAft>
              <a:buClr>
                <a:schemeClr val="lt2"/>
              </a:buClr>
              <a:buSzPts val="5600"/>
              <a:buNone/>
              <a:defRPr>
                <a:solidFill>
                  <a:schemeClr val="lt2"/>
                </a:solidFill>
              </a:defRPr>
            </a:lvl4pPr>
            <a:lvl5pPr lvl="4" algn="ctr">
              <a:spcBef>
                <a:spcPts val="0"/>
              </a:spcBef>
              <a:spcAft>
                <a:spcPts val="0"/>
              </a:spcAft>
              <a:buClr>
                <a:schemeClr val="lt2"/>
              </a:buClr>
              <a:buSzPts val="5600"/>
              <a:buNone/>
              <a:defRPr>
                <a:solidFill>
                  <a:schemeClr val="lt2"/>
                </a:solidFill>
              </a:defRPr>
            </a:lvl5pPr>
            <a:lvl6pPr lvl="5" algn="ctr">
              <a:spcBef>
                <a:spcPts val="0"/>
              </a:spcBef>
              <a:spcAft>
                <a:spcPts val="0"/>
              </a:spcAft>
              <a:buClr>
                <a:schemeClr val="lt2"/>
              </a:buClr>
              <a:buSzPts val="5600"/>
              <a:buNone/>
              <a:defRPr>
                <a:solidFill>
                  <a:schemeClr val="lt2"/>
                </a:solidFill>
              </a:defRPr>
            </a:lvl6pPr>
            <a:lvl7pPr lvl="6" algn="ctr">
              <a:spcBef>
                <a:spcPts val="0"/>
              </a:spcBef>
              <a:spcAft>
                <a:spcPts val="0"/>
              </a:spcAft>
              <a:buClr>
                <a:schemeClr val="lt2"/>
              </a:buClr>
              <a:buSzPts val="5600"/>
              <a:buNone/>
              <a:defRPr>
                <a:solidFill>
                  <a:schemeClr val="lt2"/>
                </a:solidFill>
              </a:defRPr>
            </a:lvl7pPr>
            <a:lvl8pPr lvl="7" algn="ctr">
              <a:spcBef>
                <a:spcPts val="0"/>
              </a:spcBef>
              <a:spcAft>
                <a:spcPts val="0"/>
              </a:spcAft>
              <a:buClr>
                <a:schemeClr val="lt2"/>
              </a:buClr>
              <a:buSzPts val="5600"/>
              <a:buNone/>
              <a:defRPr>
                <a:solidFill>
                  <a:schemeClr val="lt2"/>
                </a:solidFill>
              </a:defRPr>
            </a:lvl8pPr>
            <a:lvl9pPr lvl="8" algn="ctr">
              <a:spcBef>
                <a:spcPts val="0"/>
              </a:spcBef>
              <a:spcAft>
                <a:spcPts val="0"/>
              </a:spcAft>
              <a:buClr>
                <a:schemeClr val="lt2"/>
              </a:buClr>
              <a:buSzPts val="5600"/>
              <a:buNone/>
              <a:defRPr>
                <a:solidFill>
                  <a:schemeClr val="lt2"/>
                </a:solidFill>
              </a:defRPr>
            </a:lvl9pPr>
          </a:lstStyle>
          <a:p/>
        </p:txBody>
      </p:sp>
      <p:sp>
        <p:nvSpPr>
          <p:cNvPr id="66" name="Google Shape;66;p15"/>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68" name="Google Shape;68;p15"/>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69" name="Google Shape;69;p15"/>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CUSTOM_2_1">
    <p:spTree>
      <p:nvGrpSpPr>
        <p:cNvPr id="70" name="Shape 70"/>
        <p:cNvGrpSpPr/>
        <p:nvPr/>
      </p:nvGrpSpPr>
      <p:grpSpPr>
        <a:xfrm>
          <a:off x="0" y="0"/>
          <a:ext cx="0" cy="0"/>
          <a:chOff x="0" y="0"/>
          <a:chExt cx="0" cy="0"/>
        </a:xfrm>
      </p:grpSpPr>
      <p:sp>
        <p:nvSpPr>
          <p:cNvPr id="71" name="Google Shape;71;p16"/>
          <p:cNvSpPr txBox="1"/>
          <p:nvPr>
            <p:ph type="title"/>
          </p:nvPr>
        </p:nvSpPr>
        <p:spPr>
          <a:xfrm>
            <a:off x="497038" y="160550"/>
            <a:ext cx="8487300" cy="1481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5600"/>
              <a:buNone/>
              <a:defRPr>
                <a:solidFill>
                  <a:schemeClr val="lt1"/>
                </a:solidFill>
              </a:defRPr>
            </a:lvl1pPr>
            <a:lvl2pPr lvl="1" algn="ctr">
              <a:spcBef>
                <a:spcPts val="0"/>
              </a:spcBef>
              <a:spcAft>
                <a:spcPts val="0"/>
              </a:spcAft>
              <a:buClr>
                <a:schemeClr val="lt1"/>
              </a:buClr>
              <a:buSzPts val="5600"/>
              <a:buNone/>
              <a:defRPr>
                <a:solidFill>
                  <a:schemeClr val="lt1"/>
                </a:solidFill>
              </a:defRPr>
            </a:lvl2pPr>
            <a:lvl3pPr lvl="2" algn="ctr">
              <a:spcBef>
                <a:spcPts val="0"/>
              </a:spcBef>
              <a:spcAft>
                <a:spcPts val="0"/>
              </a:spcAft>
              <a:buClr>
                <a:schemeClr val="lt1"/>
              </a:buClr>
              <a:buSzPts val="5600"/>
              <a:buNone/>
              <a:defRPr>
                <a:solidFill>
                  <a:schemeClr val="lt1"/>
                </a:solidFill>
              </a:defRPr>
            </a:lvl3pPr>
            <a:lvl4pPr lvl="3" algn="ctr">
              <a:spcBef>
                <a:spcPts val="0"/>
              </a:spcBef>
              <a:spcAft>
                <a:spcPts val="0"/>
              </a:spcAft>
              <a:buClr>
                <a:schemeClr val="lt1"/>
              </a:buClr>
              <a:buSzPts val="5600"/>
              <a:buNone/>
              <a:defRPr>
                <a:solidFill>
                  <a:schemeClr val="lt1"/>
                </a:solidFill>
              </a:defRPr>
            </a:lvl4pPr>
            <a:lvl5pPr lvl="4" algn="ctr">
              <a:spcBef>
                <a:spcPts val="0"/>
              </a:spcBef>
              <a:spcAft>
                <a:spcPts val="0"/>
              </a:spcAft>
              <a:buClr>
                <a:schemeClr val="lt1"/>
              </a:buClr>
              <a:buSzPts val="5600"/>
              <a:buNone/>
              <a:defRPr>
                <a:solidFill>
                  <a:schemeClr val="lt1"/>
                </a:solidFill>
              </a:defRPr>
            </a:lvl5pPr>
            <a:lvl6pPr lvl="5" algn="ctr">
              <a:spcBef>
                <a:spcPts val="0"/>
              </a:spcBef>
              <a:spcAft>
                <a:spcPts val="0"/>
              </a:spcAft>
              <a:buClr>
                <a:schemeClr val="lt1"/>
              </a:buClr>
              <a:buSzPts val="5600"/>
              <a:buNone/>
              <a:defRPr>
                <a:solidFill>
                  <a:schemeClr val="lt1"/>
                </a:solidFill>
              </a:defRPr>
            </a:lvl6pPr>
            <a:lvl7pPr lvl="6" algn="ctr">
              <a:spcBef>
                <a:spcPts val="0"/>
              </a:spcBef>
              <a:spcAft>
                <a:spcPts val="0"/>
              </a:spcAft>
              <a:buClr>
                <a:schemeClr val="lt1"/>
              </a:buClr>
              <a:buSzPts val="5600"/>
              <a:buNone/>
              <a:defRPr>
                <a:solidFill>
                  <a:schemeClr val="lt1"/>
                </a:solidFill>
              </a:defRPr>
            </a:lvl7pPr>
            <a:lvl8pPr lvl="7" algn="ctr">
              <a:spcBef>
                <a:spcPts val="0"/>
              </a:spcBef>
              <a:spcAft>
                <a:spcPts val="0"/>
              </a:spcAft>
              <a:buClr>
                <a:schemeClr val="lt1"/>
              </a:buClr>
              <a:buSzPts val="5600"/>
              <a:buNone/>
              <a:defRPr>
                <a:solidFill>
                  <a:schemeClr val="lt1"/>
                </a:solidFill>
              </a:defRPr>
            </a:lvl8pPr>
            <a:lvl9pPr lvl="8" algn="ctr">
              <a:spcBef>
                <a:spcPts val="0"/>
              </a:spcBef>
              <a:spcAft>
                <a:spcPts val="0"/>
              </a:spcAft>
              <a:buClr>
                <a:schemeClr val="lt1"/>
              </a:buClr>
              <a:buSzPts val="5600"/>
              <a:buNone/>
              <a:defRPr>
                <a:solidFill>
                  <a:schemeClr val="lt1"/>
                </a:solidFill>
              </a:defRPr>
            </a:lvl9pPr>
          </a:lstStyle>
          <a:p/>
        </p:txBody>
      </p:sp>
      <p:sp>
        <p:nvSpPr>
          <p:cNvPr id="72" name="Google Shape;72;p16"/>
          <p:cNvSpPr txBox="1"/>
          <p:nvPr>
            <p:ph idx="1" type="body"/>
          </p:nvPr>
        </p:nvSpPr>
        <p:spPr>
          <a:xfrm>
            <a:off x="2299588" y="3698375"/>
            <a:ext cx="4882200" cy="1155900"/>
          </a:xfrm>
          <a:prstGeom prst="rect">
            <a:avLst/>
          </a:prstGeom>
        </p:spPr>
        <p:txBody>
          <a:bodyPr anchorCtr="0" anchor="t" bIns="91425" lIns="91425" spcFirstLastPara="1" rIns="91425" wrap="square" tIns="9142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73" name="Google Shape;73;p16"/>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75" name="Google Shape;75;p16"/>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76" name="Google Shape;76;p16"/>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grpSp>
        <p:nvGrpSpPr>
          <p:cNvPr id="77" name="Google Shape;77;p16"/>
          <p:cNvGrpSpPr/>
          <p:nvPr/>
        </p:nvGrpSpPr>
        <p:grpSpPr>
          <a:xfrm>
            <a:off x="998425" y="1025060"/>
            <a:ext cx="7835875" cy="2708700"/>
            <a:chOff x="998425" y="1025060"/>
            <a:chExt cx="7835875" cy="2708700"/>
          </a:xfrm>
        </p:grpSpPr>
        <p:sp>
          <p:nvSpPr>
            <p:cNvPr id="78" name="Google Shape;78;p16"/>
            <p:cNvSpPr/>
            <p:nvPr/>
          </p:nvSpPr>
          <p:spPr>
            <a:xfrm>
              <a:off x="998425" y="1439725"/>
              <a:ext cx="1892400" cy="189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79" name="Google Shape;79;p16"/>
            <p:cNvSpPr/>
            <p:nvPr/>
          </p:nvSpPr>
          <p:spPr>
            <a:xfrm rot="-1771916">
              <a:off x="2791669" y="1477356"/>
              <a:ext cx="2112562" cy="1796048"/>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80" name="Google Shape;80;p16"/>
            <p:cNvSpPr/>
            <p:nvPr/>
          </p:nvSpPr>
          <p:spPr>
            <a:xfrm rot="-2298668">
              <a:off x="4591386" y="1562390"/>
              <a:ext cx="2302028" cy="163404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81" name="Google Shape;81;p16"/>
            <p:cNvSpPr/>
            <p:nvPr/>
          </p:nvSpPr>
          <p:spPr>
            <a:xfrm rot="-2566413">
              <a:off x="6390986" y="1686931"/>
              <a:ext cx="2271528" cy="1394952"/>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shop benefits">
  <p:cSld name="CUSTOM_2_1_1">
    <p:spTree>
      <p:nvGrpSpPr>
        <p:cNvPr id="82" name="Shape 82"/>
        <p:cNvGrpSpPr/>
        <p:nvPr/>
      </p:nvGrpSpPr>
      <p:grpSpPr>
        <a:xfrm>
          <a:off x="0" y="0"/>
          <a:ext cx="0" cy="0"/>
          <a:chOff x="0" y="0"/>
          <a:chExt cx="0" cy="0"/>
        </a:xfrm>
      </p:grpSpPr>
      <p:sp>
        <p:nvSpPr>
          <p:cNvPr id="83" name="Google Shape;83;p17"/>
          <p:cNvSpPr/>
          <p:nvPr/>
        </p:nvSpPr>
        <p:spPr>
          <a:xfrm>
            <a:off x="100" y="-100"/>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84" name="Google Shape;84;p17"/>
          <p:cNvSpPr txBox="1"/>
          <p:nvPr>
            <p:ph type="title"/>
          </p:nvPr>
        </p:nvSpPr>
        <p:spPr>
          <a:xfrm>
            <a:off x="519750" y="145550"/>
            <a:ext cx="3908100" cy="289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85" name="Google Shape;85;p17"/>
          <p:cNvSpPr txBox="1"/>
          <p:nvPr>
            <p:ph idx="1" type="body"/>
          </p:nvPr>
        </p:nvSpPr>
        <p:spPr>
          <a:xfrm>
            <a:off x="519750" y="2142625"/>
            <a:ext cx="3622800" cy="19884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6" name="Google Shape;86;p17"/>
          <p:cNvSpPr txBox="1"/>
          <p:nvPr>
            <p:ph idx="2" type="subTitle"/>
          </p:nvPr>
        </p:nvSpPr>
        <p:spPr>
          <a:xfrm>
            <a:off x="5473534" y="7244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7"/>
          <p:cNvSpPr txBox="1"/>
          <p:nvPr>
            <p:ph idx="3" type="subTitle"/>
          </p:nvPr>
        </p:nvSpPr>
        <p:spPr>
          <a:xfrm>
            <a:off x="5473534" y="10091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7"/>
          <p:cNvSpPr txBox="1"/>
          <p:nvPr>
            <p:ph idx="4" type="subTitle"/>
          </p:nvPr>
        </p:nvSpPr>
        <p:spPr>
          <a:xfrm>
            <a:off x="5473534" y="15122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7"/>
          <p:cNvSpPr txBox="1"/>
          <p:nvPr>
            <p:ph idx="5" type="subTitle"/>
          </p:nvPr>
        </p:nvSpPr>
        <p:spPr>
          <a:xfrm>
            <a:off x="5473534" y="17969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7"/>
          <p:cNvSpPr txBox="1"/>
          <p:nvPr>
            <p:ph idx="6" type="subTitle"/>
          </p:nvPr>
        </p:nvSpPr>
        <p:spPr>
          <a:xfrm>
            <a:off x="5473534" y="23000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7"/>
          <p:cNvSpPr txBox="1"/>
          <p:nvPr>
            <p:ph idx="7" type="subTitle"/>
          </p:nvPr>
        </p:nvSpPr>
        <p:spPr>
          <a:xfrm>
            <a:off x="5473534" y="25847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7"/>
          <p:cNvSpPr txBox="1"/>
          <p:nvPr>
            <p:ph idx="8" type="subTitle"/>
          </p:nvPr>
        </p:nvSpPr>
        <p:spPr>
          <a:xfrm>
            <a:off x="5473534" y="30878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7"/>
          <p:cNvSpPr txBox="1"/>
          <p:nvPr>
            <p:ph idx="9" type="subTitle"/>
          </p:nvPr>
        </p:nvSpPr>
        <p:spPr>
          <a:xfrm>
            <a:off x="5473534" y="33725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7"/>
          <p:cNvSpPr txBox="1"/>
          <p:nvPr>
            <p:ph idx="13" type="subTitle"/>
          </p:nvPr>
        </p:nvSpPr>
        <p:spPr>
          <a:xfrm>
            <a:off x="5473534" y="38756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7"/>
          <p:cNvSpPr txBox="1"/>
          <p:nvPr>
            <p:ph idx="14" type="subTitle"/>
          </p:nvPr>
        </p:nvSpPr>
        <p:spPr>
          <a:xfrm>
            <a:off x="5473534" y="41603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7"/>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ph idx="15"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98" name="Google Shape;98;p17"/>
          <p:cNvSpPr txBox="1"/>
          <p:nvPr>
            <p:ph idx="16"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99" name="Google Shape;99;p17"/>
          <p:cNvSpPr txBox="1"/>
          <p:nvPr>
            <p:ph idx="17"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amp; context">
  <p:cSld name="CUSTOM_2_1_1_1">
    <p:spTree>
      <p:nvGrpSpPr>
        <p:cNvPr id="100" name="Shape 100"/>
        <p:cNvGrpSpPr/>
        <p:nvPr/>
      </p:nvGrpSpPr>
      <p:grpSpPr>
        <a:xfrm>
          <a:off x="0" y="0"/>
          <a:ext cx="0" cy="0"/>
          <a:chOff x="0" y="0"/>
          <a:chExt cx="0" cy="0"/>
        </a:xfrm>
      </p:grpSpPr>
      <p:sp>
        <p:nvSpPr>
          <p:cNvPr id="101" name="Google Shape;101;p18"/>
          <p:cNvSpPr/>
          <p:nvPr/>
        </p:nvSpPr>
        <p:spPr>
          <a:xfrm>
            <a:off x="-925" y="-100"/>
            <a:ext cx="4572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102" name="Google Shape;102;p18"/>
          <p:cNvSpPr txBox="1"/>
          <p:nvPr>
            <p:ph type="title"/>
          </p:nvPr>
        </p:nvSpPr>
        <p:spPr>
          <a:xfrm>
            <a:off x="519750" y="145550"/>
            <a:ext cx="3908100" cy="1453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03" name="Google Shape;103;p18"/>
          <p:cNvSpPr txBox="1"/>
          <p:nvPr>
            <p:ph idx="1" type="body"/>
          </p:nvPr>
        </p:nvSpPr>
        <p:spPr>
          <a:xfrm>
            <a:off x="519750" y="3804825"/>
            <a:ext cx="3908100" cy="11559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4" name="Google Shape;104;p18"/>
          <p:cNvSpPr txBox="1"/>
          <p:nvPr>
            <p:ph idx="2" type="subTitle"/>
          </p:nvPr>
        </p:nvSpPr>
        <p:spPr>
          <a:xfrm>
            <a:off x="5473534" y="7244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8"/>
          <p:cNvSpPr txBox="1"/>
          <p:nvPr>
            <p:ph idx="3" type="subTitle"/>
          </p:nvPr>
        </p:nvSpPr>
        <p:spPr>
          <a:xfrm>
            <a:off x="5473534" y="10091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8"/>
          <p:cNvSpPr txBox="1"/>
          <p:nvPr>
            <p:ph idx="4" type="subTitle"/>
          </p:nvPr>
        </p:nvSpPr>
        <p:spPr>
          <a:xfrm>
            <a:off x="5473534" y="15122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18"/>
          <p:cNvSpPr txBox="1"/>
          <p:nvPr>
            <p:ph idx="5" type="subTitle"/>
          </p:nvPr>
        </p:nvSpPr>
        <p:spPr>
          <a:xfrm>
            <a:off x="5473534" y="17969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8"/>
          <p:cNvSpPr txBox="1"/>
          <p:nvPr>
            <p:ph idx="6" type="subTitle"/>
          </p:nvPr>
        </p:nvSpPr>
        <p:spPr>
          <a:xfrm>
            <a:off x="5473534" y="23000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8"/>
          <p:cNvSpPr txBox="1"/>
          <p:nvPr>
            <p:ph idx="7" type="subTitle"/>
          </p:nvPr>
        </p:nvSpPr>
        <p:spPr>
          <a:xfrm>
            <a:off x="5473534" y="25847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8"/>
          <p:cNvSpPr txBox="1"/>
          <p:nvPr>
            <p:ph idx="8" type="subTitle"/>
          </p:nvPr>
        </p:nvSpPr>
        <p:spPr>
          <a:xfrm>
            <a:off x="5473534" y="30878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8"/>
          <p:cNvSpPr txBox="1"/>
          <p:nvPr>
            <p:ph idx="9" type="subTitle"/>
          </p:nvPr>
        </p:nvSpPr>
        <p:spPr>
          <a:xfrm>
            <a:off x="5473534" y="33725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8"/>
          <p:cNvSpPr txBox="1"/>
          <p:nvPr>
            <p:ph idx="13" type="subTitle"/>
          </p:nvPr>
        </p:nvSpPr>
        <p:spPr>
          <a:xfrm>
            <a:off x="5473534" y="3875624"/>
            <a:ext cx="3710100" cy="503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8"/>
          <p:cNvSpPr txBox="1"/>
          <p:nvPr>
            <p:ph idx="14" type="subTitle"/>
          </p:nvPr>
        </p:nvSpPr>
        <p:spPr>
          <a:xfrm>
            <a:off x="5473534" y="4160325"/>
            <a:ext cx="3622800" cy="503100"/>
          </a:xfrm>
          <a:prstGeom prst="rect">
            <a:avLst/>
          </a:prstGeom>
        </p:spPr>
        <p:txBody>
          <a:bodyPr anchorCtr="0" anchor="t" bIns="91425" lIns="91425" spcFirstLastPara="1" rIns="91425" wrap="square" tIns="91425">
            <a:noAutofit/>
          </a:bodyPr>
          <a:lstStyle>
            <a:lvl1pPr lvl="0">
              <a:spcBef>
                <a:spcPts val="0"/>
              </a:spcBef>
              <a:spcAft>
                <a:spcPts val="0"/>
              </a:spcAft>
              <a:buSzPts val="900"/>
              <a:buFont typeface="Work Sans"/>
              <a:buNone/>
              <a:defRPr sz="900">
                <a:latin typeface="Work Sans"/>
                <a:ea typeface="Work Sans"/>
                <a:cs typeface="Work Sans"/>
                <a:sym typeface="Work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8"/>
          <p:cNvSpPr/>
          <p:nvPr>
            <p:ph idx="15" type="pic"/>
          </p:nvPr>
        </p:nvSpPr>
        <p:spPr>
          <a:xfrm>
            <a:off x="566862" y="1552585"/>
            <a:ext cx="3712200" cy="2051700"/>
          </a:xfrm>
          <a:prstGeom prst="ellipse">
            <a:avLst/>
          </a:prstGeom>
          <a:noFill/>
          <a:ln>
            <a:noFill/>
          </a:ln>
        </p:spPr>
      </p:sp>
      <p:sp>
        <p:nvSpPr>
          <p:cNvPr id="115" name="Google Shape;115;p18"/>
          <p:cNvSpPr/>
          <p:nvPr/>
        </p:nvSpPr>
        <p:spPr>
          <a:xfrm>
            <a:off x="-925" y="0"/>
            <a:ext cx="3483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txBox="1"/>
          <p:nvPr>
            <p:ph idx="16"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17" name="Google Shape;117;p18"/>
          <p:cNvSpPr txBox="1"/>
          <p:nvPr>
            <p:ph idx="17"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18" name="Google Shape;118;p18"/>
          <p:cNvSpPr txBox="1"/>
          <p:nvPr>
            <p:ph idx="18"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loyee 2">
  <p:cSld name="CUSTOM_2_1_1_1_1_1">
    <p:spTree>
      <p:nvGrpSpPr>
        <p:cNvPr id="119" name="Shape 119"/>
        <p:cNvGrpSpPr/>
        <p:nvPr/>
      </p:nvGrpSpPr>
      <p:grpSpPr>
        <a:xfrm>
          <a:off x="0" y="0"/>
          <a:ext cx="0" cy="0"/>
          <a:chOff x="0" y="0"/>
          <a:chExt cx="0" cy="0"/>
        </a:xfrm>
      </p:grpSpPr>
      <p:sp>
        <p:nvSpPr>
          <p:cNvPr id="120" name="Google Shape;120;p19"/>
          <p:cNvSpPr txBox="1"/>
          <p:nvPr>
            <p:ph idx="1" type="subTitle"/>
          </p:nvPr>
        </p:nvSpPr>
        <p:spPr>
          <a:xfrm>
            <a:off x="5630225" y="2866950"/>
            <a:ext cx="25182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21" name="Google Shape;121;p19"/>
          <p:cNvSpPr txBox="1"/>
          <p:nvPr>
            <p:ph idx="2" type="subTitle"/>
          </p:nvPr>
        </p:nvSpPr>
        <p:spPr>
          <a:xfrm>
            <a:off x="4726800" y="3068900"/>
            <a:ext cx="6231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22" name="Google Shape;122;p19"/>
          <p:cNvSpPr txBox="1"/>
          <p:nvPr>
            <p:ph idx="3" type="subTitle"/>
          </p:nvPr>
        </p:nvSpPr>
        <p:spPr>
          <a:xfrm>
            <a:off x="8375975" y="3068900"/>
            <a:ext cx="6231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23" name="Google Shape;123;p19"/>
          <p:cNvSpPr/>
          <p:nvPr/>
        </p:nvSpPr>
        <p:spPr>
          <a:xfrm>
            <a:off x="347075" y="-100"/>
            <a:ext cx="4224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124" name="Google Shape;124;p19"/>
          <p:cNvSpPr/>
          <p:nvPr>
            <p:ph idx="4" type="pic"/>
          </p:nvPr>
        </p:nvSpPr>
        <p:spPr>
          <a:xfrm>
            <a:off x="825750" y="287000"/>
            <a:ext cx="3090900" cy="4569300"/>
          </a:xfrm>
          <a:prstGeom prst="ellipse">
            <a:avLst/>
          </a:prstGeom>
          <a:noFill/>
          <a:ln>
            <a:noFill/>
          </a:ln>
        </p:spPr>
      </p:sp>
      <p:sp>
        <p:nvSpPr>
          <p:cNvPr id="125" name="Google Shape;125;p19"/>
          <p:cNvSpPr txBox="1"/>
          <p:nvPr>
            <p:ph type="title"/>
          </p:nvPr>
        </p:nvSpPr>
        <p:spPr>
          <a:xfrm>
            <a:off x="4812175" y="192125"/>
            <a:ext cx="3989700" cy="89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5600"/>
              <a:buNone/>
              <a:defRPr>
                <a:solidFill>
                  <a:schemeClr val="lt1"/>
                </a:solidFill>
              </a:defRPr>
            </a:lvl2pPr>
            <a:lvl3pPr lvl="2">
              <a:spcBef>
                <a:spcPts val="0"/>
              </a:spcBef>
              <a:spcAft>
                <a:spcPts val="0"/>
              </a:spcAft>
              <a:buClr>
                <a:schemeClr val="lt1"/>
              </a:buClr>
              <a:buSzPts val="5600"/>
              <a:buNone/>
              <a:defRPr>
                <a:solidFill>
                  <a:schemeClr val="lt1"/>
                </a:solidFill>
              </a:defRPr>
            </a:lvl3pPr>
            <a:lvl4pPr lvl="3">
              <a:spcBef>
                <a:spcPts val="0"/>
              </a:spcBef>
              <a:spcAft>
                <a:spcPts val="0"/>
              </a:spcAft>
              <a:buClr>
                <a:schemeClr val="lt1"/>
              </a:buClr>
              <a:buSzPts val="5600"/>
              <a:buNone/>
              <a:defRPr>
                <a:solidFill>
                  <a:schemeClr val="lt1"/>
                </a:solidFill>
              </a:defRPr>
            </a:lvl4pPr>
            <a:lvl5pPr lvl="4">
              <a:spcBef>
                <a:spcPts val="0"/>
              </a:spcBef>
              <a:spcAft>
                <a:spcPts val="0"/>
              </a:spcAft>
              <a:buClr>
                <a:schemeClr val="lt1"/>
              </a:buClr>
              <a:buSzPts val="5600"/>
              <a:buNone/>
              <a:defRPr>
                <a:solidFill>
                  <a:schemeClr val="lt1"/>
                </a:solidFill>
              </a:defRPr>
            </a:lvl5pPr>
            <a:lvl6pPr lvl="5">
              <a:spcBef>
                <a:spcPts val="0"/>
              </a:spcBef>
              <a:spcAft>
                <a:spcPts val="0"/>
              </a:spcAft>
              <a:buClr>
                <a:schemeClr val="lt1"/>
              </a:buClr>
              <a:buSzPts val="5600"/>
              <a:buNone/>
              <a:defRPr>
                <a:solidFill>
                  <a:schemeClr val="lt1"/>
                </a:solidFill>
              </a:defRPr>
            </a:lvl6pPr>
            <a:lvl7pPr lvl="6">
              <a:spcBef>
                <a:spcPts val="0"/>
              </a:spcBef>
              <a:spcAft>
                <a:spcPts val="0"/>
              </a:spcAft>
              <a:buClr>
                <a:schemeClr val="lt1"/>
              </a:buClr>
              <a:buSzPts val="5600"/>
              <a:buNone/>
              <a:defRPr>
                <a:solidFill>
                  <a:schemeClr val="lt1"/>
                </a:solidFill>
              </a:defRPr>
            </a:lvl7pPr>
            <a:lvl8pPr lvl="7">
              <a:spcBef>
                <a:spcPts val="0"/>
              </a:spcBef>
              <a:spcAft>
                <a:spcPts val="0"/>
              </a:spcAft>
              <a:buClr>
                <a:schemeClr val="lt1"/>
              </a:buClr>
              <a:buSzPts val="5600"/>
              <a:buNone/>
              <a:defRPr>
                <a:solidFill>
                  <a:schemeClr val="lt1"/>
                </a:solidFill>
              </a:defRPr>
            </a:lvl8pPr>
            <a:lvl9pPr lvl="8">
              <a:spcBef>
                <a:spcPts val="0"/>
              </a:spcBef>
              <a:spcAft>
                <a:spcPts val="0"/>
              </a:spcAft>
              <a:buClr>
                <a:schemeClr val="lt1"/>
              </a:buClr>
              <a:buSzPts val="5600"/>
              <a:buNone/>
              <a:defRPr>
                <a:solidFill>
                  <a:schemeClr val="lt1"/>
                </a:solidFill>
              </a:defRPr>
            </a:lvl9pPr>
          </a:lstStyle>
          <a:p/>
        </p:txBody>
      </p:sp>
      <p:sp>
        <p:nvSpPr>
          <p:cNvPr id="126" name="Google Shape;126;p19"/>
          <p:cNvSpPr txBox="1"/>
          <p:nvPr>
            <p:ph idx="5" type="subTitle"/>
          </p:nvPr>
        </p:nvSpPr>
        <p:spPr>
          <a:xfrm>
            <a:off x="4804275" y="670082"/>
            <a:ext cx="3989700" cy="503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Work Sans"/>
              <a:buNone/>
              <a:defRPr sz="14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27" name="Google Shape;127;p19"/>
          <p:cNvSpPr/>
          <p:nvPr/>
        </p:nvSpPr>
        <p:spPr>
          <a:xfrm>
            <a:off x="5414389" y="3068847"/>
            <a:ext cx="2949900" cy="1578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txBox="1"/>
          <p:nvPr>
            <p:ph idx="6" type="subTitle"/>
          </p:nvPr>
        </p:nvSpPr>
        <p:spPr>
          <a:xfrm>
            <a:off x="5630225" y="3626750"/>
            <a:ext cx="25182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29" name="Google Shape;129;p19"/>
          <p:cNvSpPr txBox="1"/>
          <p:nvPr>
            <p:ph idx="7" type="subTitle"/>
          </p:nvPr>
        </p:nvSpPr>
        <p:spPr>
          <a:xfrm>
            <a:off x="4726800" y="3828700"/>
            <a:ext cx="6231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30" name="Google Shape;130;p19"/>
          <p:cNvSpPr txBox="1"/>
          <p:nvPr>
            <p:ph idx="8" type="subTitle"/>
          </p:nvPr>
        </p:nvSpPr>
        <p:spPr>
          <a:xfrm>
            <a:off x="8375975" y="3828700"/>
            <a:ext cx="6231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31" name="Google Shape;131;p19"/>
          <p:cNvSpPr/>
          <p:nvPr/>
        </p:nvSpPr>
        <p:spPr>
          <a:xfrm>
            <a:off x="5414389" y="3828647"/>
            <a:ext cx="2949900" cy="1578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txBox="1"/>
          <p:nvPr>
            <p:ph idx="9" type="subTitle"/>
          </p:nvPr>
        </p:nvSpPr>
        <p:spPr>
          <a:xfrm>
            <a:off x="5630225" y="4386550"/>
            <a:ext cx="25182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33" name="Google Shape;133;p19"/>
          <p:cNvSpPr txBox="1"/>
          <p:nvPr>
            <p:ph idx="13" type="subTitle"/>
          </p:nvPr>
        </p:nvSpPr>
        <p:spPr>
          <a:xfrm>
            <a:off x="4726800" y="4588500"/>
            <a:ext cx="6231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34" name="Google Shape;134;p19"/>
          <p:cNvSpPr txBox="1"/>
          <p:nvPr>
            <p:ph idx="14" type="subTitle"/>
          </p:nvPr>
        </p:nvSpPr>
        <p:spPr>
          <a:xfrm>
            <a:off x="8375975" y="4588500"/>
            <a:ext cx="623100" cy="15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00"/>
              <a:buFont typeface="Work Sans"/>
              <a:buNone/>
              <a:defRPr sz="9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35" name="Google Shape;135;p19"/>
          <p:cNvSpPr/>
          <p:nvPr/>
        </p:nvSpPr>
        <p:spPr>
          <a:xfrm>
            <a:off x="5414389" y="4588447"/>
            <a:ext cx="2949900" cy="1578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txBox="1"/>
          <p:nvPr>
            <p:ph idx="15"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39" name="Google Shape;139;p19"/>
          <p:cNvSpPr txBox="1"/>
          <p:nvPr>
            <p:ph idx="16"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40" name="Google Shape;140;p19"/>
          <p:cNvSpPr txBox="1"/>
          <p:nvPr>
            <p:ph idx="17"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ttendees">
  <p:cSld name="CUSTOM_2_1_1_1_1_1_1">
    <p:spTree>
      <p:nvGrpSpPr>
        <p:cNvPr id="141" name="Shape 141"/>
        <p:cNvGrpSpPr/>
        <p:nvPr/>
      </p:nvGrpSpPr>
      <p:grpSpPr>
        <a:xfrm>
          <a:off x="0" y="0"/>
          <a:ext cx="0" cy="0"/>
          <a:chOff x="0" y="0"/>
          <a:chExt cx="0" cy="0"/>
        </a:xfrm>
      </p:grpSpPr>
      <p:sp>
        <p:nvSpPr>
          <p:cNvPr id="142" name="Google Shape;142;p20"/>
          <p:cNvSpPr txBox="1"/>
          <p:nvPr>
            <p:ph type="title"/>
          </p:nvPr>
        </p:nvSpPr>
        <p:spPr>
          <a:xfrm>
            <a:off x="328350" y="3596925"/>
            <a:ext cx="8487300" cy="1481400"/>
          </a:xfrm>
          <a:prstGeom prst="rect">
            <a:avLst/>
          </a:prstGeom>
        </p:spPr>
        <p:txBody>
          <a:bodyPr anchorCtr="0" anchor="b" bIns="91425" lIns="91425" spcFirstLastPara="1" rIns="91425" wrap="square" tIns="91425">
            <a:noAutofit/>
          </a:bodyPr>
          <a:lstStyle>
            <a:lvl1pPr lvl="0" algn="ctr">
              <a:spcBef>
                <a:spcPts val="0"/>
              </a:spcBef>
              <a:spcAft>
                <a:spcPts val="0"/>
              </a:spcAft>
              <a:buSzPts val="5600"/>
              <a:buNone/>
              <a:defRPr/>
            </a:lvl1pPr>
            <a:lvl2pPr lvl="1" algn="ctr">
              <a:spcBef>
                <a:spcPts val="0"/>
              </a:spcBef>
              <a:spcAft>
                <a:spcPts val="0"/>
              </a:spcAft>
              <a:buSzPts val="5600"/>
              <a:buNone/>
              <a:defRPr/>
            </a:lvl2pPr>
            <a:lvl3pPr lvl="2" algn="ctr">
              <a:spcBef>
                <a:spcPts val="0"/>
              </a:spcBef>
              <a:spcAft>
                <a:spcPts val="0"/>
              </a:spcAft>
              <a:buSzPts val="5600"/>
              <a:buNone/>
              <a:defRPr/>
            </a:lvl3pPr>
            <a:lvl4pPr lvl="3" algn="ctr">
              <a:spcBef>
                <a:spcPts val="0"/>
              </a:spcBef>
              <a:spcAft>
                <a:spcPts val="0"/>
              </a:spcAft>
              <a:buSzPts val="5600"/>
              <a:buNone/>
              <a:defRPr/>
            </a:lvl4pPr>
            <a:lvl5pPr lvl="4" algn="ctr">
              <a:spcBef>
                <a:spcPts val="0"/>
              </a:spcBef>
              <a:spcAft>
                <a:spcPts val="0"/>
              </a:spcAft>
              <a:buSzPts val="5600"/>
              <a:buNone/>
              <a:defRPr/>
            </a:lvl5pPr>
            <a:lvl6pPr lvl="5" algn="ctr">
              <a:spcBef>
                <a:spcPts val="0"/>
              </a:spcBef>
              <a:spcAft>
                <a:spcPts val="0"/>
              </a:spcAft>
              <a:buSzPts val="5600"/>
              <a:buNone/>
              <a:defRPr/>
            </a:lvl6pPr>
            <a:lvl7pPr lvl="6" algn="ctr">
              <a:spcBef>
                <a:spcPts val="0"/>
              </a:spcBef>
              <a:spcAft>
                <a:spcPts val="0"/>
              </a:spcAft>
              <a:buSzPts val="5600"/>
              <a:buNone/>
              <a:defRPr/>
            </a:lvl7pPr>
            <a:lvl8pPr lvl="7" algn="ctr">
              <a:spcBef>
                <a:spcPts val="0"/>
              </a:spcBef>
              <a:spcAft>
                <a:spcPts val="0"/>
              </a:spcAft>
              <a:buSzPts val="5600"/>
              <a:buNone/>
              <a:defRPr/>
            </a:lvl8pPr>
            <a:lvl9pPr lvl="8" algn="ctr">
              <a:spcBef>
                <a:spcPts val="0"/>
              </a:spcBef>
              <a:spcAft>
                <a:spcPts val="0"/>
              </a:spcAft>
              <a:buSzPts val="5600"/>
              <a:buNone/>
              <a:defRPr/>
            </a:lvl9pPr>
          </a:lstStyle>
          <a:p/>
        </p:txBody>
      </p:sp>
      <p:sp>
        <p:nvSpPr>
          <p:cNvPr id="143" name="Google Shape;143;p20"/>
          <p:cNvSpPr/>
          <p:nvPr>
            <p:ph idx="2" type="pic"/>
          </p:nvPr>
        </p:nvSpPr>
        <p:spPr>
          <a:xfrm>
            <a:off x="739297" y="284052"/>
            <a:ext cx="865800" cy="865800"/>
          </a:xfrm>
          <a:prstGeom prst="teardrop">
            <a:avLst>
              <a:gd fmla="val 100000" name="adj"/>
            </a:avLst>
          </a:prstGeom>
          <a:noFill/>
          <a:ln>
            <a:noFill/>
          </a:ln>
        </p:spPr>
      </p:sp>
      <p:sp>
        <p:nvSpPr>
          <p:cNvPr id="144" name="Google Shape;144;p20"/>
          <p:cNvSpPr/>
          <p:nvPr>
            <p:ph idx="3" type="pic"/>
          </p:nvPr>
        </p:nvSpPr>
        <p:spPr>
          <a:xfrm>
            <a:off x="2382733" y="189500"/>
            <a:ext cx="1054800" cy="1054800"/>
          </a:xfrm>
          <a:prstGeom prst="diamond">
            <a:avLst/>
          </a:prstGeom>
          <a:noFill/>
          <a:ln>
            <a:noFill/>
          </a:ln>
        </p:spPr>
      </p:sp>
      <p:sp>
        <p:nvSpPr>
          <p:cNvPr id="145" name="Google Shape;145;p20"/>
          <p:cNvSpPr/>
          <p:nvPr>
            <p:ph idx="4" type="pic"/>
          </p:nvPr>
        </p:nvSpPr>
        <p:spPr>
          <a:xfrm>
            <a:off x="4120768" y="284052"/>
            <a:ext cx="1054800" cy="865800"/>
          </a:xfrm>
          <a:prstGeom prst="trapezoid">
            <a:avLst>
              <a:gd fmla="val 12350" name="adj"/>
            </a:avLst>
          </a:prstGeom>
          <a:noFill/>
          <a:ln>
            <a:noFill/>
          </a:ln>
        </p:spPr>
      </p:sp>
      <p:sp>
        <p:nvSpPr>
          <p:cNvPr id="146" name="Google Shape;146;p20"/>
          <p:cNvSpPr/>
          <p:nvPr>
            <p:ph idx="5" type="pic"/>
          </p:nvPr>
        </p:nvSpPr>
        <p:spPr>
          <a:xfrm>
            <a:off x="5757535" y="284052"/>
            <a:ext cx="1104900" cy="865800"/>
          </a:xfrm>
          <a:prstGeom prst="parallelogram">
            <a:avLst>
              <a:gd fmla="val 25000" name="adj"/>
            </a:avLst>
          </a:prstGeom>
          <a:noFill/>
          <a:ln>
            <a:noFill/>
          </a:ln>
        </p:spPr>
      </p:sp>
      <p:sp>
        <p:nvSpPr>
          <p:cNvPr id="147" name="Google Shape;147;p20"/>
          <p:cNvSpPr/>
          <p:nvPr>
            <p:ph idx="6" type="pic"/>
          </p:nvPr>
        </p:nvSpPr>
        <p:spPr>
          <a:xfrm>
            <a:off x="7564493" y="233549"/>
            <a:ext cx="966900" cy="966900"/>
          </a:xfrm>
          <a:prstGeom prst="pentagon">
            <a:avLst>
              <a:gd fmla="val 105146" name="hf"/>
              <a:gd fmla="val 110557" name="vf"/>
            </a:avLst>
          </a:prstGeom>
          <a:noFill/>
          <a:ln>
            <a:noFill/>
          </a:ln>
        </p:spPr>
      </p:sp>
      <p:sp>
        <p:nvSpPr>
          <p:cNvPr id="148" name="Google Shape;148;p20"/>
          <p:cNvSpPr/>
          <p:nvPr>
            <p:ph idx="7" type="pic"/>
          </p:nvPr>
        </p:nvSpPr>
        <p:spPr>
          <a:xfrm>
            <a:off x="739297" y="1634774"/>
            <a:ext cx="865800" cy="865800"/>
          </a:xfrm>
          <a:prstGeom prst="octagon">
            <a:avLst>
              <a:gd fmla="val 29289" name="adj"/>
            </a:avLst>
          </a:prstGeom>
          <a:noFill/>
          <a:ln>
            <a:noFill/>
          </a:ln>
        </p:spPr>
      </p:sp>
      <p:sp>
        <p:nvSpPr>
          <p:cNvPr id="149" name="Google Shape;149;p20"/>
          <p:cNvSpPr/>
          <p:nvPr>
            <p:ph idx="8" type="pic"/>
          </p:nvPr>
        </p:nvSpPr>
        <p:spPr>
          <a:xfrm>
            <a:off x="4215258" y="1634774"/>
            <a:ext cx="865800" cy="865800"/>
          </a:xfrm>
          <a:prstGeom prst="teardrop">
            <a:avLst>
              <a:gd fmla="val 100000" name="adj"/>
            </a:avLst>
          </a:prstGeom>
          <a:noFill/>
          <a:ln>
            <a:noFill/>
          </a:ln>
        </p:spPr>
      </p:sp>
      <p:sp>
        <p:nvSpPr>
          <p:cNvPr id="150" name="Google Shape;150;p20"/>
          <p:cNvSpPr/>
          <p:nvPr>
            <p:ph idx="9" type="pic"/>
          </p:nvPr>
        </p:nvSpPr>
        <p:spPr>
          <a:xfrm>
            <a:off x="2357763" y="1634774"/>
            <a:ext cx="1104900" cy="865800"/>
          </a:xfrm>
          <a:prstGeom prst="parallelogram">
            <a:avLst>
              <a:gd fmla="val 25000" name="adj"/>
            </a:avLst>
          </a:prstGeom>
          <a:noFill/>
          <a:ln>
            <a:noFill/>
          </a:ln>
        </p:spPr>
      </p:sp>
      <p:sp>
        <p:nvSpPr>
          <p:cNvPr id="151" name="Google Shape;151;p20"/>
          <p:cNvSpPr/>
          <p:nvPr>
            <p:ph idx="13" type="pic"/>
          </p:nvPr>
        </p:nvSpPr>
        <p:spPr>
          <a:xfrm>
            <a:off x="5826553" y="1584271"/>
            <a:ext cx="966900" cy="966900"/>
          </a:xfrm>
          <a:prstGeom prst="pentagon">
            <a:avLst>
              <a:gd fmla="val 105146" name="hf"/>
              <a:gd fmla="val 110557" name="vf"/>
            </a:avLst>
          </a:prstGeom>
          <a:noFill/>
          <a:ln>
            <a:noFill/>
          </a:ln>
        </p:spPr>
      </p:sp>
      <p:sp>
        <p:nvSpPr>
          <p:cNvPr id="152" name="Google Shape;152;p20"/>
          <p:cNvSpPr/>
          <p:nvPr>
            <p:ph idx="14" type="pic"/>
          </p:nvPr>
        </p:nvSpPr>
        <p:spPr>
          <a:xfrm>
            <a:off x="7489068" y="1634774"/>
            <a:ext cx="1104900" cy="865800"/>
          </a:xfrm>
          <a:prstGeom prst="parallelogram">
            <a:avLst>
              <a:gd fmla="val 25000" name="adj"/>
            </a:avLst>
          </a:prstGeom>
          <a:noFill/>
          <a:ln>
            <a:noFill/>
          </a:ln>
        </p:spPr>
      </p:sp>
      <p:sp>
        <p:nvSpPr>
          <p:cNvPr id="153" name="Google Shape;153;p20"/>
          <p:cNvSpPr/>
          <p:nvPr>
            <p:ph idx="15" type="pic"/>
          </p:nvPr>
        </p:nvSpPr>
        <p:spPr>
          <a:xfrm>
            <a:off x="688795" y="2890967"/>
            <a:ext cx="966900" cy="966900"/>
          </a:xfrm>
          <a:prstGeom prst="pentagon">
            <a:avLst>
              <a:gd fmla="val 105146" name="hf"/>
              <a:gd fmla="val 110557" name="vf"/>
            </a:avLst>
          </a:prstGeom>
          <a:noFill/>
          <a:ln>
            <a:noFill/>
          </a:ln>
        </p:spPr>
      </p:sp>
      <p:sp>
        <p:nvSpPr>
          <p:cNvPr id="154" name="Google Shape;154;p20"/>
          <p:cNvSpPr/>
          <p:nvPr>
            <p:ph idx="16" type="pic"/>
          </p:nvPr>
        </p:nvSpPr>
        <p:spPr>
          <a:xfrm>
            <a:off x="2373476" y="2941470"/>
            <a:ext cx="1054800" cy="865800"/>
          </a:xfrm>
          <a:prstGeom prst="trapezoid">
            <a:avLst>
              <a:gd fmla="val 12350" name="adj"/>
            </a:avLst>
          </a:prstGeom>
          <a:noFill/>
          <a:ln>
            <a:noFill/>
          </a:ln>
        </p:spPr>
      </p:sp>
      <p:sp>
        <p:nvSpPr>
          <p:cNvPr id="155" name="Google Shape;155;p20"/>
          <p:cNvSpPr/>
          <p:nvPr>
            <p:ph idx="17" type="pic"/>
          </p:nvPr>
        </p:nvSpPr>
        <p:spPr>
          <a:xfrm>
            <a:off x="4095749" y="2941470"/>
            <a:ext cx="1104900" cy="865800"/>
          </a:xfrm>
          <a:prstGeom prst="parallelogram">
            <a:avLst>
              <a:gd fmla="val 25000" name="adj"/>
            </a:avLst>
          </a:prstGeom>
          <a:noFill/>
          <a:ln>
            <a:noFill/>
          </a:ln>
        </p:spPr>
      </p:sp>
      <p:sp>
        <p:nvSpPr>
          <p:cNvPr id="156" name="Google Shape;156;p20"/>
          <p:cNvSpPr/>
          <p:nvPr>
            <p:ph idx="18" type="pic"/>
          </p:nvPr>
        </p:nvSpPr>
        <p:spPr>
          <a:xfrm>
            <a:off x="5877056" y="2941470"/>
            <a:ext cx="865800" cy="865800"/>
          </a:xfrm>
          <a:prstGeom prst="teardrop">
            <a:avLst>
              <a:gd fmla="val 100000" name="adj"/>
            </a:avLst>
          </a:prstGeom>
          <a:noFill/>
          <a:ln>
            <a:noFill/>
          </a:ln>
        </p:spPr>
      </p:sp>
      <p:sp>
        <p:nvSpPr>
          <p:cNvPr id="157" name="Google Shape;157;p20"/>
          <p:cNvSpPr/>
          <p:nvPr>
            <p:ph idx="19" type="pic"/>
          </p:nvPr>
        </p:nvSpPr>
        <p:spPr>
          <a:xfrm>
            <a:off x="7514039" y="2846918"/>
            <a:ext cx="1054800" cy="1054800"/>
          </a:xfrm>
          <a:prstGeom prst="diamond">
            <a:avLst/>
          </a:prstGeom>
          <a:noFill/>
          <a:ln>
            <a:noFill/>
          </a:ln>
        </p:spPr>
      </p:sp>
      <p:sp>
        <p:nvSpPr>
          <p:cNvPr id="158" name="Google Shape;158;p20"/>
          <p:cNvSpPr txBox="1"/>
          <p:nvPr>
            <p:ph idx="1" type="subTitle"/>
          </p:nvPr>
        </p:nvSpPr>
        <p:spPr>
          <a:xfrm>
            <a:off x="619775" y="1190729"/>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59" name="Google Shape;159;p20"/>
          <p:cNvSpPr txBox="1"/>
          <p:nvPr>
            <p:ph idx="20" type="subTitle"/>
          </p:nvPr>
        </p:nvSpPr>
        <p:spPr>
          <a:xfrm>
            <a:off x="2357761" y="1190729"/>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60" name="Google Shape;160;p20"/>
          <p:cNvSpPr txBox="1"/>
          <p:nvPr>
            <p:ph idx="21" type="subTitle"/>
          </p:nvPr>
        </p:nvSpPr>
        <p:spPr>
          <a:xfrm>
            <a:off x="4095747" y="1190729"/>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61" name="Google Shape;161;p20"/>
          <p:cNvSpPr txBox="1"/>
          <p:nvPr>
            <p:ph idx="22" type="subTitle"/>
          </p:nvPr>
        </p:nvSpPr>
        <p:spPr>
          <a:xfrm>
            <a:off x="5757534" y="1190729"/>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62" name="Google Shape;162;p20"/>
          <p:cNvSpPr txBox="1"/>
          <p:nvPr>
            <p:ph idx="23" type="subTitle"/>
          </p:nvPr>
        </p:nvSpPr>
        <p:spPr>
          <a:xfrm>
            <a:off x="7495520" y="1190729"/>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63" name="Google Shape;163;p20"/>
          <p:cNvSpPr txBox="1"/>
          <p:nvPr>
            <p:ph idx="24" type="subTitle"/>
          </p:nvPr>
        </p:nvSpPr>
        <p:spPr>
          <a:xfrm>
            <a:off x="619775" y="252773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64" name="Google Shape;164;p20"/>
          <p:cNvSpPr txBox="1"/>
          <p:nvPr>
            <p:ph idx="25" type="subTitle"/>
          </p:nvPr>
        </p:nvSpPr>
        <p:spPr>
          <a:xfrm>
            <a:off x="2357761" y="252773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65" name="Google Shape;165;p20"/>
          <p:cNvSpPr txBox="1"/>
          <p:nvPr>
            <p:ph idx="26" type="subTitle"/>
          </p:nvPr>
        </p:nvSpPr>
        <p:spPr>
          <a:xfrm>
            <a:off x="4095747" y="252773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66" name="Google Shape;166;p20"/>
          <p:cNvSpPr txBox="1"/>
          <p:nvPr>
            <p:ph idx="27" type="subTitle"/>
          </p:nvPr>
        </p:nvSpPr>
        <p:spPr>
          <a:xfrm>
            <a:off x="5757534" y="252773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67" name="Google Shape;167;p20"/>
          <p:cNvSpPr txBox="1"/>
          <p:nvPr>
            <p:ph idx="28" type="subTitle"/>
          </p:nvPr>
        </p:nvSpPr>
        <p:spPr>
          <a:xfrm>
            <a:off x="7495520" y="252773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68" name="Google Shape;168;p20"/>
          <p:cNvSpPr txBox="1"/>
          <p:nvPr>
            <p:ph idx="29" type="subTitle"/>
          </p:nvPr>
        </p:nvSpPr>
        <p:spPr>
          <a:xfrm>
            <a:off x="619775" y="383058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69" name="Google Shape;169;p20"/>
          <p:cNvSpPr txBox="1"/>
          <p:nvPr>
            <p:ph idx="30" type="subTitle"/>
          </p:nvPr>
        </p:nvSpPr>
        <p:spPr>
          <a:xfrm>
            <a:off x="2357761" y="383058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70" name="Google Shape;170;p20"/>
          <p:cNvSpPr txBox="1"/>
          <p:nvPr>
            <p:ph idx="31" type="subTitle"/>
          </p:nvPr>
        </p:nvSpPr>
        <p:spPr>
          <a:xfrm>
            <a:off x="4095747" y="383058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71" name="Google Shape;171;p20"/>
          <p:cNvSpPr txBox="1"/>
          <p:nvPr>
            <p:ph idx="32" type="subTitle"/>
          </p:nvPr>
        </p:nvSpPr>
        <p:spPr>
          <a:xfrm>
            <a:off x="5757534" y="383058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72" name="Google Shape;172;p20"/>
          <p:cNvSpPr txBox="1"/>
          <p:nvPr>
            <p:ph idx="33" type="subTitle"/>
          </p:nvPr>
        </p:nvSpPr>
        <p:spPr>
          <a:xfrm>
            <a:off x="7495520" y="383058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900"/>
              <a:buFont typeface="Work Sans"/>
              <a:buNone/>
              <a:defRPr sz="900">
                <a:solidFill>
                  <a:schemeClr val="lt1"/>
                </a:solidFill>
                <a:latin typeface="Work Sans"/>
                <a:ea typeface="Work Sans"/>
                <a:cs typeface="Work Sans"/>
                <a:sym typeface="Work Sans"/>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73" name="Google Shape;173;p20"/>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txBox="1"/>
          <p:nvPr>
            <p:ph idx="34"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9pPr>
          </a:lstStyle>
          <a:p/>
        </p:txBody>
      </p:sp>
      <p:sp>
        <p:nvSpPr>
          <p:cNvPr id="175" name="Google Shape;175;p20"/>
          <p:cNvSpPr txBox="1"/>
          <p:nvPr>
            <p:ph idx="35"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76" name="Google Shape;176;p20"/>
          <p:cNvSpPr txBox="1"/>
          <p:nvPr>
            <p:ph idx="36"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room activity">
  <p:cSld name="CUSTOM_3">
    <p:spTree>
      <p:nvGrpSpPr>
        <p:cNvPr id="177" name="Shape 177"/>
        <p:cNvGrpSpPr/>
        <p:nvPr/>
      </p:nvGrpSpPr>
      <p:grpSpPr>
        <a:xfrm>
          <a:off x="0" y="0"/>
          <a:ext cx="0" cy="0"/>
          <a:chOff x="0" y="0"/>
          <a:chExt cx="0" cy="0"/>
        </a:xfrm>
      </p:grpSpPr>
      <p:sp>
        <p:nvSpPr>
          <p:cNvPr id="178" name="Google Shape;178;p21"/>
          <p:cNvSpPr/>
          <p:nvPr/>
        </p:nvSpPr>
        <p:spPr>
          <a:xfrm>
            <a:off x="3276317" y="880625"/>
            <a:ext cx="2934000" cy="426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 name="Google Shape;179;p21"/>
          <p:cNvSpPr/>
          <p:nvPr/>
        </p:nvSpPr>
        <p:spPr>
          <a:xfrm>
            <a:off x="342500" y="880625"/>
            <a:ext cx="2934000" cy="4263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21"/>
          <p:cNvSpPr/>
          <p:nvPr/>
        </p:nvSpPr>
        <p:spPr>
          <a:xfrm>
            <a:off x="6210133" y="880625"/>
            <a:ext cx="2934000" cy="426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  </a:t>
            </a:r>
            <a:endParaRPr/>
          </a:p>
        </p:txBody>
      </p:sp>
      <p:sp>
        <p:nvSpPr>
          <p:cNvPr id="181" name="Google Shape;181;p21"/>
          <p:cNvSpPr txBox="1"/>
          <p:nvPr>
            <p:ph type="title"/>
          </p:nvPr>
        </p:nvSpPr>
        <p:spPr>
          <a:xfrm>
            <a:off x="519750" y="145550"/>
            <a:ext cx="8442000" cy="657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5600"/>
              <a:buNone/>
              <a:defRPr>
                <a:solidFill>
                  <a:schemeClr val="lt1"/>
                </a:solidFill>
              </a:defRPr>
            </a:lvl2pPr>
            <a:lvl3pPr lvl="2">
              <a:spcBef>
                <a:spcPts val="0"/>
              </a:spcBef>
              <a:spcAft>
                <a:spcPts val="0"/>
              </a:spcAft>
              <a:buClr>
                <a:schemeClr val="lt1"/>
              </a:buClr>
              <a:buSzPts val="5600"/>
              <a:buNone/>
              <a:defRPr>
                <a:solidFill>
                  <a:schemeClr val="lt1"/>
                </a:solidFill>
              </a:defRPr>
            </a:lvl3pPr>
            <a:lvl4pPr lvl="3">
              <a:spcBef>
                <a:spcPts val="0"/>
              </a:spcBef>
              <a:spcAft>
                <a:spcPts val="0"/>
              </a:spcAft>
              <a:buClr>
                <a:schemeClr val="lt1"/>
              </a:buClr>
              <a:buSzPts val="5600"/>
              <a:buNone/>
              <a:defRPr>
                <a:solidFill>
                  <a:schemeClr val="lt1"/>
                </a:solidFill>
              </a:defRPr>
            </a:lvl4pPr>
            <a:lvl5pPr lvl="4">
              <a:spcBef>
                <a:spcPts val="0"/>
              </a:spcBef>
              <a:spcAft>
                <a:spcPts val="0"/>
              </a:spcAft>
              <a:buClr>
                <a:schemeClr val="lt1"/>
              </a:buClr>
              <a:buSzPts val="5600"/>
              <a:buNone/>
              <a:defRPr>
                <a:solidFill>
                  <a:schemeClr val="lt1"/>
                </a:solidFill>
              </a:defRPr>
            </a:lvl5pPr>
            <a:lvl6pPr lvl="5">
              <a:spcBef>
                <a:spcPts val="0"/>
              </a:spcBef>
              <a:spcAft>
                <a:spcPts val="0"/>
              </a:spcAft>
              <a:buClr>
                <a:schemeClr val="lt1"/>
              </a:buClr>
              <a:buSzPts val="5600"/>
              <a:buNone/>
              <a:defRPr>
                <a:solidFill>
                  <a:schemeClr val="lt1"/>
                </a:solidFill>
              </a:defRPr>
            </a:lvl6pPr>
            <a:lvl7pPr lvl="6">
              <a:spcBef>
                <a:spcPts val="0"/>
              </a:spcBef>
              <a:spcAft>
                <a:spcPts val="0"/>
              </a:spcAft>
              <a:buClr>
                <a:schemeClr val="lt1"/>
              </a:buClr>
              <a:buSzPts val="5600"/>
              <a:buNone/>
              <a:defRPr>
                <a:solidFill>
                  <a:schemeClr val="lt1"/>
                </a:solidFill>
              </a:defRPr>
            </a:lvl7pPr>
            <a:lvl8pPr lvl="7">
              <a:spcBef>
                <a:spcPts val="0"/>
              </a:spcBef>
              <a:spcAft>
                <a:spcPts val="0"/>
              </a:spcAft>
              <a:buClr>
                <a:schemeClr val="lt1"/>
              </a:buClr>
              <a:buSzPts val="5600"/>
              <a:buNone/>
              <a:defRPr>
                <a:solidFill>
                  <a:schemeClr val="lt1"/>
                </a:solidFill>
              </a:defRPr>
            </a:lvl8pPr>
            <a:lvl9pPr lvl="8">
              <a:spcBef>
                <a:spcPts val="0"/>
              </a:spcBef>
              <a:spcAft>
                <a:spcPts val="0"/>
              </a:spcAft>
              <a:buClr>
                <a:schemeClr val="lt1"/>
              </a:buClr>
              <a:buSzPts val="5600"/>
              <a:buNone/>
              <a:defRPr>
                <a:solidFill>
                  <a:schemeClr val="lt1"/>
                </a:solidFill>
              </a:defRPr>
            </a:lvl9pPr>
          </a:lstStyle>
          <a:p/>
        </p:txBody>
      </p:sp>
      <p:sp>
        <p:nvSpPr>
          <p:cNvPr id="182" name="Google Shape;182;p21"/>
          <p:cNvSpPr txBox="1"/>
          <p:nvPr>
            <p:ph idx="1" type="subTitle"/>
          </p:nvPr>
        </p:nvSpPr>
        <p:spPr>
          <a:xfrm>
            <a:off x="569100" y="1581350"/>
            <a:ext cx="2426100" cy="2667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21"/>
          <p:cNvSpPr txBox="1"/>
          <p:nvPr>
            <p:ph idx="2" type="body"/>
          </p:nvPr>
        </p:nvSpPr>
        <p:spPr>
          <a:xfrm>
            <a:off x="575100" y="2156600"/>
            <a:ext cx="2426100" cy="18873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84" name="Google Shape;184;p21"/>
          <p:cNvSpPr txBox="1"/>
          <p:nvPr>
            <p:ph idx="3" type="title"/>
          </p:nvPr>
        </p:nvSpPr>
        <p:spPr>
          <a:xfrm>
            <a:off x="3454075" y="1603775"/>
            <a:ext cx="2568000" cy="12282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85" name="Google Shape;185;p21"/>
          <p:cNvSpPr txBox="1"/>
          <p:nvPr>
            <p:ph idx="4" type="title"/>
          </p:nvPr>
        </p:nvSpPr>
        <p:spPr>
          <a:xfrm>
            <a:off x="3454075" y="8738550"/>
            <a:ext cx="2568000" cy="12282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86" name="Google Shape;186;p21"/>
          <p:cNvSpPr txBox="1"/>
          <p:nvPr>
            <p:ph idx="5" type="title"/>
          </p:nvPr>
        </p:nvSpPr>
        <p:spPr>
          <a:xfrm>
            <a:off x="6393125" y="1603775"/>
            <a:ext cx="2568000" cy="12282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87" name="Google Shape;187;p21"/>
          <p:cNvSpPr txBox="1"/>
          <p:nvPr>
            <p:ph idx="6" type="subTitle"/>
          </p:nvPr>
        </p:nvSpPr>
        <p:spPr>
          <a:xfrm>
            <a:off x="3509619" y="2529532"/>
            <a:ext cx="2426100" cy="2667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21"/>
          <p:cNvSpPr txBox="1"/>
          <p:nvPr>
            <p:ph idx="7" type="subTitle"/>
          </p:nvPr>
        </p:nvSpPr>
        <p:spPr>
          <a:xfrm>
            <a:off x="6457169" y="2529532"/>
            <a:ext cx="2426100" cy="2667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21"/>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txBox="1"/>
          <p:nvPr>
            <p:ph idx="8"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9pPr>
          </a:lstStyle>
          <a:p/>
        </p:txBody>
      </p:sp>
      <p:sp>
        <p:nvSpPr>
          <p:cNvPr id="191" name="Google Shape;191;p21"/>
          <p:cNvSpPr txBox="1"/>
          <p:nvPr>
            <p:ph idx="9"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2pPr>
            <a:lvl3pPr lvl="2"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3pPr>
            <a:lvl4pPr lvl="3"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4pPr>
            <a:lvl5pPr lvl="4"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5pPr>
            <a:lvl6pPr lvl="5"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6pPr>
            <a:lvl7pPr lvl="6"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7pPr>
            <a:lvl8pPr lvl="7"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8pPr>
            <a:lvl9pPr lvl="8" algn="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9pPr>
          </a:lstStyle>
          <a:p/>
        </p:txBody>
      </p:sp>
      <p:sp>
        <p:nvSpPr>
          <p:cNvPr id="192" name="Google Shape;192;p21"/>
          <p:cNvSpPr txBox="1"/>
          <p:nvPr>
            <p:ph idx="1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2pPr>
            <a:lvl3pPr lvl="2"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3pPr>
            <a:lvl4pPr lvl="3"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4pPr>
            <a:lvl5pPr lvl="4"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5pPr>
            <a:lvl6pPr lvl="5"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6pPr>
            <a:lvl7pPr lvl="6"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7pPr>
            <a:lvl8pPr lvl="7"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8pPr>
            <a:lvl9pPr lvl="8" algn="ctr">
              <a:spcBef>
                <a:spcPts val="0"/>
              </a:spcBef>
              <a:spcAft>
                <a:spcPts val="0"/>
              </a:spcAft>
              <a:buClr>
                <a:schemeClr val="dk1"/>
              </a:buClr>
              <a:buSzPts val="900"/>
              <a:buFont typeface="Work Sans Medium"/>
              <a:buNone/>
              <a:defRPr sz="900">
                <a:solidFill>
                  <a:schemeClr val="dk1"/>
                </a:solidFill>
                <a:latin typeface="Work Sans Medium"/>
                <a:ea typeface="Work Sans Medium"/>
                <a:cs typeface="Work Sans Medium"/>
                <a:sym typeface="Work Sans Medium"/>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p:cSld name="CUSTOM_5">
    <p:bg>
      <p:bgPr>
        <a:solidFill>
          <a:schemeClr val="accent1"/>
        </a:solidFill>
      </p:bgPr>
    </p:bg>
    <p:spTree>
      <p:nvGrpSpPr>
        <p:cNvPr id="193" name="Shape 193"/>
        <p:cNvGrpSpPr/>
        <p:nvPr/>
      </p:nvGrpSpPr>
      <p:grpSpPr>
        <a:xfrm>
          <a:off x="0" y="0"/>
          <a:ext cx="0" cy="0"/>
          <a:chOff x="0" y="0"/>
          <a:chExt cx="0" cy="0"/>
        </a:xfrm>
      </p:grpSpPr>
      <p:sp>
        <p:nvSpPr>
          <p:cNvPr id="194" name="Google Shape;194;p22"/>
          <p:cNvSpPr txBox="1"/>
          <p:nvPr>
            <p:ph type="title"/>
          </p:nvPr>
        </p:nvSpPr>
        <p:spPr>
          <a:xfrm>
            <a:off x="347550" y="2071050"/>
            <a:ext cx="8652300" cy="1001400"/>
          </a:xfrm>
          <a:prstGeom prst="rect">
            <a:avLst/>
          </a:prstGeom>
        </p:spPr>
        <p:txBody>
          <a:bodyPr anchorCtr="0" anchor="t" bIns="91425" lIns="91425" spcFirstLastPara="1" rIns="91425" wrap="square" tIns="91425">
            <a:noAutofit/>
          </a:bodyPr>
          <a:lstStyle>
            <a:lvl1pPr lvl="0" algn="ctr">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95" name="Google Shape;195;p22"/>
          <p:cNvSpPr txBox="1"/>
          <p:nvPr>
            <p:ph idx="1" type="subTitle"/>
          </p:nvPr>
        </p:nvSpPr>
        <p:spPr>
          <a:xfrm>
            <a:off x="2725800" y="3166225"/>
            <a:ext cx="3692400" cy="757200"/>
          </a:xfrm>
          <a:prstGeom prst="rect">
            <a:avLst/>
          </a:prstGeom>
        </p:spPr>
        <p:txBody>
          <a:bodyPr anchorCtr="0" anchor="t" bIns="91425" lIns="91425" spcFirstLastPara="1" rIns="91425" wrap="square" tIns="91425">
            <a:noAutofit/>
          </a:bodyPr>
          <a:lstStyle>
            <a:lvl1pPr lvl="0" algn="ctr">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22"/>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2"/>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98" name="Google Shape;198;p22"/>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199" name="Google Shape;199;p22"/>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structure">
  <p:cSld name="CUSTOM_4">
    <p:spTree>
      <p:nvGrpSpPr>
        <p:cNvPr id="200" name="Shape 200"/>
        <p:cNvGrpSpPr/>
        <p:nvPr/>
      </p:nvGrpSpPr>
      <p:grpSpPr>
        <a:xfrm>
          <a:off x="0" y="0"/>
          <a:ext cx="0" cy="0"/>
          <a:chOff x="0" y="0"/>
          <a:chExt cx="0" cy="0"/>
        </a:xfrm>
      </p:grpSpPr>
      <p:sp>
        <p:nvSpPr>
          <p:cNvPr id="201" name="Google Shape;201;p23"/>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03" name="Google Shape;203;p23"/>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04" name="Google Shape;204;p23"/>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mp; text 1">
  <p:cSld name="CUSTOM_13">
    <p:spTree>
      <p:nvGrpSpPr>
        <p:cNvPr id="205" name="Shape 205"/>
        <p:cNvGrpSpPr/>
        <p:nvPr/>
      </p:nvGrpSpPr>
      <p:grpSpPr>
        <a:xfrm>
          <a:off x="0" y="0"/>
          <a:ext cx="0" cy="0"/>
          <a:chOff x="0" y="0"/>
          <a:chExt cx="0" cy="0"/>
        </a:xfrm>
      </p:grpSpPr>
      <p:sp>
        <p:nvSpPr>
          <p:cNvPr id="206" name="Google Shape;206;p24"/>
          <p:cNvSpPr/>
          <p:nvPr/>
        </p:nvSpPr>
        <p:spPr>
          <a:xfrm>
            <a:off x="343100" y="0"/>
            <a:ext cx="4296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207" name="Google Shape;207;p24"/>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4"/>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09" name="Google Shape;209;p24"/>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10" name="Google Shape;210;p24"/>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11" name="Google Shape;211;p24"/>
          <p:cNvSpPr/>
          <p:nvPr>
            <p:ph idx="4" type="pic"/>
          </p:nvPr>
        </p:nvSpPr>
        <p:spPr>
          <a:xfrm>
            <a:off x="4977650" y="386948"/>
            <a:ext cx="3824100" cy="2096100"/>
          </a:xfrm>
          <a:prstGeom prst="trapezoid">
            <a:avLst>
              <a:gd fmla="val 25000" name="adj"/>
            </a:avLst>
          </a:prstGeom>
          <a:noFill/>
          <a:ln>
            <a:noFill/>
          </a:ln>
        </p:spPr>
      </p:sp>
      <p:sp>
        <p:nvSpPr>
          <p:cNvPr id="212" name="Google Shape;212;p24"/>
          <p:cNvSpPr/>
          <p:nvPr>
            <p:ph idx="5" type="pic"/>
          </p:nvPr>
        </p:nvSpPr>
        <p:spPr>
          <a:xfrm>
            <a:off x="784550" y="326525"/>
            <a:ext cx="3413100" cy="2198100"/>
          </a:xfrm>
          <a:prstGeom prst="ellipse">
            <a:avLst/>
          </a:prstGeom>
          <a:noFill/>
          <a:ln>
            <a:noFill/>
          </a:ln>
        </p:spPr>
      </p:sp>
      <p:sp>
        <p:nvSpPr>
          <p:cNvPr id="213" name="Google Shape;213;p24"/>
          <p:cNvSpPr txBox="1"/>
          <p:nvPr>
            <p:ph idx="6" type="subTitle"/>
          </p:nvPr>
        </p:nvSpPr>
        <p:spPr>
          <a:xfrm>
            <a:off x="784550" y="2700975"/>
            <a:ext cx="3135600" cy="546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214" name="Google Shape;214;p24"/>
          <p:cNvSpPr txBox="1"/>
          <p:nvPr>
            <p:ph idx="7" type="subTitle"/>
          </p:nvPr>
        </p:nvSpPr>
        <p:spPr>
          <a:xfrm>
            <a:off x="4977650" y="2700975"/>
            <a:ext cx="3135600" cy="546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215" name="Google Shape;215;p24"/>
          <p:cNvSpPr txBox="1"/>
          <p:nvPr>
            <p:ph idx="8" type="body"/>
          </p:nvPr>
        </p:nvSpPr>
        <p:spPr>
          <a:xfrm>
            <a:off x="784425" y="3247575"/>
            <a:ext cx="3135600" cy="1710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16" name="Google Shape;216;p24"/>
          <p:cNvSpPr txBox="1"/>
          <p:nvPr>
            <p:ph idx="9" type="body"/>
          </p:nvPr>
        </p:nvSpPr>
        <p:spPr>
          <a:xfrm>
            <a:off x="4977650" y="3247575"/>
            <a:ext cx="3135600" cy="1710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mp; text 2">
  <p:cSld name="CUSTOM_13_1">
    <p:spTree>
      <p:nvGrpSpPr>
        <p:cNvPr id="217" name="Shape 217"/>
        <p:cNvGrpSpPr/>
        <p:nvPr/>
      </p:nvGrpSpPr>
      <p:grpSpPr>
        <a:xfrm>
          <a:off x="0" y="0"/>
          <a:ext cx="0" cy="0"/>
          <a:chOff x="0" y="0"/>
          <a:chExt cx="0" cy="0"/>
        </a:xfrm>
      </p:grpSpPr>
      <p:sp>
        <p:nvSpPr>
          <p:cNvPr id="218" name="Google Shape;218;p25"/>
          <p:cNvSpPr/>
          <p:nvPr/>
        </p:nvSpPr>
        <p:spPr>
          <a:xfrm>
            <a:off x="343100" y="0"/>
            <a:ext cx="4296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219" name="Google Shape;219;p25"/>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21" name="Google Shape;221;p25"/>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22" name="Google Shape;222;p25"/>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23" name="Google Shape;223;p25"/>
          <p:cNvSpPr/>
          <p:nvPr>
            <p:ph idx="4" type="pic"/>
          </p:nvPr>
        </p:nvSpPr>
        <p:spPr>
          <a:xfrm>
            <a:off x="4977650" y="386948"/>
            <a:ext cx="3824100" cy="2096100"/>
          </a:xfrm>
          <a:prstGeom prst="trapezoid">
            <a:avLst>
              <a:gd fmla="val 25000" name="adj"/>
            </a:avLst>
          </a:prstGeom>
          <a:noFill/>
          <a:ln>
            <a:noFill/>
          </a:ln>
        </p:spPr>
      </p:sp>
      <p:sp>
        <p:nvSpPr>
          <p:cNvPr id="224" name="Google Shape;224;p25"/>
          <p:cNvSpPr/>
          <p:nvPr>
            <p:ph idx="5" type="pic"/>
          </p:nvPr>
        </p:nvSpPr>
        <p:spPr>
          <a:xfrm>
            <a:off x="784550" y="326525"/>
            <a:ext cx="3413100" cy="2198100"/>
          </a:xfrm>
          <a:prstGeom prst="ellipse">
            <a:avLst/>
          </a:prstGeom>
          <a:noFill/>
          <a:ln>
            <a:noFill/>
          </a:ln>
        </p:spPr>
      </p:sp>
      <p:sp>
        <p:nvSpPr>
          <p:cNvPr id="225" name="Google Shape;225;p25"/>
          <p:cNvSpPr txBox="1"/>
          <p:nvPr>
            <p:ph idx="6" type="subTitle"/>
          </p:nvPr>
        </p:nvSpPr>
        <p:spPr>
          <a:xfrm>
            <a:off x="784550" y="2700975"/>
            <a:ext cx="3135600" cy="546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226" name="Google Shape;226;p25"/>
          <p:cNvSpPr txBox="1"/>
          <p:nvPr>
            <p:ph idx="7" type="subTitle"/>
          </p:nvPr>
        </p:nvSpPr>
        <p:spPr>
          <a:xfrm>
            <a:off x="4977650" y="2700975"/>
            <a:ext cx="3135600" cy="546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227" name="Google Shape;227;p25"/>
          <p:cNvSpPr txBox="1"/>
          <p:nvPr>
            <p:ph idx="8" type="body"/>
          </p:nvPr>
        </p:nvSpPr>
        <p:spPr>
          <a:xfrm>
            <a:off x="784425" y="3247575"/>
            <a:ext cx="3135600" cy="1710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28" name="Google Shape;228;p25"/>
          <p:cNvSpPr txBox="1"/>
          <p:nvPr>
            <p:ph idx="9" type="body"/>
          </p:nvPr>
        </p:nvSpPr>
        <p:spPr>
          <a:xfrm>
            <a:off x="4977650" y="3247575"/>
            <a:ext cx="3135600" cy="1710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mp; text 3">
  <p:cSld name="CUSTOM_13_1_1">
    <p:spTree>
      <p:nvGrpSpPr>
        <p:cNvPr id="229" name="Shape 229"/>
        <p:cNvGrpSpPr/>
        <p:nvPr/>
      </p:nvGrpSpPr>
      <p:grpSpPr>
        <a:xfrm>
          <a:off x="0" y="0"/>
          <a:ext cx="0" cy="0"/>
          <a:chOff x="0" y="0"/>
          <a:chExt cx="0" cy="0"/>
        </a:xfrm>
      </p:grpSpPr>
      <p:sp>
        <p:nvSpPr>
          <p:cNvPr id="230" name="Google Shape;230;p26"/>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6"/>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32" name="Google Shape;232;p26"/>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33" name="Google Shape;233;p26"/>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34" name="Google Shape;234;p26"/>
          <p:cNvSpPr/>
          <p:nvPr>
            <p:ph idx="4" type="pic"/>
          </p:nvPr>
        </p:nvSpPr>
        <p:spPr>
          <a:xfrm>
            <a:off x="4977650" y="386948"/>
            <a:ext cx="3824100" cy="2096100"/>
          </a:xfrm>
          <a:prstGeom prst="trapezoid">
            <a:avLst>
              <a:gd fmla="val 25000" name="adj"/>
            </a:avLst>
          </a:prstGeom>
          <a:noFill/>
          <a:ln>
            <a:noFill/>
          </a:ln>
        </p:spPr>
      </p:sp>
      <p:sp>
        <p:nvSpPr>
          <p:cNvPr id="235" name="Google Shape;235;p26"/>
          <p:cNvSpPr/>
          <p:nvPr>
            <p:ph idx="5" type="pic"/>
          </p:nvPr>
        </p:nvSpPr>
        <p:spPr>
          <a:xfrm>
            <a:off x="784550" y="326525"/>
            <a:ext cx="3413100" cy="2198100"/>
          </a:xfrm>
          <a:prstGeom prst="ellipse">
            <a:avLst/>
          </a:prstGeom>
          <a:noFill/>
          <a:ln>
            <a:noFill/>
          </a:ln>
        </p:spPr>
      </p:sp>
      <p:sp>
        <p:nvSpPr>
          <p:cNvPr id="236" name="Google Shape;236;p26"/>
          <p:cNvSpPr txBox="1"/>
          <p:nvPr>
            <p:ph idx="6" type="subTitle"/>
          </p:nvPr>
        </p:nvSpPr>
        <p:spPr>
          <a:xfrm>
            <a:off x="784550" y="2700975"/>
            <a:ext cx="3135600" cy="546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237" name="Google Shape;237;p26"/>
          <p:cNvSpPr txBox="1"/>
          <p:nvPr>
            <p:ph idx="7" type="subTitle"/>
          </p:nvPr>
        </p:nvSpPr>
        <p:spPr>
          <a:xfrm>
            <a:off x="4977650" y="2700975"/>
            <a:ext cx="3135600" cy="546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238" name="Google Shape;238;p26"/>
          <p:cNvSpPr txBox="1"/>
          <p:nvPr>
            <p:ph idx="8" type="body"/>
          </p:nvPr>
        </p:nvSpPr>
        <p:spPr>
          <a:xfrm>
            <a:off x="784425" y="3247575"/>
            <a:ext cx="3135600" cy="1710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39" name="Google Shape;239;p26"/>
          <p:cNvSpPr txBox="1"/>
          <p:nvPr>
            <p:ph idx="9" type="body"/>
          </p:nvPr>
        </p:nvSpPr>
        <p:spPr>
          <a:xfrm>
            <a:off x="4977650" y="3247575"/>
            <a:ext cx="3135600" cy="1710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get audience 1">
  <p:cSld name="CUSTOM_2_2_1">
    <p:spTree>
      <p:nvGrpSpPr>
        <p:cNvPr id="240" name="Shape 240"/>
        <p:cNvGrpSpPr/>
        <p:nvPr/>
      </p:nvGrpSpPr>
      <p:grpSpPr>
        <a:xfrm>
          <a:off x="0" y="0"/>
          <a:ext cx="0" cy="0"/>
          <a:chOff x="0" y="0"/>
          <a:chExt cx="0" cy="0"/>
        </a:xfrm>
      </p:grpSpPr>
      <p:sp>
        <p:nvSpPr>
          <p:cNvPr id="241" name="Google Shape;241;p27"/>
          <p:cNvSpPr/>
          <p:nvPr/>
        </p:nvSpPr>
        <p:spPr>
          <a:xfrm>
            <a:off x="3697825" y="277950"/>
            <a:ext cx="5103900" cy="3148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 name="Google Shape;242;p27"/>
          <p:cNvSpPr/>
          <p:nvPr/>
        </p:nvSpPr>
        <p:spPr>
          <a:xfrm>
            <a:off x="644900" y="1702275"/>
            <a:ext cx="5103900" cy="314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 name="Google Shape;243;p27"/>
          <p:cNvSpPr/>
          <p:nvPr/>
        </p:nvSpPr>
        <p:spPr>
          <a:xfrm>
            <a:off x="3699350" y="1702275"/>
            <a:ext cx="2049300" cy="172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latin typeface="Unbounded"/>
              <a:ea typeface="Unbounded"/>
              <a:cs typeface="Unbounded"/>
              <a:sym typeface="Unbounded"/>
            </a:endParaRPr>
          </a:p>
        </p:txBody>
      </p:sp>
      <p:sp>
        <p:nvSpPr>
          <p:cNvPr id="244" name="Google Shape;244;p27"/>
          <p:cNvSpPr txBox="1"/>
          <p:nvPr>
            <p:ph idx="1" type="subTitle"/>
          </p:nvPr>
        </p:nvSpPr>
        <p:spPr>
          <a:xfrm>
            <a:off x="3711750" y="1720500"/>
            <a:ext cx="2049300" cy="1723500"/>
          </a:xfrm>
          <a:prstGeom prst="rect">
            <a:avLst/>
          </a:prstGeom>
        </p:spPr>
        <p:txBody>
          <a:bodyPr anchorCtr="0" anchor="ctr" bIns="91425" lIns="91425" spcFirstLastPara="1" rIns="91425" wrap="square" tIns="91425">
            <a:noAutofit/>
          </a:bodyPr>
          <a:lstStyle>
            <a:lvl1pPr lvl="0" algn="ctr">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27"/>
          <p:cNvSpPr txBox="1"/>
          <p:nvPr>
            <p:ph idx="2" type="body"/>
          </p:nvPr>
        </p:nvSpPr>
        <p:spPr>
          <a:xfrm>
            <a:off x="794750" y="2127975"/>
            <a:ext cx="2759700" cy="2296800"/>
          </a:xfrm>
          <a:prstGeom prst="rect">
            <a:avLst/>
          </a:prstGeom>
        </p:spPr>
        <p:txBody>
          <a:bodyPr anchorCtr="0" anchor="ctr"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46" name="Google Shape;246;p27"/>
          <p:cNvSpPr txBox="1"/>
          <p:nvPr>
            <p:ph idx="3" type="body"/>
          </p:nvPr>
        </p:nvSpPr>
        <p:spPr>
          <a:xfrm>
            <a:off x="5893550" y="703650"/>
            <a:ext cx="2759700" cy="2296800"/>
          </a:xfrm>
          <a:prstGeom prst="rect">
            <a:avLst/>
          </a:prstGeom>
        </p:spPr>
        <p:txBody>
          <a:bodyPr anchorCtr="0" anchor="ctr"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47" name="Google Shape;247;p27"/>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
          <p:cNvSpPr txBox="1"/>
          <p:nvPr>
            <p:ph idx="4"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49" name="Google Shape;249;p27"/>
          <p:cNvSpPr txBox="1"/>
          <p:nvPr>
            <p:ph idx="5"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50" name="Google Shape;250;p27"/>
          <p:cNvSpPr txBox="1"/>
          <p:nvPr>
            <p:ph idx="6"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get audience 2">
  <p:cSld name="CUSTOM_2_2_1_1">
    <p:bg>
      <p:bgPr>
        <a:solidFill>
          <a:schemeClr val="dk1"/>
        </a:solidFill>
      </p:bgPr>
    </p:bg>
    <p:spTree>
      <p:nvGrpSpPr>
        <p:cNvPr id="251" name="Shape 251"/>
        <p:cNvGrpSpPr/>
        <p:nvPr/>
      </p:nvGrpSpPr>
      <p:grpSpPr>
        <a:xfrm>
          <a:off x="0" y="0"/>
          <a:ext cx="0" cy="0"/>
          <a:chOff x="0" y="0"/>
          <a:chExt cx="0" cy="0"/>
        </a:xfrm>
      </p:grpSpPr>
      <p:sp>
        <p:nvSpPr>
          <p:cNvPr id="252" name="Google Shape;252;p28"/>
          <p:cNvSpPr/>
          <p:nvPr/>
        </p:nvSpPr>
        <p:spPr>
          <a:xfrm>
            <a:off x="3697825" y="277950"/>
            <a:ext cx="5103900" cy="3148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28"/>
          <p:cNvSpPr/>
          <p:nvPr/>
        </p:nvSpPr>
        <p:spPr>
          <a:xfrm>
            <a:off x="644900" y="1702275"/>
            <a:ext cx="5103900" cy="314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p28"/>
          <p:cNvSpPr/>
          <p:nvPr/>
        </p:nvSpPr>
        <p:spPr>
          <a:xfrm>
            <a:off x="3699350" y="1702275"/>
            <a:ext cx="2049300" cy="172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latin typeface="Unbounded"/>
              <a:ea typeface="Unbounded"/>
              <a:cs typeface="Unbounded"/>
              <a:sym typeface="Unbounded"/>
            </a:endParaRPr>
          </a:p>
        </p:txBody>
      </p:sp>
      <p:sp>
        <p:nvSpPr>
          <p:cNvPr id="255" name="Google Shape;255;p28"/>
          <p:cNvSpPr txBox="1"/>
          <p:nvPr>
            <p:ph idx="1" type="subTitle"/>
          </p:nvPr>
        </p:nvSpPr>
        <p:spPr>
          <a:xfrm>
            <a:off x="3711750" y="1720500"/>
            <a:ext cx="2049300" cy="1723500"/>
          </a:xfrm>
          <a:prstGeom prst="rect">
            <a:avLst/>
          </a:prstGeom>
        </p:spPr>
        <p:txBody>
          <a:bodyPr anchorCtr="0" anchor="ctr" bIns="91425" lIns="91425" spcFirstLastPara="1" rIns="91425" wrap="square" tIns="91425">
            <a:noAutofit/>
          </a:bodyPr>
          <a:lstStyle>
            <a:lvl1pPr lvl="0" algn="ctr">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28"/>
          <p:cNvSpPr txBox="1"/>
          <p:nvPr>
            <p:ph idx="2" type="body"/>
          </p:nvPr>
        </p:nvSpPr>
        <p:spPr>
          <a:xfrm>
            <a:off x="794750" y="2127975"/>
            <a:ext cx="2759700" cy="2296800"/>
          </a:xfrm>
          <a:prstGeom prst="rect">
            <a:avLst/>
          </a:prstGeom>
        </p:spPr>
        <p:txBody>
          <a:bodyPr anchorCtr="0" anchor="ctr"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7" name="Google Shape;257;p28"/>
          <p:cNvSpPr txBox="1"/>
          <p:nvPr>
            <p:ph idx="3" type="body"/>
          </p:nvPr>
        </p:nvSpPr>
        <p:spPr>
          <a:xfrm>
            <a:off x="5893550" y="703650"/>
            <a:ext cx="2759700" cy="2296800"/>
          </a:xfrm>
          <a:prstGeom prst="rect">
            <a:avLst/>
          </a:prstGeom>
        </p:spPr>
        <p:txBody>
          <a:bodyPr anchorCtr="0" anchor="ctr"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8" name="Google Shape;258;p28"/>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txBox="1"/>
          <p:nvPr>
            <p:ph idx="4"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60" name="Google Shape;260;p28"/>
          <p:cNvSpPr txBox="1"/>
          <p:nvPr>
            <p:ph idx="5"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61" name="Google Shape;261;p28"/>
          <p:cNvSpPr txBox="1"/>
          <p:nvPr>
            <p:ph idx="6"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groups 1">
  <p:cSld name="CUSTOM_6">
    <p:bg>
      <p:bgPr>
        <a:solidFill>
          <a:schemeClr val="accent1"/>
        </a:solidFill>
      </p:bgPr>
    </p:bg>
    <p:spTree>
      <p:nvGrpSpPr>
        <p:cNvPr id="262" name="Shape 262"/>
        <p:cNvGrpSpPr/>
        <p:nvPr/>
      </p:nvGrpSpPr>
      <p:grpSpPr>
        <a:xfrm>
          <a:off x="0" y="0"/>
          <a:ext cx="0" cy="0"/>
          <a:chOff x="0" y="0"/>
          <a:chExt cx="0" cy="0"/>
        </a:xfrm>
      </p:grpSpPr>
      <p:sp>
        <p:nvSpPr>
          <p:cNvPr id="263" name="Google Shape;263;p29"/>
          <p:cNvSpPr/>
          <p:nvPr/>
        </p:nvSpPr>
        <p:spPr>
          <a:xfrm>
            <a:off x="346850" y="0"/>
            <a:ext cx="29337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264" name="Google Shape;264;p29"/>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9"/>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66" name="Google Shape;266;p29"/>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67" name="Google Shape;267;p29"/>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268" name="Google Shape;268;p29"/>
          <p:cNvSpPr txBox="1"/>
          <p:nvPr>
            <p:ph idx="4" type="subTitle"/>
          </p:nvPr>
        </p:nvSpPr>
        <p:spPr>
          <a:xfrm>
            <a:off x="549500" y="236750"/>
            <a:ext cx="1673100" cy="5739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9" name="Google Shape;269;p29"/>
          <p:cNvSpPr/>
          <p:nvPr/>
        </p:nvSpPr>
        <p:spPr>
          <a:xfrm>
            <a:off x="3280550" y="0"/>
            <a:ext cx="2933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270" name="Google Shape;270;p29"/>
          <p:cNvSpPr txBox="1"/>
          <p:nvPr>
            <p:ph idx="5" type="subTitle"/>
          </p:nvPr>
        </p:nvSpPr>
        <p:spPr>
          <a:xfrm>
            <a:off x="3483200" y="236750"/>
            <a:ext cx="1673100" cy="5739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29"/>
          <p:cNvSpPr/>
          <p:nvPr/>
        </p:nvSpPr>
        <p:spPr>
          <a:xfrm>
            <a:off x="6214250" y="0"/>
            <a:ext cx="29337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272" name="Google Shape;272;p29"/>
          <p:cNvSpPr txBox="1"/>
          <p:nvPr>
            <p:ph idx="6" type="subTitle"/>
          </p:nvPr>
        </p:nvSpPr>
        <p:spPr>
          <a:xfrm>
            <a:off x="6416900" y="236750"/>
            <a:ext cx="1673100" cy="5739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29"/>
          <p:cNvSpPr/>
          <p:nvPr>
            <p:ph idx="7" type="pic"/>
          </p:nvPr>
        </p:nvSpPr>
        <p:spPr>
          <a:xfrm>
            <a:off x="626397" y="1905927"/>
            <a:ext cx="865800" cy="865800"/>
          </a:xfrm>
          <a:prstGeom prst="teardrop">
            <a:avLst>
              <a:gd fmla="val 100000" name="adj"/>
            </a:avLst>
          </a:prstGeom>
          <a:noFill/>
          <a:ln>
            <a:noFill/>
          </a:ln>
        </p:spPr>
      </p:sp>
      <p:sp>
        <p:nvSpPr>
          <p:cNvPr id="274" name="Google Shape;274;p29"/>
          <p:cNvSpPr/>
          <p:nvPr>
            <p:ph idx="8" type="pic"/>
          </p:nvPr>
        </p:nvSpPr>
        <p:spPr>
          <a:xfrm>
            <a:off x="2041233" y="986175"/>
            <a:ext cx="1054800" cy="1054800"/>
          </a:xfrm>
          <a:prstGeom prst="diamond">
            <a:avLst/>
          </a:prstGeom>
          <a:noFill/>
          <a:ln>
            <a:noFill/>
          </a:ln>
        </p:spPr>
      </p:sp>
      <p:sp>
        <p:nvSpPr>
          <p:cNvPr id="275" name="Google Shape;275;p29"/>
          <p:cNvSpPr/>
          <p:nvPr>
            <p:ph idx="9" type="pic"/>
          </p:nvPr>
        </p:nvSpPr>
        <p:spPr>
          <a:xfrm>
            <a:off x="626397" y="3256649"/>
            <a:ext cx="865800" cy="865800"/>
          </a:xfrm>
          <a:prstGeom prst="octagon">
            <a:avLst>
              <a:gd fmla="val 29289" name="adj"/>
            </a:avLst>
          </a:prstGeom>
          <a:noFill/>
          <a:ln>
            <a:noFill/>
          </a:ln>
        </p:spPr>
      </p:sp>
      <p:sp>
        <p:nvSpPr>
          <p:cNvPr id="276" name="Google Shape;276;p29"/>
          <p:cNvSpPr/>
          <p:nvPr>
            <p:ph idx="13" type="pic"/>
          </p:nvPr>
        </p:nvSpPr>
        <p:spPr>
          <a:xfrm>
            <a:off x="2016263" y="2431449"/>
            <a:ext cx="1104900" cy="865800"/>
          </a:xfrm>
          <a:prstGeom prst="parallelogram">
            <a:avLst>
              <a:gd fmla="val 25000" name="adj"/>
            </a:avLst>
          </a:prstGeom>
          <a:noFill/>
          <a:ln>
            <a:noFill/>
          </a:ln>
        </p:spPr>
      </p:sp>
      <p:sp>
        <p:nvSpPr>
          <p:cNvPr id="277" name="Google Shape;277;p29"/>
          <p:cNvSpPr/>
          <p:nvPr>
            <p:ph idx="14" type="pic"/>
          </p:nvPr>
        </p:nvSpPr>
        <p:spPr>
          <a:xfrm>
            <a:off x="2031976" y="3738145"/>
            <a:ext cx="1054800" cy="865800"/>
          </a:xfrm>
          <a:prstGeom prst="trapezoid">
            <a:avLst>
              <a:gd fmla="val 12350" name="adj"/>
            </a:avLst>
          </a:prstGeom>
          <a:noFill/>
          <a:ln>
            <a:noFill/>
          </a:ln>
        </p:spPr>
      </p:sp>
      <p:sp>
        <p:nvSpPr>
          <p:cNvPr id="278" name="Google Shape;278;p29"/>
          <p:cNvSpPr txBox="1"/>
          <p:nvPr>
            <p:ph idx="15" type="subTitle"/>
          </p:nvPr>
        </p:nvSpPr>
        <p:spPr>
          <a:xfrm>
            <a:off x="506875" y="2812604"/>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79" name="Google Shape;279;p29"/>
          <p:cNvSpPr txBox="1"/>
          <p:nvPr>
            <p:ph idx="16" type="subTitle"/>
          </p:nvPr>
        </p:nvSpPr>
        <p:spPr>
          <a:xfrm>
            <a:off x="2016261" y="1987404"/>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80" name="Google Shape;280;p29"/>
          <p:cNvSpPr txBox="1"/>
          <p:nvPr>
            <p:ph idx="17" type="subTitle"/>
          </p:nvPr>
        </p:nvSpPr>
        <p:spPr>
          <a:xfrm>
            <a:off x="506875" y="4149613"/>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81" name="Google Shape;281;p29"/>
          <p:cNvSpPr txBox="1"/>
          <p:nvPr>
            <p:ph idx="18" type="subTitle"/>
          </p:nvPr>
        </p:nvSpPr>
        <p:spPr>
          <a:xfrm>
            <a:off x="2016261" y="3324413"/>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82" name="Google Shape;282;p29"/>
          <p:cNvSpPr txBox="1"/>
          <p:nvPr>
            <p:ph idx="19" type="subTitle"/>
          </p:nvPr>
        </p:nvSpPr>
        <p:spPr>
          <a:xfrm>
            <a:off x="2016261" y="4627263"/>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83" name="Google Shape;283;p29"/>
          <p:cNvSpPr/>
          <p:nvPr>
            <p:ph idx="20" type="pic"/>
          </p:nvPr>
        </p:nvSpPr>
        <p:spPr>
          <a:xfrm>
            <a:off x="3559772" y="1911802"/>
            <a:ext cx="865800" cy="865800"/>
          </a:xfrm>
          <a:prstGeom prst="teardrop">
            <a:avLst>
              <a:gd fmla="val 100000" name="adj"/>
            </a:avLst>
          </a:prstGeom>
          <a:noFill/>
          <a:ln>
            <a:noFill/>
          </a:ln>
        </p:spPr>
      </p:sp>
      <p:sp>
        <p:nvSpPr>
          <p:cNvPr id="284" name="Google Shape;284;p29"/>
          <p:cNvSpPr/>
          <p:nvPr>
            <p:ph idx="21" type="pic"/>
          </p:nvPr>
        </p:nvSpPr>
        <p:spPr>
          <a:xfrm>
            <a:off x="4974608" y="992050"/>
            <a:ext cx="1054800" cy="1054800"/>
          </a:xfrm>
          <a:prstGeom prst="diamond">
            <a:avLst/>
          </a:prstGeom>
          <a:noFill/>
          <a:ln>
            <a:noFill/>
          </a:ln>
        </p:spPr>
      </p:sp>
      <p:sp>
        <p:nvSpPr>
          <p:cNvPr id="285" name="Google Shape;285;p29"/>
          <p:cNvSpPr/>
          <p:nvPr>
            <p:ph idx="22" type="pic"/>
          </p:nvPr>
        </p:nvSpPr>
        <p:spPr>
          <a:xfrm>
            <a:off x="3559772" y="3262524"/>
            <a:ext cx="865800" cy="865800"/>
          </a:xfrm>
          <a:prstGeom prst="octagon">
            <a:avLst>
              <a:gd fmla="val 29289" name="adj"/>
            </a:avLst>
          </a:prstGeom>
          <a:noFill/>
          <a:ln>
            <a:noFill/>
          </a:ln>
        </p:spPr>
      </p:sp>
      <p:sp>
        <p:nvSpPr>
          <p:cNvPr id="286" name="Google Shape;286;p29"/>
          <p:cNvSpPr/>
          <p:nvPr>
            <p:ph idx="23" type="pic"/>
          </p:nvPr>
        </p:nvSpPr>
        <p:spPr>
          <a:xfrm>
            <a:off x="4949638" y="2437324"/>
            <a:ext cx="1104900" cy="865800"/>
          </a:xfrm>
          <a:prstGeom prst="parallelogram">
            <a:avLst>
              <a:gd fmla="val 25000" name="adj"/>
            </a:avLst>
          </a:prstGeom>
          <a:noFill/>
          <a:ln>
            <a:noFill/>
          </a:ln>
        </p:spPr>
      </p:sp>
      <p:sp>
        <p:nvSpPr>
          <p:cNvPr id="287" name="Google Shape;287;p29"/>
          <p:cNvSpPr/>
          <p:nvPr>
            <p:ph idx="24" type="pic"/>
          </p:nvPr>
        </p:nvSpPr>
        <p:spPr>
          <a:xfrm>
            <a:off x="4965351" y="3744020"/>
            <a:ext cx="1054800" cy="865800"/>
          </a:xfrm>
          <a:prstGeom prst="trapezoid">
            <a:avLst>
              <a:gd fmla="val 12350" name="adj"/>
            </a:avLst>
          </a:prstGeom>
          <a:noFill/>
          <a:ln>
            <a:noFill/>
          </a:ln>
        </p:spPr>
      </p:sp>
      <p:sp>
        <p:nvSpPr>
          <p:cNvPr id="288" name="Google Shape;288;p29"/>
          <p:cNvSpPr txBox="1"/>
          <p:nvPr>
            <p:ph idx="25" type="subTitle"/>
          </p:nvPr>
        </p:nvSpPr>
        <p:spPr>
          <a:xfrm>
            <a:off x="3440250" y="2818479"/>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89" name="Google Shape;289;p29"/>
          <p:cNvSpPr txBox="1"/>
          <p:nvPr>
            <p:ph idx="26" type="subTitle"/>
          </p:nvPr>
        </p:nvSpPr>
        <p:spPr>
          <a:xfrm>
            <a:off x="4949636" y="1993279"/>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90" name="Google Shape;290;p29"/>
          <p:cNvSpPr txBox="1"/>
          <p:nvPr>
            <p:ph idx="27" type="subTitle"/>
          </p:nvPr>
        </p:nvSpPr>
        <p:spPr>
          <a:xfrm>
            <a:off x="3440250" y="415548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91" name="Google Shape;291;p29"/>
          <p:cNvSpPr txBox="1"/>
          <p:nvPr>
            <p:ph idx="28" type="subTitle"/>
          </p:nvPr>
        </p:nvSpPr>
        <p:spPr>
          <a:xfrm>
            <a:off x="4949636" y="333028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92" name="Google Shape;292;p29"/>
          <p:cNvSpPr txBox="1"/>
          <p:nvPr>
            <p:ph idx="29" type="subTitle"/>
          </p:nvPr>
        </p:nvSpPr>
        <p:spPr>
          <a:xfrm>
            <a:off x="4949636" y="4633138"/>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93" name="Google Shape;293;p29"/>
          <p:cNvSpPr/>
          <p:nvPr>
            <p:ph idx="30" type="pic"/>
          </p:nvPr>
        </p:nvSpPr>
        <p:spPr>
          <a:xfrm>
            <a:off x="6493147" y="1905927"/>
            <a:ext cx="865800" cy="865800"/>
          </a:xfrm>
          <a:prstGeom prst="teardrop">
            <a:avLst>
              <a:gd fmla="val 100000" name="adj"/>
            </a:avLst>
          </a:prstGeom>
          <a:noFill/>
          <a:ln>
            <a:noFill/>
          </a:ln>
        </p:spPr>
      </p:sp>
      <p:sp>
        <p:nvSpPr>
          <p:cNvPr id="294" name="Google Shape;294;p29"/>
          <p:cNvSpPr/>
          <p:nvPr>
            <p:ph idx="31" type="pic"/>
          </p:nvPr>
        </p:nvSpPr>
        <p:spPr>
          <a:xfrm>
            <a:off x="7907983" y="986175"/>
            <a:ext cx="1054800" cy="1054800"/>
          </a:xfrm>
          <a:prstGeom prst="diamond">
            <a:avLst/>
          </a:prstGeom>
          <a:noFill/>
          <a:ln>
            <a:noFill/>
          </a:ln>
        </p:spPr>
      </p:sp>
      <p:sp>
        <p:nvSpPr>
          <p:cNvPr id="295" name="Google Shape;295;p29"/>
          <p:cNvSpPr/>
          <p:nvPr>
            <p:ph idx="32" type="pic"/>
          </p:nvPr>
        </p:nvSpPr>
        <p:spPr>
          <a:xfrm>
            <a:off x="6493147" y="3256649"/>
            <a:ext cx="865800" cy="865800"/>
          </a:xfrm>
          <a:prstGeom prst="octagon">
            <a:avLst>
              <a:gd fmla="val 29289" name="adj"/>
            </a:avLst>
          </a:prstGeom>
          <a:noFill/>
          <a:ln>
            <a:noFill/>
          </a:ln>
        </p:spPr>
      </p:sp>
      <p:sp>
        <p:nvSpPr>
          <p:cNvPr id="296" name="Google Shape;296;p29"/>
          <p:cNvSpPr/>
          <p:nvPr>
            <p:ph idx="33" type="pic"/>
          </p:nvPr>
        </p:nvSpPr>
        <p:spPr>
          <a:xfrm>
            <a:off x="7883013" y="2431449"/>
            <a:ext cx="1104900" cy="865800"/>
          </a:xfrm>
          <a:prstGeom prst="parallelogram">
            <a:avLst>
              <a:gd fmla="val 25000" name="adj"/>
            </a:avLst>
          </a:prstGeom>
          <a:noFill/>
          <a:ln>
            <a:noFill/>
          </a:ln>
        </p:spPr>
      </p:sp>
      <p:sp>
        <p:nvSpPr>
          <p:cNvPr id="297" name="Google Shape;297;p29"/>
          <p:cNvSpPr/>
          <p:nvPr>
            <p:ph idx="34" type="pic"/>
          </p:nvPr>
        </p:nvSpPr>
        <p:spPr>
          <a:xfrm>
            <a:off x="7898726" y="3738145"/>
            <a:ext cx="1054800" cy="865800"/>
          </a:xfrm>
          <a:prstGeom prst="trapezoid">
            <a:avLst>
              <a:gd fmla="val 12350" name="adj"/>
            </a:avLst>
          </a:prstGeom>
          <a:noFill/>
          <a:ln>
            <a:noFill/>
          </a:ln>
        </p:spPr>
      </p:sp>
      <p:sp>
        <p:nvSpPr>
          <p:cNvPr id="298" name="Google Shape;298;p29"/>
          <p:cNvSpPr txBox="1"/>
          <p:nvPr>
            <p:ph idx="35" type="subTitle"/>
          </p:nvPr>
        </p:nvSpPr>
        <p:spPr>
          <a:xfrm>
            <a:off x="6373625" y="2812604"/>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299" name="Google Shape;299;p29"/>
          <p:cNvSpPr txBox="1"/>
          <p:nvPr>
            <p:ph idx="36" type="subTitle"/>
          </p:nvPr>
        </p:nvSpPr>
        <p:spPr>
          <a:xfrm>
            <a:off x="7883011" y="1987404"/>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300" name="Google Shape;300;p29"/>
          <p:cNvSpPr txBox="1"/>
          <p:nvPr>
            <p:ph idx="37" type="subTitle"/>
          </p:nvPr>
        </p:nvSpPr>
        <p:spPr>
          <a:xfrm>
            <a:off x="6373625" y="4149613"/>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301" name="Google Shape;301;p29"/>
          <p:cNvSpPr txBox="1"/>
          <p:nvPr>
            <p:ph idx="38" type="subTitle"/>
          </p:nvPr>
        </p:nvSpPr>
        <p:spPr>
          <a:xfrm>
            <a:off x="7883011" y="3324413"/>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
        <p:nvSpPr>
          <p:cNvPr id="302" name="Google Shape;302;p29"/>
          <p:cNvSpPr txBox="1"/>
          <p:nvPr>
            <p:ph idx="39" type="subTitle"/>
          </p:nvPr>
        </p:nvSpPr>
        <p:spPr>
          <a:xfrm>
            <a:off x="7883011" y="4627263"/>
            <a:ext cx="1104900" cy="358200"/>
          </a:xfrm>
          <a:prstGeom prst="rect">
            <a:avLst/>
          </a:prstGeom>
        </p:spPr>
        <p:txBody>
          <a:bodyPr anchorCtr="0" anchor="t"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2pPr>
            <a:lvl3pPr lvl="2">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3pPr>
            <a:lvl4pPr lvl="3">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4pPr>
            <a:lvl5pPr lvl="4">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5pPr>
            <a:lvl6pPr lvl="5">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6pPr>
            <a:lvl7pPr lvl="6">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7pPr>
            <a:lvl8pPr lvl="7">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8pPr>
            <a:lvl9pPr lvl="8">
              <a:spcBef>
                <a:spcPts val="0"/>
              </a:spcBef>
              <a:spcAft>
                <a:spcPts val="0"/>
              </a:spcAft>
              <a:buClr>
                <a:schemeClr val="dk1"/>
              </a:buClr>
              <a:buSzPts val="1400"/>
              <a:buFont typeface="Work Sans Medium"/>
              <a:buNone/>
              <a:defRPr>
                <a:solidFill>
                  <a:schemeClr val="dk1"/>
                </a:solidFill>
                <a:latin typeface="Work Sans Medium"/>
                <a:ea typeface="Work Sans Medium"/>
                <a:cs typeface="Work Sans Medium"/>
                <a:sym typeface="Work Sans Medium"/>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groups 2">
  <p:cSld name="CUSTOM_2_1_1_1_1_1_1_1_1">
    <p:spTree>
      <p:nvGrpSpPr>
        <p:cNvPr id="303" name="Shape 303"/>
        <p:cNvGrpSpPr/>
        <p:nvPr/>
      </p:nvGrpSpPr>
      <p:grpSpPr>
        <a:xfrm>
          <a:off x="0" y="0"/>
          <a:ext cx="0" cy="0"/>
          <a:chOff x="0" y="0"/>
          <a:chExt cx="0" cy="0"/>
        </a:xfrm>
      </p:grpSpPr>
      <p:sp>
        <p:nvSpPr>
          <p:cNvPr id="304" name="Google Shape;304;p30"/>
          <p:cNvSpPr/>
          <p:nvPr/>
        </p:nvSpPr>
        <p:spPr>
          <a:xfrm>
            <a:off x="0" y="2571750"/>
            <a:ext cx="4572000" cy="2580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305" name="Google Shape;305;p30"/>
          <p:cNvSpPr/>
          <p:nvPr/>
        </p:nvSpPr>
        <p:spPr>
          <a:xfrm>
            <a:off x="4572000" y="0"/>
            <a:ext cx="4572000" cy="2580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306" name="Google Shape;306;p30"/>
          <p:cNvSpPr txBox="1"/>
          <p:nvPr>
            <p:ph idx="1" type="subTitle"/>
          </p:nvPr>
        </p:nvSpPr>
        <p:spPr>
          <a:xfrm>
            <a:off x="5391900" y="1038750"/>
            <a:ext cx="2932200" cy="5031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1400"/>
              <a:buFont typeface="Work Sans Medium"/>
              <a:buNone/>
              <a:defRPr>
                <a:latin typeface="Work Sans Medium"/>
                <a:ea typeface="Work Sans Medium"/>
                <a:cs typeface="Work Sans Medium"/>
                <a:sym typeface="Work Sans Medium"/>
              </a:defRPr>
            </a:lvl2pPr>
            <a:lvl3pPr lvl="2">
              <a:spcBef>
                <a:spcPts val="0"/>
              </a:spcBef>
              <a:spcAft>
                <a:spcPts val="0"/>
              </a:spcAft>
              <a:buSzPts val="1400"/>
              <a:buFont typeface="Work Sans Medium"/>
              <a:buNone/>
              <a:defRPr>
                <a:latin typeface="Work Sans Medium"/>
                <a:ea typeface="Work Sans Medium"/>
                <a:cs typeface="Work Sans Medium"/>
                <a:sym typeface="Work Sans Medium"/>
              </a:defRPr>
            </a:lvl3pPr>
            <a:lvl4pPr lvl="3">
              <a:spcBef>
                <a:spcPts val="0"/>
              </a:spcBef>
              <a:spcAft>
                <a:spcPts val="0"/>
              </a:spcAft>
              <a:buSzPts val="1400"/>
              <a:buFont typeface="Work Sans Medium"/>
              <a:buNone/>
              <a:defRPr>
                <a:latin typeface="Work Sans Medium"/>
                <a:ea typeface="Work Sans Medium"/>
                <a:cs typeface="Work Sans Medium"/>
                <a:sym typeface="Work Sans Medium"/>
              </a:defRPr>
            </a:lvl4pPr>
            <a:lvl5pPr lvl="4">
              <a:spcBef>
                <a:spcPts val="0"/>
              </a:spcBef>
              <a:spcAft>
                <a:spcPts val="0"/>
              </a:spcAft>
              <a:buSzPts val="1400"/>
              <a:buFont typeface="Work Sans Medium"/>
              <a:buNone/>
              <a:defRPr>
                <a:latin typeface="Work Sans Medium"/>
                <a:ea typeface="Work Sans Medium"/>
                <a:cs typeface="Work Sans Medium"/>
                <a:sym typeface="Work Sans Medium"/>
              </a:defRPr>
            </a:lvl5pPr>
            <a:lvl6pPr lvl="5">
              <a:spcBef>
                <a:spcPts val="0"/>
              </a:spcBef>
              <a:spcAft>
                <a:spcPts val="0"/>
              </a:spcAft>
              <a:buSzPts val="1400"/>
              <a:buFont typeface="Work Sans Medium"/>
              <a:buNone/>
              <a:defRPr>
                <a:latin typeface="Work Sans Medium"/>
                <a:ea typeface="Work Sans Medium"/>
                <a:cs typeface="Work Sans Medium"/>
                <a:sym typeface="Work Sans Medium"/>
              </a:defRPr>
            </a:lvl6pPr>
            <a:lvl7pPr lvl="6">
              <a:spcBef>
                <a:spcPts val="0"/>
              </a:spcBef>
              <a:spcAft>
                <a:spcPts val="0"/>
              </a:spcAft>
              <a:buSzPts val="1400"/>
              <a:buFont typeface="Work Sans Medium"/>
              <a:buNone/>
              <a:defRPr>
                <a:latin typeface="Work Sans Medium"/>
                <a:ea typeface="Work Sans Medium"/>
                <a:cs typeface="Work Sans Medium"/>
                <a:sym typeface="Work Sans Medium"/>
              </a:defRPr>
            </a:lvl7pPr>
            <a:lvl8pPr lvl="7">
              <a:spcBef>
                <a:spcPts val="0"/>
              </a:spcBef>
              <a:spcAft>
                <a:spcPts val="0"/>
              </a:spcAft>
              <a:buSzPts val="1400"/>
              <a:buFont typeface="Work Sans Medium"/>
              <a:buNone/>
              <a:defRPr>
                <a:latin typeface="Work Sans Medium"/>
                <a:ea typeface="Work Sans Medium"/>
                <a:cs typeface="Work Sans Medium"/>
                <a:sym typeface="Work Sans Medium"/>
              </a:defRPr>
            </a:lvl8pPr>
            <a:lvl9pPr lvl="8">
              <a:spcBef>
                <a:spcPts val="0"/>
              </a:spcBef>
              <a:spcAft>
                <a:spcPts val="0"/>
              </a:spcAft>
              <a:buSzPts val="1400"/>
              <a:buFont typeface="Work Sans Medium"/>
              <a:buNone/>
              <a:defRPr>
                <a:latin typeface="Work Sans Medium"/>
                <a:ea typeface="Work Sans Medium"/>
                <a:cs typeface="Work Sans Medium"/>
                <a:sym typeface="Work Sans Medium"/>
              </a:defRPr>
            </a:lvl9pPr>
          </a:lstStyle>
          <a:p/>
        </p:txBody>
      </p:sp>
      <p:sp>
        <p:nvSpPr>
          <p:cNvPr id="307" name="Google Shape;307;p30"/>
          <p:cNvSpPr txBox="1"/>
          <p:nvPr>
            <p:ph idx="2" type="subTitle"/>
          </p:nvPr>
        </p:nvSpPr>
        <p:spPr>
          <a:xfrm>
            <a:off x="1025000" y="3597525"/>
            <a:ext cx="2932200" cy="5031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1400"/>
              <a:buFont typeface="Work Sans Medium"/>
              <a:buNone/>
              <a:defRPr>
                <a:latin typeface="Work Sans Medium"/>
                <a:ea typeface="Work Sans Medium"/>
                <a:cs typeface="Work Sans Medium"/>
                <a:sym typeface="Work Sans Medium"/>
              </a:defRPr>
            </a:lvl2pPr>
            <a:lvl3pPr lvl="2">
              <a:spcBef>
                <a:spcPts val="0"/>
              </a:spcBef>
              <a:spcAft>
                <a:spcPts val="0"/>
              </a:spcAft>
              <a:buSzPts val="1400"/>
              <a:buFont typeface="Work Sans Medium"/>
              <a:buNone/>
              <a:defRPr>
                <a:latin typeface="Work Sans Medium"/>
                <a:ea typeface="Work Sans Medium"/>
                <a:cs typeface="Work Sans Medium"/>
                <a:sym typeface="Work Sans Medium"/>
              </a:defRPr>
            </a:lvl3pPr>
            <a:lvl4pPr lvl="3">
              <a:spcBef>
                <a:spcPts val="0"/>
              </a:spcBef>
              <a:spcAft>
                <a:spcPts val="0"/>
              </a:spcAft>
              <a:buSzPts val="1400"/>
              <a:buFont typeface="Work Sans Medium"/>
              <a:buNone/>
              <a:defRPr>
                <a:latin typeface="Work Sans Medium"/>
                <a:ea typeface="Work Sans Medium"/>
                <a:cs typeface="Work Sans Medium"/>
                <a:sym typeface="Work Sans Medium"/>
              </a:defRPr>
            </a:lvl4pPr>
            <a:lvl5pPr lvl="4">
              <a:spcBef>
                <a:spcPts val="0"/>
              </a:spcBef>
              <a:spcAft>
                <a:spcPts val="0"/>
              </a:spcAft>
              <a:buSzPts val="1400"/>
              <a:buFont typeface="Work Sans Medium"/>
              <a:buNone/>
              <a:defRPr>
                <a:latin typeface="Work Sans Medium"/>
                <a:ea typeface="Work Sans Medium"/>
                <a:cs typeface="Work Sans Medium"/>
                <a:sym typeface="Work Sans Medium"/>
              </a:defRPr>
            </a:lvl5pPr>
            <a:lvl6pPr lvl="5">
              <a:spcBef>
                <a:spcPts val="0"/>
              </a:spcBef>
              <a:spcAft>
                <a:spcPts val="0"/>
              </a:spcAft>
              <a:buSzPts val="1400"/>
              <a:buFont typeface="Work Sans Medium"/>
              <a:buNone/>
              <a:defRPr>
                <a:latin typeface="Work Sans Medium"/>
                <a:ea typeface="Work Sans Medium"/>
                <a:cs typeface="Work Sans Medium"/>
                <a:sym typeface="Work Sans Medium"/>
              </a:defRPr>
            </a:lvl6pPr>
            <a:lvl7pPr lvl="6">
              <a:spcBef>
                <a:spcPts val="0"/>
              </a:spcBef>
              <a:spcAft>
                <a:spcPts val="0"/>
              </a:spcAft>
              <a:buSzPts val="1400"/>
              <a:buFont typeface="Work Sans Medium"/>
              <a:buNone/>
              <a:defRPr>
                <a:latin typeface="Work Sans Medium"/>
                <a:ea typeface="Work Sans Medium"/>
                <a:cs typeface="Work Sans Medium"/>
                <a:sym typeface="Work Sans Medium"/>
              </a:defRPr>
            </a:lvl7pPr>
            <a:lvl8pPr lvl="7">
              <a:spcBef>
                <a:spcPts val="0"/>
              </a:spcBef>
              <a:spcAft>
                <a:spcPts val="0"/>
              </a:spcAft>
              <a:buSzPts val="1400"/>
              <a:buFont typeface="Work Sans Medium"/>
              <a:buNone/>
              <a:defRPr>
                <a:latin typeface="Work Sans Medium"/>
                <a:ea typeface="Work Sans Medium"/>
                <a:cs typeface="Work Sans Medium"/>
                <a:sym typeface="Work Sans Medium"/>
              </a:defRPr>
            </a:lvl8pPr>
            <a:lvl9pPr lvl="8">
              <a:spcBef>
                <a:spcPts val="0"/>
              </a:spcBef>
              <a:spcAft>
                <a:spcPts val="0"/>
              </a:spcAft>
              <a:buSzPts val="1400"/>
              <a:buFont typeface="Work Sans Medium"/>
              <a:buNone/>
              <a:defRPr>
                <a:latin typeface="Work Sans Medium"/>
                <a:ea typeface="Work Sans Medium"/>
                <a:cs typeface="Work Sans Medium"/>
                <a:sym typeface="Work Sans Medium"/>
              </a:defRPr>
            </a:lvl9pPr>
          </a:lstStyle>
          <a:p/>
        </p:txBody>
      </p:sp>
      <p:sp>
        <p:nvSpPr>
          <p:cNvPr id="308" name="Google Shape;308;p30"/>
          <p:cNvSpPr txBox="1"/>
          <p:nvPr>
            <p:ph idx="3" type="subTitle"/>
          </p:nvPr>
        </p:nvSpPr>
        <p:spPr>
          <a:xfrm>
            <a:off x="1025000" y="1038750"/>
            <a:ext cx="2932200" cy="5031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1400"/>
              <a:buFont typeface="Work Sans Medium"/>
              <a:buNone/>
              <a:defRPr>
                <a:latin typeface="Work Sans Medium"/>
                <a:ea typeface="Work Sans Medium"/>
                <a:cs typeface="Work Sans Medium"/>
                <a:sym typeface="Work Sans Medium"/>
              </a:defRPr>
            </a:lvl2pPr>
            <a:lvl3pPr lvl="2">
              <a:spcBef>
                <a:spcPts val="0"/>
              </a:spcBef>
              <a:spcAft>
                <a:spcPts val="0"/>
              </a:spcAft>
              <a:buSzPts val="1400"/>
              <a:buFont typeface="Work Sans Medium"/>
              <a:buNone/>
              <a:defRPr>
                <a:latin typeface="Work Sans Medium"/>
                <a:ea typeface="Work Sans Medium"/>
                <a:cs typeface="Work Sans Medium"/>
                <a:sym typeface="Work Sans Medium"/>
              </a:defRPr>
            </a:lvl3pPr>
            <a:lvl4pPr lvl="3">
              <a:spcBef>
                <a:spcPts val="0"/>
              </a:spcBef>
              <a:spcAft>
                <a:spcPts val="0"/>
              </a:spcAft>
              <a:buSzPts val="1400"/>
              <a:buFont typeface="Work Sans Medium"/>
              <a:buNone/>
              <a:defRPr>
                <a:latin typeface="Work Sans Medium"/>
                <a:ea typeface="Work Sans Medium"/>
                <a:cs typeface="Work Sans Medium"/>
                <a:sym typeface="Work Sans Medium"/>
              </a:defRPr>
            </a:lvl4pPr>
            <a:lvl5pPr lvl="4">
              <a:spcBef>
                <a:spcPts val="0"/>
              </a:spcBef>
              <a:spcAft>
                <a:spcPts val="0"/>
              </a:spcAft>
              <a:buSzPts val="1400"/>
              <a:buFont typeface="Work Sans Medium"/>
              <a:buNone/>
              <a:defRPr>
                <a:latin typeface="Work Sans Medium"/>
                <a:ea typeface="Work Sans Medium"/>
                <a:cs typeface="Work Sans Medium"/>
                <a:sym typeface="Work Sans Medium"/>
              </a:defRPr>
            </a:lvl5pPr>
            <a:lvl6pPr lvl="5">
              <a:spcBef>
                <a:spcPts val="0"/>
              </a:spcBef>
              <a:spcAft>
                <a:spcPts val="0"/>
              </a:spcAft>
              <a:buSzPts val="1400"/>
              <a:buFont typeface="Work Sans Medium"/>
              <a:buNone/>
              <a:defRPr>
                <a:latin typeface="Work Sans Medium"/>
                <a:ea typeface="Work Sans Medium"/>
                <a:cs typeface="Work Sans Medium"/>
                <a:sym typeface="Work Sans Medium"/>
              </a:defRPr>
            </a:lvl6pPr>
            <a:lvl7pPr lvl="6">
              <a:spcBef>
                <a:spcPts val="0"/>
              </a:spcBef>
              <a:spcAft>
                <a:spcPts val="0"/>
              </a:spcAft>
              <a:buSzPts val="1400"/>
              <a:buFont typeface="Work Sans Medium"/>
              <a:buNone/>
              <a:defRPr>
                <a:latin typeface="Work Sans Medium"/>
                <a:ea typeface="Work Sans Medium"/>
                <a:cs typeface="Work Sans Medium"/>
                <a:sym typeface="Work Sans Medium"/>
              </a:defRPr>
            </a:lvl7pPr>
            <a:lvl8pPr lvl="7">
              <a:spcBef>
                <a:spcPts val="0"/>
              </a:spcBef>
              <a:spcAft>
                <a:spcPts val="0"/>
              </a:spcAft>
              <a:buSzPts val="1400"/>
              <a:buFont typeface="Work Sans Medium"/>
              <a:buNone/>
              <a:defRPr>
                <a:latin typeface="Work Sans Medium"/>
                <a:ea typeface="Work Sans Medium"/>
                <a:cs typeface="Work Sans Medium"/>
                <a:sym typeface="Work Sans Medium"/>
              </a:defRPr>
            </a:lvl8pPr>
            <a:lvl9pPr lvl="8">
              <a:spcBef>
                <a:spcPts val="0"/>
              </a:spcBef>
              <a:spcAft>
                <a:spcPts val="0"/>
              </a:spcAft>
              <a:buSzPts val="1400"/>
              <a:buFont typeface="Work Sans Medium"/>
              <a:buNone/>
              <a:defRPr>
                <a:latin typeface="Work Sans Medium"/>
                <a:ea typeface="Work Sans Medium"/>
                <a:cs typeface="Work Sans Medium"/>
                <a:sym typeface="Work Sans Medium"/>
              </a:defRPr>
            </a:lvl9pPr>
          </a:lstStyle>
          <a:p/>
        </p:txBody>
      </p:sp>
      <p:sp>
        <p:nvSpPr>
          <p:cNvPr id="309" name="Google Shape;309;p30"/>
          <p:cNvSpPr txBox="1"/>
          <p:nvPr>
            <p:ph idx="4" type="subTitle"/>
          </p:nvPr>
        </p:nvSpPr>
        <p:spPr>
          <a:xfrm>
            <a:off x="5391900" y="3610500"/>
            <a:ext cx="2932200" cy="5031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1400"/>
              <a:buFont typeface="Work Sans Medium"/>
              <a:buNone/>
              <a:defRPr>
                <a:latin typeface="Work Sans Medium"/>
                <a:ea typeface="Work Sans Medium"/>
                <a:cs typeface="Work Sans Medium"/>
                <a:sym typeface="Work Sans Medium"/>
              </a:defRPr>
            </a:lvl2pPr>
            <a:lvl3pPr lvl="2">
              <a:spcBef>
                <a:spcPts val="0"/>
              </a:spcBef>
              <a:spcAft>
                <a:spcPts val="0"/>
              </a:spcAft>
              <a:buSzPts val="1400"/>
              <a:buFont typeface="Work Sans Medium"/>
              <a:buNone/>
              <a:defRPr>
                <a:latin typeface="Work Sans Medium"/>
                <a:ea typeface="Work Sans Medium"/>
                <a:cs typeface="Work Sans Medium"/>
                <a:sym typeface="Work Sans Medium"/>
              </a:defRPr>
            </a:lvl3pPr>
            <a:lvl4pPr lvl="3">
              <a:spcBef>
                <a:spcPts val="0"/>
              </a:spcBef>
              <a:spcAft>
                <a:spcPts val="0"/>
              </a:spcAft>
              <a:buSzPts val="1400"/>
              <a:buFont typeface="Work Sans Medium"/>
              <a:buNone/>
              <a:defRPr>
                <a:latin typeface="Work Sans Medium"/>
                <a:ea typeface="Work Sans Medium"/>
                <a:cs typeface="Work Sans Medium"/>
                <a:sym typeface="Work Sans Medium"/>
              </a:defRPr>
            </a:lvl4pPr>
            <a:lvl5pPr lvl="4">
              <a:spcBef>
                <a:spcPts val="0"/>
              </a:spcBef>
              <a:spcAft>
                <a:spcPts val="0"/>
              </a:spcAft>
              <a:buSzPts val="1400"/>
              <a:buFont typeface="Work Sans Medium"/>
              <a:buNone/>
              <a:defRPr>
                <a:latin typeface="Work Sans Medium"/>
                <a:ea typeface="Work Sans Medium"/>
                <a:cs typeface="Work Sans Medium"/>
                <a:sym typeface="Work Sans Medium"/>
              </a:defRPr>
            </a:lvl5pPr>
            <a:lvl6pPr lvl="5">
              <a:spcBef>
                <a:spcPts val="0"/>
              </a:spcBef>
              <a:spcAft>
                <a:spcPts val="0"/>
              </a:spcAft>
              <a:buSzPts val="1400"/>
              <a:buFont typeface="Work Sans Medium"/>
              <a:buNone/>
              <a:defRPr>
                <a:latin typeface="Work Sans Medium"/>
                <a:ea typeface="Work Sans Medium"/>
                <a:cs typeface="Work Sans Medium"/>
                <a:sym typeface="Work Sans Medium"/>
              </a:defRPr>
            </a:lvl6pPr>
            <a:lvl7pPr lvl="6">
              <a:spcBef>
                <a:spcPts val="0"/>
              </a:spcBef>
              <a:spcAft>
                <a:spcPts val="0"/>
              </a:spcAft>
              <a:buSzPts val="1400"/>
              <a:buFont typeface="Work Sans Medium"/>
              <a:buNone/>
              <a:defRPr>
                <a:latin typeface="Work Sans Medium"/>
                <a:ea typeface="Work Sans Medium"/>
                <a:cs typeface="Work Sans Medium"/>
                <a:sym typeface="Work Sans Medium"/>
              </a:defRPr>
            </a:lvl7pPr>
            <a:lvl8pPr lvl="7">
              <a:spcBef>
                <a:spcPts val="0"/>
              </a:spcBef>
              <a:spcAft>
                <a:spcPts val="0"/>
              </a:spcAft>
              <a:buSzPts val="1400"/>
              <a:buFont typeface="Work Sans Medium"/>
              <a:buNone/>
              <a:defRPr>
                <a:latin typeface="Work Sans Medium"/>
                <a:ea typeface="Work Sans Medium"/>
                <a:cs typeface="Work Sans Medium"/>
                <a:sym typeface="Work Sans Medium"/>
              </a:defRPr>
            </a:lvl8pPr>
            <a:lvl9pPr lvl="8">
              <a:spcBef>
                <a:spcPts val="0"/>
              </a:spcBef>
              <a:spcAft>
                <a:spcPts val="0"/>
              </a:spcAft>
              <a:buSzPts val="1400"/>
              <a:buFont typeface="Work Sans Medium"/>
              <a:buNone/>
              <a:defRPr>
                <a:latin typeface="Work Sans Medium"/>
                <a:ea typeface="Work Sans Medium"/>
                <a:cs typeface="Work Sans Medium"/>
                <a:sym typeface="Work Sans Medium"/>
              </a:defRPr>
            </a:lvl9pPr>
          </a:lstStyle>
          <a:p/>
        </p:txBody>
      </p:sp>
      <p:sp>
        <p:nvSpPr>
          <p:cNvPr id="310" name="Google Shape;310;p30"/>
          <p:cNvSpPr/>
          <p:nvPr>
            <p:ph idx="5" type="pic"/>
          </p:nvPr>
        </p:nvSpPr>
        <p:spPr>
          <a:xfrm>
            <a:off x="7281668" y="4104482"/>
            <a:ext cx="845100" cy="845100"/>
          </a:xfrm>
          <a:prstGeom prst="teardrop">
            <a:avLst>
              <a:gd fmla="val 100000" name="adj"/>
            </a:avLst>
          </a:prstGeom>
          <a:noFill/>
          <a:ln>
            <a:noFill/>
          </a:ln>
        </p:spPr>
      </p:sp>
      <p:sp>
        <p:nvSpPr>
          <p:cNvPr id="311" name="Google Shape;311;p30"/>
          <p:cNvSpPr/>
          <p:nvPr>
            <p:ph idx="6" type="pic"/>
          </p:nvPr>
        </p:nvSpPr>
        <p:spPr>
          <a:xfrm>
            <a:off x="2766425" y="82475"/>
            <a:ext cx="1033800" cy="1033800"/>
          </a:xfrm>
          <a:prstGeom prst="diamond">
            <a:avLst/>
          </a:prstGeom>
          <a:noFill/>
          <a:ln>
            <a:noFill/>
          </a:ln>
        </p:spPr>
      </p:sp>
      <p:sp>
        <p:nvSpPr>
          <p:cNvPr id="312" name="Google Shape;312;p30"/>
          <p:cNvSpPr/>
          <p:nvPr>
            <p:ph idx="7" type="pic"/>
          </p:nvPr>
        </p:nvSpPr>
        <p:spPr>
          <a:xfrm>
            <a:off x="1694350" y="1590164"/>
            <a:ext cx="1033800" cy="848400"/>
          </a:xfrm>
          <a:prstGeom prst="trapezoid">
            <a:avLst>
              <a:gd fmla="val 12350" name="adj"/>
            </a:avLst>
          </a:prstGeom>
          <a:noFill/>
          <a:ln>
            <a:noFill/>
          </a:ln>
        </p:spPr>
      </p:sp>
      <p:sp>
        <p:nvSpPr>
          <p:cNvPr id="313" name="Google Shape;313;p30"/>
          <p:cNvSpPr/>
          <p:nvPr>
            <p:ph idx="8" type="pic"/>
          </p:nvPr>
        </p:nvSpPr>
        <p:spPr>
          <a:xfrm>
            <a:off x="471375" y="943066"/>
            <a:ext cx="1033800" cy="810000"/>
          </a:xfrm>
          <a:prstGeom prst="parallelogram">
            <a:avLst>
              <a:gd fmla="val 25000" name="adj"/>
            </a:avLst>
          </a:prstGeom>
          <a:noFill/>
          <a:ln>
            <a:noFill/>
          </a:ln>
        </p:spPr>
      </p:sp>
      <p:sp>
        <p:nvSpPr>
          <p:cNvPr id="314" name="Google Shape;314;p30"/>
          <p:cNvSpPr/>
          <p:nvPr>
            <p:ph idx="9" type="pic"/>
          </p:nvPr>
        </p:nvSpPr>
        <p:spPr>
          <a:xfrm>
            <a:off x="7232328" y="208314"/>
            <a:ext cx="943800" cy="943800"/>
          </a:xfrm>
          <a:prstGeom prst="pentagon">
            <a:avLst>
              <a:gd fmla="val 105146" name="hf"/>
              <a:gd fmla="val 110557" name="vf"/>
            </a:avLst>
          </a:prstGeom>
          <a:noFill/>
          <a:ln>
            <a:noFill/>
          </a:ln>
        </p:spPr>
      </p:sp>
      <p:sp>
        <p:nvSpPr>
          <p:cNvPr id="315" name="Google Shape;315;p30"/>
          <p:cNvSpPr/>
          <p:nvPr>
            <p:ph idx="13" type="pic"/>
          </p:nvPr>
        </p:nvSpPr>
        <p:spPr>
          <a:xfrm>
            <a:off x="4926593" y="1453373"/>
            <a:ext cx="845100" cy="845100"/>
          </a:xfrm>
          <a:prstGeom prst="octagon">
            <a:avLst>
              <a:gd fmla="val 29289" name="adj"/>
            </a:avLst>
          </a:prstGeom>
          <a:noFill/>
          <a:ln>
            <a:noFill/>
          </a:ln>
        </p:spPr>
      </p:sp>
      <p:sp>
        <p:nvSpPr>
          <p:cNvPr id="316" name="Google Shape;316;p30"/>
          <p:cNvSpPr/>
          <p:nvPr>
            <p:ph idx="14" type="pic"/>
          </p:nvPr>
        </p:nvSpPr>
        <p:spPr>
          <a:xfrm>
            <a:off x="3337313" y="1453363"/>
            <a:ext cx="925800" cy="925800"/>
          </a:xfrm>
          <a:prstGeom prst="teardrop">
            <a:avLst>
              <a:gd fmla="val 100000" name="adj"/>
            </a:avLst>
          </a:prstGeom>
          <a:noFill/>
          <a:ln>
            <a:noFill/>
          </a:ln>
        </p:spPr>
      </p:sp>
      <p:sp>
        <p:nvSpPr>
          <p:cNvPr id="317" name="Google Shape;317;p30"/>
          <p:cNvSpPr/>
          <p:nvPr>
            <p:ph idx="15" type="pic"/>
          </p:nvPr>
        </p:nvSpPr>
        <p:spPr>
          <a:xfrm>
            <a:off x="5117041" y="2817273"/>
            <a:ext cx="1078500" cy="845100"/>
          </a:xfrm>
          <a:prstGeom prst="parallelogram">
            <a:avLst>
              <a:gd fmla="val 25000" name="adj"/>
            </a:avLst>
          </a:prstGeom>
          <a:noFill/>
          <a:ln>
            <a:noFill/>
          </a:ln>
        </p:spPr>
      </p:sp>
      <p:sp>
        <p:nvSpPr>
          <p:cNvPr id="318" name="Google Shape;318;p30"/>
          <p:cNvSpPr/>
          <p:nvPr>
            <p:ph idx="16" type="pic"/>
          </p:nvPr>
        </p:nvSpPr>
        <p:spPr>
          <a:xfrm>
            <a:off x="942143" y="2666705"/>
            <a:ext cx="943800" cy="943800"/>
          </a:xfrm>
          <a:prstGeom prst="pentagon">
            <a:avLst>
              <a:gd fmla="val 105146" name="hf"/>
              <a:gd fmla="val 110557" name="vf"/>
            </a:avLst>
          </a:prstGeom>
          <a:noFill/>
          <a:ln>
            <a:noFill/>
          </a:ln>
        </p:spPr>
      </p:sp>
      <p:sp>
        <p:nvSpPr>
          <p:cNvPr id="319" name="Google Shape;319;p30"/>
          <p:cNvSpPr/>
          <p:nvPr>
            <p:ph idx="17" type="pic"/>
          </p:nvPr>
        </p:nvSpPr>
        <p:spPr>
          <a:xfrm>
            <a:off x="3001785" y="2765398"/>
            <a:ext cx="1078500" cy="845100"/>
          </a:xfrm>
          <a:prstGeom prst="parallelogram">
            <a:avLst>
              <a:gd fmla="val 25000" name="adj"/>
            </a:avLst>
          </a:prstGeom>
          <a:noFill/>
          <a:ln>
            <a:noFill/>
          </a:ln>
        </p:spPr>
      </p:sp>
      <p:sp>
        <p:nvSpPr>
          <p:cNvPr id="320" name="Google Shape;320;p30"/>
          <p:cNvSpPr/>
          <p:nvPr>
            <p:ph idx="18" type="pic"/>
          </p:nvPr>
        </p:nvSpPr>
        <p:spPr>
          <a:xfrm>
            <a:off x="2733725" y="3996724"/>
            <a:ext cx="943800" cy="943800"/>
          </a:xfrm>
          <a:prstGeom prst="pentagon">
            <a:avLst>
              <a:gd fmla="val 105146" name="hf"/>
              <a:gd fmla="val 110557" name="vf"/>
            </a:avLst>
          </a:prstGeom>
          <a:noFill/>
          <a:ln>
            <a:noFill/>
          </a:ln>
        </p:spPr>
      </p:sp>
      <p:sp>
        <p:nvSpPr>
          <p:cNvPr id="321" name="Google Shape;321;p30"/>
          <p:cNvSpPr/>
          <p:nvPr>
            <p:ph idx="19" type="pic"/>
          </p:nvPr>
        </p:nvSpPr>
        <p:spPr>
          <a:xfrm>
            <a:off x="671603" y="4104479"/>
            <a:ext cx="1029600" cy="845100"/>
          </a:xfrm>
          <a:prstGeom prst="trapezoid">
            <a:avLst>
              <a:gd fmla="val 12350" name="adj"/>
            </a:avLst>
          </a:prstGeom>
          <a:noFill/>
          <a:ln>
            <a:noFill/>
          </a:ln>
        </p:spPr>
      </p:sp>
      <p:sp>
        <p:nvSpPr>
          <p:cNvPr id="322" name="Google Shape;322;p30"/>
          <p:cNvSpPr/>
          <p:nvPr>
            <p:ph idx="20" type="pic"/>
          </p:nvPr>
        </p:nvSpPr>
        <p:spPr>
          <a:xfrm>
            <a:off x="5117047" y="176817"/>
            <a:ext cx="1078500" cy="845100"/>
          </a:xfrm>
          <a:prstGeom prst="parallelogram">
            <a:avLst>
              <a:gd fmla="val 25000" name="adj"/>
            </a:avLst>
          </a:prstGeom>
          <a:noFill/>
          <a:ln>
            <a:noFill/>
          </a:ln>
        </p:spPr>
      </p:sp>
      <p:sp>
        <p:nvSpPr>
          <p:cNvPr id="323" name="Google Shape;323;p30"/>
          <p:cNvSpPr/>
          <p:nvPr>
            <p:ph idx="21" type="pic"/>
          </p:nvPr>
        </p:nvSpPr>
        <p:spPr>
          <a:xfrm>
            <a:off x="7589511" y="1493717"/>
            <a:ext cx="845100" cy="845100"/>
          </a:xfrm>
          <a:prstGeom prst="teardrop">
            <a:avLst>
              <a:gd fmla="val 100000" name="adj"/>
            </a:avLst>
          </a:prstGeom>
          <a:noFill/>
          <a:ln>
            <a:noFill/>
          </a:ln>
        </p:spPr>
      </p:sp>
      <p:sp>
        <p:nvSpPr>
          <p:cNvPr id="324" name="Google Shape;324;p30"/>
          <p:cNvSpPr/>
          <p:nvPr>
            <p:ph idx="22" type="pic"/>
          </p:nvPr>
        </p:nvSpPr>
        <p:spPr>
          <a:xfrm>
            <a:off x="7405007" y="2680430"/>
            <a:ext cx="1029600" cy="1029600"/>
          </a:xfrm>
          <a:prstGeom prst="diamond">
            <a:avLst/>
          </a:prstGeom>
          <a:noFill/>
          <a:ln>
            <a:noFill/>
          </a:ln>
        </p:spPr>
      </p:sp>
      <p:sp>
        <p:nvSpPr>
          <p:cNvPr id="325" name="Google Shape;325;p30"/>
          <p:cNvSpPr/>
          <p:nvPr>
            <p:ph idx="23" type="pic"/>
          </p:nvPr>
        </p:nvSpPr>
        <p:spPr>
          <a:xfrm>
            <a:off x="5391900" y="3996724"/>
            <a:ext cx="943800" cy="943800"/>
          </a:xfrm>
          <a:prstGeom prst="pentagon">
            <a:avLst>
              <a:gd fmla="val 105146" name="hf"/>
              <a:gd fmla="val 110557" name="vf"/>
            </a:avLst>
          </a:prstGeom>
          <a:noFill/>
          <a:ln>
            <a:noFill/>
          </a:ln>
        </p:spPr>
      </p:sp>
      <p:sp>
        <p:nvSpPr>
          <p:cNvPr id="326" name="Google Shape;326;p30"/>
          <p:cNvSpPr txBox="1"/>
          <p:nvPr>
            <p:ph type="title"/>
          </p:nvPr>
        </p:nvSpPr>
        <p:spPr>
          <a:xfrm>
            <a:off x="488375" y="208325"/>
            <a:ext cx="3591900" cy="7821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lgn="ctr">
              <a:spcBef>
                <a:spcPts val="0"/>
              </a:spcBef>
              <a:spcAft>
                <a:spcPts val="0"/>
              </a:spcAft>
              <a:buClr>
                <a:schemeClr val="dk1"/>
              </a:buClr>
              <a:buSzPts val="5600"/>
              <a:buNone/>
              <a:defRPr>
                <a:solidFill>
                  <a:schemeClr val="dk1"/>
                </a:solidFill>
              </a:defRPr>
            </a:lvl2pPr>
            <a:lvl3pPr lvl="2" algn="ctr">
              <a:spcBef>
                <a:spcPts val="0"/>
              </a:spcBef>
              <a:spcAft>
                <a:spcPts val="0"/>
              </a:spcAft>
              <a:buClr>
                <a:schemeClr val="dk1"/>
              </a:buClr>
              <a:buSzPts val="5600"/>
              <a:buNone/>
              <a:defRPr>
                <a:solidFill>
                  <a:schemeClr val="dk1"/>
                </a:solidFill>
              </a:defRPr>
            </a:lvl3pPr>
            <a:lvl4pPr lvl="3" algn="ctr">
              <a:spcBef>
                <a:spcPts val="0"/>
              </a:spcBef>
              <a:spcAft>
                <a:spcPts val="0"/>
              </a:spcAft>
              <a:buClr>
                <a:schemeClr val="dk1"/>
              </a:buClr>
              <a:buSzPts val="5600"/>
              <a:buNone/>
              <a:defRPr>
                <a:solidFill>
                  <a:schemeClr val="dk1"/>
                </a:solidFill>
              </a:defRPr>
            </a:lvl4pPr>
            <a:lvl5pPr lvl="4" algn="ctr">
              <a:spcBef>
                <a:spcPts val="0"/>
              </a:spcBef>
              <a:spcAft>
                <a:spcPts val="0"/>
              </a:spcAft>
              <a:buClr>
                <a:schemeClr val="dk1"/>
              </a:buClr>
              <a:buSzPts val="5600"/>
              <a:buNone/>
              <a:defRPr>
                <a:solidFill>
                  <a:schemeClr val="dk1"/>
                </a:solidFill>
              </a:defRPr>
            </a:lvl5pPr>
            <a:lvl6pPr lvl="5" algn="ctr">
              <a:spcBef>
                <a:spcPts val="0"/>
              </a:spcBef>
              <a:spcAft>
                <a:spcPts val="0"/>
              </a:spcAft>
              <a:buClr>
                <a:schemeClr val="dk1"/>
              </a:buClr>
              <a:buSzPts val="5600"/>
              <a:buNone/>
              <a:defRPr>
                <a:solidFill>
                  <a:schemeClr val="dk1"/>
                </a:solidFill>
              </a:defRPr>
            </a:lvl6pPr>
            <a:lvl7pPr lvl="6" algn="ctr">
              <a:spcBef>
                <a:spcPts val="0"/>
              </a:spcBef>
              <a:spcAft>
                <a:spcPts val="0"/>
              </a:spcAft>
              <a:buClr>
                <a:schemeClr val="dk1"/>
              </a:buClr>
              <a:buSzPts val="5600"/>
              <a:buNone/>
              <a:defRPr>
                <a:solidFill>
                  <a:schemeClr val="dk1"/>
                </a:solidFill>
              </a:defRPr>
            </a:lvl7pPr>
            <a:lvl8pPr lvl="7" algn="ctr">
              <a:spcBef>
                <a:spcPts val="0"/>
              </a:spcBef>
              <a:spcAft>
                <a:spcPts val="0"/>
              </a:spcAft>
              <a:buClr>
                <a:schemeClr val="dk1"/>
              </a:buClr>
              <a:buSzPts val="5600"/>
              <a:buNone/>
              <a:defRPr>
                <a:solidFill>
                  <a:schemeClr val="dk1"/>
                </a:solidFill>
              </a:defRPr>
            </a:lvl8pPr>
            <a:lvl9pPr lvl="8" algn="ctr">
              <a:spcBef>
                <a:spcPts val="0"/>
              </a:spcBef>
              <a:spcAft>
                <a:spcPts val="0"/>
              </a:spcAft>
              <a:buClr>
                <a:schemeClr val="dk1"/>
              </a:buClr>
              <a:buSzPts val="5600"/>
              <a:buNone/>
              <a:defRPr>
                <a:solidFill>
                  <a:schemeClr val="dk1"/>
                </a:solidFill>
              </a:defRPr>
            </a:lvl9pPr>
          </a:lstStyle>
          <a:p/>
        </p:txBody>
      </p:sp>
      <p:sp>
        <p:nvSpPr>
          <p:cNvPr id="327" name="Google Shape;327;p30"/>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0"/>
          <p:cNvSpPr txBox="1"/>
          <p:nvPr>
            <p:ph idx="24"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29" name="Google Shape;329;p30"/>
          <p:cNvSpPr txBox="1"/>
          <p:nvPr>
            <p:ph idx="25"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30" name="Google Shape;330;p30"/>
          <p:cNvSpPr txBox="1"/>
          <p:nvPr>
            <p:ph idx="26"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guide id="2" orient="horz" pos="1620">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p:cSld name="CUSTOM_2_1_1_1_1_1_2">
    <p:spTree>
      <p:nvGrpSpPr>
        <p:cNvPr id="331" name="Shape 331"/>
        <p:cNvGrpSpPr/>
        <p:nvPr/>
      </p:nvGrpSpPr>
      <p:grpSpPr>
        <a:xfrm>
          <a:off x="0" y="0"/>
          <a:ext cx="0" cy="0"/>
          <a:chOff x="0" y="0"/>
          <a:chExt cx="0" cy="0"/>
        </a:xfrm>
      </p:grpSpPr>
      <p:sp>
        <p:nvSpPr>
          <p:cNvPr id="332" name="Google Shape;332;p31"/>
          <p:cNvSpPr/>
          <p:nvPr/>
        </p:nvSpPr>
        <p:spPr>
          <a:xfrm>
            <a:off x="4572000" y="-100"/>
            <a:ext cx="45807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333" name="Google Shape;333;p31"/>
          <p:cNvSpPr txBox="1"/>
          <p:nvPr>
            <p:ph type="title"/>
          </p:nvPr>
        </p:nvSpPr>
        <p:spPr>
          <a:xfrm>
            <a:off x="606176" y="209625"/>
            <a:ext cx="3202500" cy="1155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5600"/>
              <a:buNone/>
              <a:defRPr>
                <a:solidFill>
                  <a:schemeClr val="lt1"/>
                </a:solidFill>
              </a:defRPr>
            </a:lvl1pPr>
            <a:lvl2pPr lvl="1">
              <a:spcBef>
                <a:spcPts val="0"/>
              </a:spcBef>
              <a:spcAft>
                <a:spcPts val="0"/>
              </a:spcAft>
              <a:buClr>
                <a:schemeClr val="lt1"/>
              </a:buClr>
              <a:buSzPts val="5600"/>
              <a:buNone/>
              <a:defRPr>
                <a:solidFill>
                  <a:schemeClr val="lt1"/>
                </a:solidFill>
              </a:defRPr>
            </a:lvl2pPr>
            <a:lvl3pPr lvl="2">
              <a:spcBef>
                <a:spcPts val="0"/>
              </a:spcBef>
              <a:spcAft>
                <a:spcPts val="0"/>
              </a:spcAft>
              <a:buClr>
                <a:schemeClr val="lt1"/>
              </a:buClr>
              <a:buSzPts val="5600"/>
              <a:buNone/>
              <a:defRPr>
                <a:solidFill>
                  <a:schemeClr val="lt1"/>
                </a:solidFill>
              </a:defRPr>
            </a:lvl3pPr>
            <a:lvl4pPr lvl="3">
              <a:spcBef>
                <a:spcPts val="0"/>
              </a:spcBef>
              <a:spcAft>
                <a:spcPts val="0"/>
              </a:spcAft>
              <a:buClr>
                <a:schemeClr val="lt1"/>
              </a:buClr>
              <a:buSzPts val="5600"/>
              <a:buNone/>
              <a:defRPr>
                <a:solidFill>
                  <a:schemeClr val="lt1"/>
                </a:solidFill>
              </a:defRPr>
            </a:lvl4pPr>
            <a:lvl5pPr lvl="4">
              <a:spcBef>
                <a:spcPts val="0"/>
              </a:spcBef>
              <a:spcAft>
                <a:spcPts val="0"/>
              </a:spcAft>
              <a:buClr>
                <a:schemeClr val="lt1"/>
              </a:buClr>
              <a:buSzPts val="5600"/>
              <a:buNone/>
              <a:defRPr>
                <a:solidFill>
                  <a:schemeClr val="lt1"/>
                </a:solidFill>
              </a:defRPr>
            </a:lvl5pPr>
            <a:lvl6pPr lvl="5">
              <a:spcBef>
                <a:spcPts val="0"/>
              </a:spcBef>
              <a:spcAft>
                <a:spcPts val="0"/>
              </a:spcAft>
              <a:buClr>
                <a:schemeClr val="lt1"/>
              </a:buClr>
              <a:buSzPts val="5600"/>
              <a:buNone/>
              <a:defRPr>
                <a:solidFill>
                  <a:schemeClr val="lt1"/>
                </a:solidFill>
              </a:defRPr>
            </a:lvl6pPr>
            <a:lvl7pPr lvl="6">
              <a:spcBef>
                <a:spcPts val="0"/>
              </a:spcBef>
              <a:spcAft>
                <a:spcPts val="0"/>
              </a:spcAft>
              <a:buClr>
                <a:schemeClr val="lt1"/>
              </a:buClr>
              <a:buSzPts val="5600"/>
              <a:buNone/>
              <a:defRPr>
                <a:solidFill>
                  <a:schemeClr val="lt1"/>
                </a:solidFill>
              </a:defRPr>
            </a:lvl7pPr>
            <a:lvl8pPr lvl="7">
              <a:spcBef>
                <a:spcPts val="0"/>
              </a:spcBef>
              <a:spcAft>
                <a:spcPts val="0"/>
              </a:spcAft>
              <a:buClr>
                <a:schemeClr val="lt1"/>
              </a:buClr>
              <a:buSzPts val="5600"/>
              <a:buNone/>
              <a:defRPr>
                <a:solidFill>
                  <a:schemeClr val="lt1"/>
                </a:solidFill>
              </a:defRPr>
            </a:lvl8pPr>
            <a:lvl9pPr lvl="8">
              <a:spcBef>
                <a:spcPts val="0"/>
              </a:spcBef>
              <a:spcAft>
                <a:spcPts val="0"/>
              </a:spcAft>
              <a:buClr>
                <a:schemeClr val="lt1"/>
              </a:buClr>
              <a:buSzPts val="5600"/>
              <a:buNone/>
              <a:defRPr>
                <a:solidFill>
                  <a:schemeClr val="lt1"/>
                </a:solidFill>
              </a:defRPr>
            </a:lvl9pPr>
          </a:lstStyle>
          <a:p/>
        </p:txBody>
      </p:sp>
      <p:sp>
        <p:nvSpPr>
          <p:cNvPr id="334" name="Google Shape;334;p31"/>
          <p:cNvSpPr txBox="1"/>
          <p:nvPr>
            <p:ph idx="1" type="body"/>
          </p:nvPr>
        </p:nvSpPr>
        <p:spPr>
          <a:xfrm>
            <a:off x="637550" y="1316375"/>
            <a:ext cx="3202500" cy="20283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35" name="Google Shape;335;p31"/>
          <p:cNvSpPr txBox="1"/>
          <p:nvPr>
            <p:ph idx="2" type="title"/>
          </p:nvPr>
        </p:nvSpPr>
        <p:spPr>
          <a:xfrm>
            <a:off x="4903076" y="2401725"/>
            <a:ext cx="3202500" cy="1155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5600"/>
              <a:buNone/>
              <a:defRPr/>
            </a:lvl1pPr>
            <a:lvl2pPr lvl="1">
              <a:spcBef>
                <a:spcPts val="0"/>
              </a:spcBef>
              <a:spcAft>
                <a:spcPts val="0"/>
              </a:spcAft>
              <a:buClr>
                <a:schemeClr val="dk1"/>
              </a:buClr>
              <a:buSzPts val="5600"/>
              <a:buNone/>
              <a:defRPr>
                <a:solidFill>
                  <a:schemeClr val="dk1"/>
                </a:solidFill>
              </a:defRPr>
            </a:lvl2pPr>
            <a:lvl3pPr lvl="2">
              <a:spcBef>
                <a:spcPts val="0"/>
              </a:spcBef>
              <a:spcAft>
                <a:spcPts val="0"/>
              </a:spcAft>
              <a:buClr>
                <a:schemeClr val="dk1"/>
              </a:buClr>
              <a:buSzPts val="5600"/>
              <a:buNone/>
              <a:defRPr>
                <a:solidFill>
                  <a:schemeClr val="dk1"/>
                </a:solidFill>
              </a:defRPr>
            </a:lvl3pPr>
            <a:lvl4pPr lvl="3">
              <a:spcBef>
                <a:spcPts val="0"/>
              </a:spcBef>
              <a:spcAft>
                <a:spcPts val="0"/>
              </a:spcAft>
              <a:buClr>
                <a:schemeClr val="dk1"/>
              </a:buClr>
              <a:buSzPts val="5600"/>
              <a:buNone/>
              <a:defRPr>
                <a:solidFill>
                  <a:schemeClr val="dk1"/>
                </a:solidFill>
              </a:defRPr>
            </a:lvl4pPr>
            <a:lvl5pPr lvl="4">
              <a:spcBef>
                <a:spcPts val="0"/>
              </a:spcBef>
              <a:spcAft>
                <a:spcPts val="0"/>
              </a:spcAft>
              <a:buClr>
                <a:schemeClr val="dk1"/>
              </a:buClr>
              <a:buSzPts val="5600"/>
              <a:buNone/>
              <a:defRPr>
                <a:solidFill>
                  <a:schemeClr val="dk1"/>
                </a:solidFill>
              </a:defRPr>
            </a:lvl5pPr>
            <a:lvl6pPr lvl="5">
              <a:spcBef>
                <a:spcPts val="0"/>
              </a:spcBef>
              <a:spcAft>
                <a:spcPts val="0"/>
              </a:spcAft>
              <a:buClr>
                <a:schemeClr val="dk1"/>
              </a:buClr>
              <a:buSzPts val="5600"/>
              <a:buNone/>
              <a:defRPr>
                <a:solidFill>
                  <a:schemeClr val="dk1"/>
                </a:solidFill>
              </a:defRPr>
            </a:lvl6pPr>
            <a:lvl7pPr lvl="6">
              <a:spcBef>
                <a:spcPts val="0"/>
              </a:spcBef>
              <a:spcAft>
                <a:spcPts val="0"/>
              </a:spcAft>
              <a:buClr>
                <a:schemeClr val="dk1"/>
              </a:buClr>
              <a:buSzPts val="5600"/>
              <a:buNone/>
              <a:defRPr>
                <a:solidFill>
                  <a:schemeClr val="dk1"/>
                </a:solidFill>
              </a:defRPr>
            </a:lvl7pPr>
            <a:lvl8pPr lvl="7">
              <a:spcBef>
                <a:spcPts val="0"/>
              </a:spcBef>
              <a:spcAft>
                <a:spcPts val="0"/>
              </a:spcAft>
              <a:buClr>
                <a:schemeClr val="dk1"/>
              </a:buClr>
              <a:buSzPts val="5600"/>
              <a:buNone/>
              <a:defRPr>
                <a:solidFill>
                  <a:schemeClr val="dk1"/>
                </a:solidFill>
              </a:defRPr>
            </a:lvl8pPr>
            <a:lvl9pPr lvl="8">
              <a:spcBef>
                <a:spcPts val="0"/>
              </a:spcBef>
              <a:spcAft>
                <a:spcPts val="0"/>
              </a:spcAft>
              <a:buClr>
                <a:schemeClr val="dk1"/>
              </a:buClr>
              <a:buSzPts val="5600"/>
              <a:buNone/>
              <a:defRPr>
                <a:solidFill>
                  <a:schemeClr val="dk1"/>
                </a:solidFill>
              </a:defRPr>
            </a:lvl9pPr>
          </a:lstStyle>
          <a:p/>
        </p:txBody>
      </p:sp>
      <p:sp>
        <p:nvSpPr>
          <p:cNvPr id="336" name="Google Shape;336;p31"/>
          <p:cNvSpPr txBox="1"/>
          <p:nvPr>
            <p:ph idx="3" type="body"/>
          </p:nvPr>
        </p:nvSpPr>
        <p:spPr>
          <a:xfrm>
            <a:off x="4934450" y="3508475"/>
            <a:ext cx="3202500" cy="13767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dk1"/>
              </a:buClr>
              <a:buSzPts val="1100"/>
              <a:buChar char="●"/>
              <a:defRPr/>
            </a:lvl1pPr>
            <a:lvl2pPr indent="-298450" lvl="1" marL="914400">
              <a:spcBef>
                <a:spcPts val="0"/>
              </a:spcBef>
              <a:spcAft>
                <a:spcPts val="0"/>
              </a:spcAft>
              <a:buClr>
                <a:schemeClr val="dk1"/>
              </a:buClr>
              <a:buSzPts val="1100"/>
              <a:buChar char="○"/>
              <a:defRPr/>
            </a:lvl2pPr>
            <a:lvl3pPr indent="-298450" lvl="2" marL="1371600">
              <a:spcBef>
                <a:spcPts val="0"/>
              </a:spcBef>
              <a:spcAft>
                <a:spcPts val="0"/>
              </a:spcAft>
              <a:buClr>
                <a:schemeClr val="dk1"/>
              </a:buClr>
              <a:buSzPts val="1100"/>
              <a:buChar char="■"/>
              <a:defRPr/>
            </a:lvl3pPr>
            <a:lvl4pPr indent="-298450" lvl="3" marL="1828800">
              <a:spcBef>
                <a:spcPts val="0"/>
              </a:spcBef>
              <a:spcAft>
                <a:spcPts val="0"/>
              </a:spcAft>
              <a:buClr>
                <a:schemeClr val="dk1"/>
              </a:buClr>
              <a:buSzPts val="1100"/>
              <a:buChar char="●"/>
              <a:defRPr/>
            </a:lvl4pPr>
            <a:lvl5pPr indent="-298450" lvl="4" marL="2286000">
              <a:spcBef>
                <a:spcPts val="0"/>
              </a:spcBef>
              <a:spcAft>
                <a:spcPts val="0"/>
              </a:spcAft>
              <a:buClr>
                <a:schemeClr val="dk1"/>
              </a:buClr>
              <a:buSzPts val="1100"/>
              <a:buChar char="○"/>
              <a:defRPr/>
            </a:lvl5pPr>
            <a:lvl6pPr indent="-298450" lvl="5" marL="2743200">
              <a:spcBef>
                <a:spcPts val="0"/>
              </a:spcBef>
              <a:spcAft>
                <a:spcPts val="0"/>
              </a:spcAft>
              <a:buClr>
                <a:schemeClr val="dk1"/>
              </a:buClr>
              <a:buSzPts val="1100"/>
              <a:buChar char="■"/>
              <a:defRPr/>
            </a:lvl6pPr>
            <a:lvl7pPr indent="-298450" lvl="6" marL="3200400">
              <a:spcBef>
                <a:spcPts val="0"/>
              </a:spcBef>
              <a:spcAft>
                <a:spcPts val="0"/>
              </a:spcAft>
              <a:buClr>
                <a:schemeClr val="dk1"/>
              </a:buClr>
              <a:buSzPts val="1100"/>
              <a:buChar char="●"/>
              <a:defRPr/>
            </a:lvl7pPr>
            <a:lvl8pPr indent="-298450" lvl="7" marL="3657600">
              <a:spcBef>
                <a:spcPts val="0"/>
              </a:spcBef>
              <a:spcAft>
                <a:spcPts val="0"/>
              </a:spcAft>
              <a:buClr>
                <a:schemeClr val="dk1"/>
              </a:buClr>
              <a:buSzPts val="1100"/>
              <a:buChar char="○"/>
              <a:defRPr/>
            </a:lvl8pPr>
            <a:lvl9pPr indent="-298450" lvl="8" marL="4114800">
              <a:spcBef>
                <a:spcPts val="0"/>
              </a:spcBef>
              <a:spcAft>
                <a:spcPts val="0"/>
              </a:spcAft>
              <a:buClr>
                <a:schemeClr val="dk1"/>
              </a:buClr>
              <a:buSzPts val="1100"/>
              <a:buChar char="■"/>
              <a:defRPr/>
            </a:lvl9pPr>
          </a:lstStyle>
          <a:p/>
        </p:txBody>
      </p:sp>
      <p:sp>
        <p:nvSpPr>
          <p:cNvPr id="337" name="Google Shape;337;p31"/>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1"/>
          <p:cNvSpPr txBox="1"/>
          <p:nvPr>
            <p:ph idx="4"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39" name="Google Shape;339;p31"/>
          <p:cNvSpPr txBox="1"/>
          <p:nvPr>
            <p:ph idx="5"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40" name="Google Shape;340;p31"/>
          <p:cNvSpPr txBox="1"/>
          <p:nvPr>
            <p:ph idx="6"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2_1_1_1_1_1_2_1">
    <p:spTree>
      <p:nvGrpSpPr>
        <p:cNvPr id="341" name="Shape 341"/>
        <p:cNvGrpSpPr/>
        <p:nvPr/>
      </p:nvGrpSpPr>
      <p:grpSpPr>
        <a:xfrm>
          <a:off x="0" y="0"/>
          <a:ext cx="0" cy="0"/>
          <a:chOff x="0" y="0"/>
          <a:chExt cx="0" cy="0"/>
        </a:xfrm>
      </p:grpSpPr>
      <p:sp>
        <p:nvSpPr>
          <p:cNvPr id="342" name="Google Shape;342;p32"/>
          <p:cNvSpPr txBox="1"/>
          <p:nvPr/>
        </p:nvSpPr>
        <p:spPr>
          <a:xfrm>
            <a:off x="91634" y="-352519"/>
            <a:ext cx="3167400" cy="57258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40000">
                <a:solidFill>
                  <a:schemeClr val="accent1"/>
                </a:solidFill>
                <a:latin typeface="Unbounded"/>
                <a:ea typeface="Unbounded"/>
                <a:cs typeface="Unbounded"/>
                <a:sym typeface="Unbounded"/>
              </a:rPr>
              <a:t>“</a:t>
            </a:r>
            <a:endParaRPr sz="40000">
              <a:solidFill>
                <a:schemeClr val="accent1"/>
              </a:solidFill>
              <a:latin typeface="Unbounded"/>
              <a:ea typeface="Unbounded"/>
              <a:cs typeface="Unbounded"/>
              <a:sym typeface="Unbounded"/>
            </a:endParaRPr>
          </a:p>
        </p:txBody>
      </p:sp>
      <p:sp>
        <p:nvSpPr>
          <p:cNvPr id="343" name="Google Shape;343;p32"/>
          <p:cNvSpPr txBox="1"/>
          <p:nvPr>
            <p:ph idx="1" type="subTitle"/>
          </p:nvPr>
        </p:nvSpPr>
        <p:spPr>
          <a:xfrm>
            <a:off x="698675" y="1292550"/>
            <a:ext cx="7746600" cy="25584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344" name="Google Shape;344;p32"/>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2"/>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46" name="Google Shape;346;p32"/>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47" name="Google Shape;347;p32"/>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CUSTOM_2_1_1_1_1_1_2_1_1">
    <p:spTree>
      <p:nvGrpSpPr>
        <p:cNvPr id="348" name="Shape 348"/>
        <p:cNvGrpSpPr/>
        <p:nvPr/>
      </p:nvGrpSpPr>
      <p:grpSpPr>
        <a:xfrm>
          <a:off x="0" y="0"/>
          <a:ext cx="0" cy="0"/>
          <a:chOff x="0" y="0"/>
          <a:chExt cx="0" cy="0"/>
        </a:xfrm>
      </p:grpSpPr>
      <p:sp>
        <p:nvSpPr>
          <p:cNvPr id="349" name="Google Shape;349;p33"/>
          <p:cNvSpPr/>
          <p:nvPr/>
        </p:nvSpPr>
        <p:spPr>
          <a:xfrm>
            <a:off x="565225" y="157000"/>
            <a:ext cx="8394600" cy="4218300"/>
          </a:xfrm>
          <a:prstGeom prst="wedgeRectCallout">
            <a:avLst>
              <a:gd fmla="val -33264" name="adj1"/>
              <a:gd fmla="val 63432"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0" name="Google Shape;350;p33"/>
          <p:cNvSpPr txBox="1"/>
          <p:nvPr/>
        </p:nvSpPr>
        <p:spPr>
          <a:xfrm>
            <a:off x="717625" y="78725"/>
            <a:ext cx="1926000" cy="4340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30000">
                <a:solidFill>
                  <a:schemeClr val="lt1"/>
                </a:solidFill>
                <a:latin typeface="Unbounded"/>
                <a:ea typeface="Unbounded"/>
                <a:cs typeface="Unbounded"/>
                <a:sym typeface="Unbounded"/>
              </a:rPr>
              <a:t>“</a:t>
            </a:r>
            <a:endParaRPr sz="30000">
              <a:solidFill>
                <a:schemeClr val="lt1"/>
              </a:solidFill>
              <a:latin typeface="Unbounded"/>
              <a:ea typeface="Unbounded"/>
              <a:cs typeface="Unbounded"/>
              <a:sym typeface="Unbounded"/>
            </a:endParaRPr>
          </a:p>
        </p:txBody>
      </p:sp>
      <p:sp>
        <p:nvSpPr>
          <p:cNvPr id="351" name="Google Shape;351;p33"/>
          <p:cNvSpPr txBox="1"/>
          <p:nvPr>
            <p:ph idx="1" type="subTitle"/>
          </p:nvPr>
        </p:nvSpPr>
        <p:spPr>
          <a:xfrm>
            <a:off x="2643625" y="454150"/>
            <a:ext cx="6090000" cy="36420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dk1"/>
              </a:buClr>
              <a:buSzPts val="3600"/>
              <a:buNone/>
              <a:defRPr sz="3600"/>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352" name="Google Shape;352;p33"/>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3"/>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54" name="Google Shape;354;p33"/>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55" name="Google Shape;355;p33"/>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3">
  <p:cSld name="CUSTOM_2_1_1_1_1_1_2_1_1_1">
    <p:bg>
      <p:bgPr>
        <a:solidFill>
          <a:schemeClr val="dk1"/>
        </a:solidFill>
      </p:bgPr>
    </p:bg>
    <p:spTree>
      <p:nvGrpSpPr>
        <p:cNvPr id="356" name="Shape 356"/>
        <p:cNvGrpSpPr/>
        <p:nvPr/>
      </p:nvGrpSpPr>
      <p:grpSpPr>
        <a:xfrm>
          <a:off x="0" y="0"/>
          <a:ext cx="0" cy="0"/>
          <a:chOff x="0" y="0"/>
          <a:chExt cx="0" cy="0"/>
        </a:xfrm>
      </p:grpSpPr>
      <p:sp>
        <p:nvSpPr>
          <p:cNvPr id="357" name="Google Shape;357;p34"/>
          <p:cNvSpPr/>
          <p:nvPr/>
        </p:nvSpPr>
        <p:spPr>
          <a:xfrm>
            <a:off x="565225" y="157000"/>
            <a:ext cx="8394600" cy="4218300"/>
          </a:xfrm>
          <a:prstGeom prst="wedgeRectCallout">
            <a:avLst>
              <a:gd fmla="val -33264" name="adj1"/>
              <a:gd fmla="val 63432"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8" name="Google Shape;358;p34"/>
          <p:cNvSpPr txBox="1"/>
          <p:nvPr/>
        </p:nvSpPr>
        <p:spPr>
          <a:xfrm>
            <a:off x="717625" y="78725"/>
            <a:ext cx="1926000" cy="4340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30000">
                <a:solidFill>
                  <a:schemeClr val="lt1"/>
                </a:solidFill>
                <a:latin typeface="Unbounded"/>
                <a:ea typeface="Unbounded"/>
                <a:cs typeface="Unbounded"/>
                <a:sym typeface="Unbounded"/>
              </a:rPr>
              <a:t>“</a:t>
            </a:r>
            <a:endParaRPr sz="30000">
              <a:solidFill>
                <a:schemeClr val="lt1"/>
              </a:solidFill>
              <a:latin typeface="Unbounded"/>
              <a:ea typeface="Unbounded"/>
              <a:cs typeface="Unbounded"/>
              <a:sym typeface="Unbounded"/>
            </a:endParaRPr>
          </a:p>
        </p:txBody>
      </p:sp>
      <p:sp>
        <p:nvSpPr>
          <p:cNvPr id="359" name="Google Shape;359;p34"/>
          <p:cNvSpPr txBox="1"/>
          <p:nvPr>
            <p:ph idx="1" type="subTitle"/>
          </p:nvPr>
        </p:nvSpPr>
        <p:spPr>
          <a:xfrm>
            <a:off x="2643625" y="454150"/>
            <a:ext cx="6090000" cy="36420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dk1"/>
              </a:buClr>
              <a:buSzPts val="3600"/>
              <a:buNone/>
              <a:defRPr sz="3600"/>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360" name="Google Shape;360;p34"/>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4"/>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62" name="Google Shape;362;p34"/>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63" name="Google Shape;363;p34"/>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ections">
  <p:cSld name="CUSTOM_2_1_1_1_1_1_2_1_2_1">
    <p:spTree>
      <p:nvGrpSpPr>
        <p:cNvPr id="364" name="Shape 364"/>
        <p:cNvGrpSpPr/>
        <p:nvPr/>
      </p:nvGrpSpPr>
      <p:grpSpPr>
        <a:xfrm>
          <a:off x="0" y="0"/>
          <a:ext cx="0" cy="0"/>
          <a:chOff x="0" y="0"/>
          <a:chExt cx="0" cy="0"/>
        </a:xfrm>
      </p:grpSpPr>
      <p:sp>
        <p:nvSpPr>
          <p:cNvPr id="365" name="Google Shape;365;p35"/>
          <p:cNvSpPr txBox="1"/>
          <p:nvPr>
            <p:ph idx="1" type="body"/>
          </p:nvPr>
        </p:nvSpPr>
        <p:spPr>
          <a:xfrm>
            <a:off x="1043825" y="3013059"/>
            <a:ext cx="2161800" cy="847200"/>
          </a:xfrm>
          <a:prstGeom prst="rect">
            <a:avLst/>
          </a:prstGeom>
        </p:spPr>
        <p:txBody>
          <a:bodyPr anchorCtr="0" anchor="t" bIns="91425" lIns="91425" spcFirstLastPara="1" rIns="91425" wrap="square" tIns="91425">
            <a:noAutofit/>
          </a:bodyPr>
          <a:lstStyle>
            <a:lvl1pPr indent="-298450" lvl="0" marL="457200" algn="ctr">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66" name="Google Shape;366;p35"/>
          <p:cNvSpPr txBox="1"/>
          <p:nvPr>
            <p:ph type="title"/>
          </p:nvPr>
        </p:nvSpPr>
        <p:spPr>
          <a:xfrm>
            <a:off x="328350" y="160550"/>
            <a:ext cx="8487300" cy="1481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5600"/>
              <a:buNone/>
              <a:defRPr>
                <a:solidFill>
                  <a:schemeClr val="lt1"/>
                </a:solidFill>
              </a:defRPr>
            </a:lvl1pPr>
            <a:lvl2pPr lvl="1" algn="ctr">
              <a:spcBef>
                <a:spcPts val="0"/>
              </a:spcBef>
              <a:spcAft>
                <a:spcPts val="0"/>
              </a:spcAft>
              <a:buClr>
                <a:schemeClr val="lt1"/>
              </a:buClr>
              <a:buSzPts val="5600"/>
              <a:buNone/>
              <a:defRPr>
                <a:solidFill>
                  <a:schemeClr val="lt1"/>
                </a:solidFill>
              </a:defRPr>
            </a:lvl2pPr>
            <a:lvl3pPr lvl="2" algn="ctr">
              <a:spcBef>
                <a:spcPts val="0"/>
              </a:spcBef>
              <a:spcAft>
                <a:spcPts val="0"/>
              </a:spcAft>
              <a:buClr>
                <a:schemeClr val="lt1"/>
              </a:buClr>
              <a:buSzPts val="5600"/>
              <a:buNone/>
              <a:defRPr>
                <a:solidFill>
                  <a:schemeClr val="lt1"/>
                </a:solidFill>
              </a:defRPr>
            </a:lvl3pPr>
            <a:lvl4pPr lvl="3" algn="ctr">
              <a:spcBef>
                <a:spcPts val="0"/>
              </a:spcBef>
              <a:spcAft>
                <a:spcPts val="0"/>
              </a:spcAft>
              <a:buClr>
                <a:schemeClr val="lt1"/>
              </a:buClr>
              <a:buSzPts val="5600"/>
              <a:buNone/>
              <a:defRPr>
                <a:solidFill>
                  <a:schemeClr val="lt1"/>
                </a:solidFill>
              </a:defRPr>
            </a:lvl4pPr>
            <a:lvl5pPr lvl="4" algn="ctr">
              <a:spcBef>
                <a:spcPts val="0"/>
              </a:spcBef>
              <a:spcAft>
                <a:spcPts val="0"/>
              </a:spcAft>
              <a:buClr>
                <a:schemeClr val="lt1"/>
              </a:buClr>
              <a:buSzPts val="5600"/>
              <a:buNone/>
              <a:defRPr>
                <a:solidFill>
                  <a:schemeClr val="lt1"/>
                </a:solidFill>
              </a:defRPr>
            </a:lvl5pPr>
            <a:lvl6pPr lvl="5" algn="ctr">
              <a:spcBef>
                <a:spcPts val="0"/>
              </a:spcBef>
              <a:spcAft>
                <a:spcPts val="0"/>
              </a:spcAft>
              <a:buClr>
                <a:schemeClr val="lt1"/>
              </a:buClr>
              <a:buSzPts val="5600"/>
              <a:buNone/>
              <a:defRPr>
                <a:solidFill>
                  <a:schemeClr val="lt1"/>
                </a:solidFill>
              </a:defRPr>
            </a:lvl6pPr>
            <a:lvl7pPr lvl="6" algn="ctr">
              <a:spcBef>
                <a:spcPts val="0"/>
              </a:spcBef>
              <a:spcAft>
                <a:spcPts val="0"/>
              </a:spcAft>
              <a:buClr>
                <a:schemeClr val="lt1"/>
              </a:buClr>
              <a:buSzPts val="5600"/>
              <a:buNone/>
              <a:defRPr>
                <a:solidFill>
                  <a:schemeClr val="lt1"/>
                </a:solidFill>
              </a:defRPr>
            </a:lvl7pPr>
            <a:lvl8pPr lvl="7" algn="ctr">
              <a:spcBef>
                <a:spcPts val="0"/>
              </a:spcBef>
              <a:spcAft>
                <a:spcPts val="0"/>
              </a:spcAft>
              <a:buClr>
                <a:schemeClr val="lt1"/>
              </a:buClr>
              <a:buSzPts val="5600"/>
              <a:buNone/>
              <a:defRPr>
                <a:solidFill>
                  <a:schemeClr val="lt1"/>
                </a:solidFill>
              </a:defRPr>
            </a:lvl8pPr>
            <a:lvl9pPr lvl="8" algn="ctr">
              <a:spcBef>
                <a:spcPts val="0"/>
              </a:spcBef>
              <a:spcAft>
                <a:spcPts val="0"/>
              </a:spcAft>
              <a:buClr>
                <a:schemeClr val="lt1"/>
              </a:buClr>
              <a:buSzPts val="5600"/>
              <a:buNone/>
              <a:defRPr>
                <a:solidFill>
                  <a:schemeClr val="lt1"/>
                </a:solidFill>
              </a:defRPr>
            </a:lvl9pPr>
          </a:lstStyle>
          <a:p/>
        </p:txBody>
      </p:sp>
      <p:sp>
        <p:nvSpPr>
          <p:cNvPr id="367" name="Google Shape;367;p35"/>
          <p:cNvSpPr/>
          <p:nvPr/>
        </p:nvSpPr>
        <p:spPr>
          <a:xfrm>
            <a:off x="1842125" y="2085075"/>
            <a:ext cx="565200" cy="423900"/>
          </a:xfrm>
          <a:prstGeom prst="parallelogram">
            <a:avLst>
              <a:gd fmla="val 25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8" name="Google Shape;368;p35"/>
          <p:cNvSpPr/>
          <p:nvPr/>
        </p:nvSpPr>
        <p:spPr>
          <a:xfrm>
            <a:off x="4490425" y="2029575"/>
            <a:ext cx="534900" cy="534900"/>
          </a:xfrm>
          <a:prstGeom prst="diamond">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9" name="Google Shape;369;p35"/>
          <p:cNvSpPr/>
          <p:nvPr/>
        </p:nvSpPr>
        <p:spPr>
          <a:xfrm rot="2700000">
            <a:off x="7215267" y="2132761"/>
            <a:ext cx="379716" cy="459478"/>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0" name="Google Shape;370;p35"/>
          <p:cNvSpPr txBox="1"/>
          <p:nvPr>
            <p:ph idx="2" type="subTitle"/>
          </p:nvPr>
        </p:nvSpPr>
        <p:spPr>
          <a:xfrm>
            <a:off x="1043825" y="2547008"/>
            <a:ext cx="2161800" cy="5031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371" name="Google Shape;371;p35"/>
          <p:cNvSpPr txBox="1"/>
          <p:nvPr>
            <p:ph idx="3" type="body"/>
          </p:nvPr>
        </p:nvSpPr>
        <p:spPr>
          <a:xfrm>
            <a:off x="3676975" y="3013059"/>
            <a:ext cx="2161800" cy="847200"/>
          </a:xfrm>
          <a:prstGeom prst="rect">
            <a:avLst/>
          </a:prstGeom>
        </p:spPr>
        <p:txBody>
          <a:bodyPr anchorCtr="0" anchor="t" bIns="91425" lIns="91425" spcFirstLastPara="1" rIns="91425" wrap="square" tIns="91425">
            <a:noAutofit/>
          </a:bodyPr>
          <a:lstStyle>
            <a:lvl1pPr indent="-298450" lvl="0" marL="457200" algn="ctr">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72" name="Google Shape;372;p35"/>
          <p:cNvSpPr txBox="1"/>
          <p:nvPr>
            <p:ph idx="4" type="subTitle"/>
          </p:nvPr>
        </p:nvSpPr>
        <p:spPr>
          <a:xfrm>
            <a:off x="3676975" y="2547008"/>
            <a:ext cx="2161800" cy="5031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373" name="Google Shape;373;p35"/>
          <p:cNvSpPr txBox="1"/>
          <p:nvPr>
            <p:ph idx="5" type="body"/>
          </p:nvPr>
        </p:nvSpPr>
        <p:spPr>
          <a:xfrm>
            <a:off x="6324225" y="3013059"/>
            <a:ext cx="2161800" cy="847200"/>
          </a:xfrm>
          <a:prstGeom prst="rect">
            <a:avLst/>
          </a:prstGeom>
        </p:spPr>
        <p:txBody>
          <a:bodyPr anchorCtr="0" anchor="t" bIns="91425" lIns="91425" spcFirstLastPara="1" rIns="91425" wrap="square" tIns="91425">
            <a:noAutofit/>
          </a:bodyPr>
          <a:lstStyle>
            <a:lvl1pPr indent="-298450" lvl="0" marL="457200" algn="ctr">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74" name="Google Shape;374;p35"/>
          <p:cNvSpPr txBox="1"/>
          <p:nvPr>
            <p:ph idx="6" type="subTitle"/>
          </p:nvPr>
        </p:nvSpPr>
        <p:spPr>
          <a:xfrm>
            <a:off x="6324225" y="2547008"/>
            <a:ext cx="2161800" cy="5031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375" name="Google Shape;375;p35"/>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5"/>
          <p:cNvSpPr txBox="1"/>
          <p:nvPr>
            <p:ph idx="7"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77" name="Google Shape;377;p35"/>
          <p:cNvSpPr txBox="1"/>
          <p:nvPr>
            <p:ph idx="8"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378" name="Google Shape;378;p35"/>
          <p:cNvSpPr txBox="1"/>
          <p:nvPr>
            <p:ph idx="9"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ram">
  <p:cSld name="CUSTOM_2_1_1_1_1_1_2_1_2_1_1">
    <p:spTree>
      <p:nvGrpSpPr>
        <p:cNvPr id="379" name="Shape 379"/>
        <p:cNvGrpSpPr/>
        <p:nvPr/>
      </p:nvGrpSpPr>
      <p:grpSpPr>
        <a:xfrm>
          <a:off x="0" y="0"/>
          <a:ext cx="0" cy="0"/>
          <a:chOff x="0" y="0"/>
          <a:chExt cx="0" cy="0"/>
        </a:xfrm>
      </p:grpSpPr>
      <p:sp>
        <p:nvSpPr>
          <p:cNvPr id="380" name="Google Shape;380;p36"/>
          <p:cNvSpPr txBox="1"/>
          <p:nvPr>
            <p:ph type="title"/>
          </p:nvPr>
        </p:nvSpPr>
        <p:spPr>
          <a:xfrm>
            <a:off x="488375" y="208325"/>
            <a:ext cx="3591900" cy="782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5600"/>
              <a:buNone/>
              <a:defRPr>
                <a:solidFill>
                  <a:schemeClr val="lt1"/>
                </a:solidFill>
              </a:defRPr>
            </a:lvl2pPr>
            <a:lvl3pPr lvl="2" algn="ctr">
              <a:spcBef>
                <a:spcPts val="0"/>
              </a:spcBef>
              <a:spcAft>
                <a:spcPts val="0"/>
              </a:spcAft>
              <a:buClr>
                <a:schemeClr val="lt1"/>
              </a:buClr>
              <a:buSzPts val="5600"/>
              <a:buNone/>
              <a:defRPr>
                <a:solidFill>
                  <a:schemeClr val="lt1"/>
                </a:solidFill>
              </a:defRPr>
            </a:lvl3pPr>
            <a:lvl4pPr lvl="3" algn="ctr">
              <a:spcBef>
                <a:spcPts val="0"/>
              </a:spcBef>
              <a:spcAft>
                <a:spcPts val="0"/>
              </a:spcAft>
              <a:buClr>
                <a:schemeClr val="lt1"/>
              </a:buClr>
              <a:buSzPts val="5600"/>
              <a:buNone/>
              <a:defRPr>
                <a:solidFill>
                  <a:schemeClr val="lt1"/>
                </a:solidFill>
              </a:defRPr>
            </a:lvl4pPr>
            <a:lvl5pPr lvl="4" algn="ctr">
              <a:spcBef>
                <a:spcPts val="0"/>
              </a:spcBef>
              <a:spcAft>
                <a:spcPts val="0"/>
              </a:spcAft>
              <a:buClr>
                <a:schemeClr val="lt1"/>
              </a:buClr>
              <a:buSzPts val="5600"/>
              <a:buNone/>
              <a:defRPr>
                <a:solidFill>
                  <a:schemeClr val="lt1"/>
                </a:solidFill>
              </a:defRPr>
            </a:lvl5pPr>
            <a:lvl6pPr lvl="5" algn="ctr">
              <a:spcBef>
                <a:spcPts val="0"/>
              </a:spcBef>
              <a:spcAft>
                <a:spcPts val="0"/>
              </a:spcAft>
              <a:buClr>
                <a:schemeClr val="lt1"/>
              </a:buClr>
              <a:buSzPts val="5600"/>
              <a:buNone/>
              <a:defRPr>
                <a:solidFill>
                  <a:schemeClr val="lt1"/>
                </a:solidFill>
              </a:defRPr>
            </a:lvl6pPr>
            <a:lvl7pPr lvl="6" algn="ctr">
              <a:spcBef>
                <a:spcPts val="0"/>
              </a:spcBef>
              <a:spcAft>
                <a:spcPts val="0"/>
              </a:spcAft>
              <a:buClr>
                <a:schemeClr val="lt1"/>
              </a:buClr>
              <a:buSzPts val="5600"/>
              <a:buNone/>
              <a:defRPr>
                <a:solidFill>
                  <a:schemeClr val="lt1"/>
                </a:solidFill>
              </a:defRPr>
            </a:lvl7pPr>
            <a:lvl8pPr lvl="7" algn="ctr">
              <a:spcBef>
                <a:spcPts val="0"/>
              </a:spcBef>
              <a:spcAft>
                <a:spcPts val="0"/>
              </a:spcAft>
              <a:buClr>
                <a:schemeClr val="lt1"/>
              </a:buClr>
              <a:buSzPts val="5600"/>
              <a:buNone/>
              <a:defRPr>
                <a:solidFill>
                  <a:schemeClr val="lt1"/>
                </a:solidFill>
              </a:defRPr>
            </a:lvl8pPr>
            <a:lvl9pPr lvl="8" algn="ctr">
              <a:spcBef>
                <a:spcPts val="0"/>
              </a:spcBef>
              <a:spcAft>
                <a:spcPts val="0"/>
              </a:spcAft>
              <a:buClr>
                <a:schemeClr val="lt1"/>
              </a:buClr>
              <a:buSzPts val="5600"/>
              <a:buNone/>
              <a:defRPr>
                <a:solidFill>
                  <a:schemeClr val="lt1"/>
                </a:solidFill>
              </a:defRPr>
            </a:lvl9pPr>
          </a:lstStyle>
          <a:p/>
        </p:txBody>
      </p:sp>
      <p:cxnSp>
        <p:nvCxnSpPr>
          <p:cNvPr id="381" name="Google Shape;381;p36"/>
          <p:cNvCxnSpPr/>
          <p:nvPr/>
        </p:nvCxnSpPr>
        <p:spPr>
          <a:xfrm>
            <a:off x="4773100" y="761825"/>
            <a:ext cx="0" cy="3698100"/>
          </a:xfrm>
          <a:prstGeom prst="straightConnector1">
            <a:avLst/>
          </a:prstGeom>
          <a:noFill/>
          <a:ln cap="flat" cmpd="sng" w="9525">
            <a:solidFill>
              <a:schemeClr val="lt1"/>
            </a:solidFill>
            <a:prstDash val="solid"/>
            <a:round/>
            <a:headEnd len="med" w="med" type="triangle"/>
            <a:tailEnd len="med" w="med" type="triangle"/>
          </a:ln>
        </p:spPr>
      </p:cxnSp>
      <p:cxnSp>
        <p:nvCxnSpPr>
          <p:cNvPr id="382" name="Google Shape;382;p36"/>
          <p:cNvCxnSpPr/>
          <p:nvPr/>
        </p:nvCxnSpPr>
        <p:spPr>
          <a:xfrm>
            <a:off x="1009900" y="2470625"/>
            <a:ext cx="7526400" cy="0"/>
          </a:xfrm>
          <a:prstGeom prst="straightConnector1">
            <a:avLst/>
          </a:prstGeom>
          <a:noFill/>
          <a:ln cap="flat" cmpd="sng" w="9525">
            <a:solidFill>
              <a:schemeClr val="lt1"/>
            </a:solidFill>
            <a:prstDash val="solid"/>
            <a:round/>
            <a:headEnd len="med" w="med" type="triangle"/>
            <a:tailEnd len="med" w="med" type="triangle"/>
          </a:ln>
        </p:spPr>
      </p:cxnSp>
      <p:sp>
        <p:nvSpPr>
          <p:cNvPr id="383" name="Google Shape;383;p36"/>
          <p:cNvSpPr/>
          <p:nvPr>
            <p:ph idx="2" type="pic"/>
          </p:nvPr>
        </p:nvSpPr>
        <p:spPr>
          <a:xfrm>
            <a:off x="1976010" y="868478"/>
            <a:ext cx="515100" cy="515100"/>
          </a:xfrm>
          <a:prstGeom prst="teardrop">
            <a:avLst>
              <a:gd fmla="val 100000" name="adj"/>
            </a:avLst>
          </a:prstGeom>
          <a:noFill/>
          <a:ln>
            <a:noFill/>
          </a:ln>
        </p:spPr>
      </p:sp>
      <p:sp>
        <p:nvSpPr>
          <p:cNvPr id="384" name="Google Shape;384;p36"/>
          <p:cNvSpPr/>
          <p:nvPr>
            <p:ph idx="3" type="pic"/>
          </p:nvPr>
        </p:nvSpPr>
        <p:spPr>
          <a:xfrm>
            <a:off x="7293297" y="3715450"/>
            <a:ext cx="627900" cy="627900"/>
          </a:xfrm>
          <a:prstGeom prst="diamond">
            <a:avLst/>
          </a:prstGeom>
          <a:noFill/>
          <a:ln>
            <a:noFill/>
          </a:ln>
        </p:spPr>
      </p:sp>
      <p:sp>
        <p:nvSpPr>
          <p:cNvPr id="385" name="Google Shape;385;p36"/>
          <p:cNvSpPr/>
          <p:nvPr>
            <p:ph idx="4" type="pic"/>
          </p:nvPr>
        </p:nvSpPr>
        <p:spPr>
          <a:xfrm>
            <a:off x="3876878" y="1617353"/>
            <a:ext cx="627900" cy="515100"/>
          </a:xfrm>
          <a:prstGeom prst="trapezoid">
            <a:avLst>
              <a:gd fmla="val 12350" name="adj"/>
            </a:avLst>
          </a:prstGeom>
          <a:noFill/>
          <a:ln>
            <a:noFill/>
          </a:ln>
        </p:spPr>
      </p:sp>
      <p:sp>
        <p:nvSpPr>
          <p:cNvPr id="386" name="Google Shape;386;p36"/>
          <p:cNvSpPr/>
          <p:nvPr>
            <p:ph idx="5" type="pic"/>
          </p:nvPr>
        </p:nvSpPr>
        <p:spPr>
          <a:xfrm>
            <a:off x="5406064" y="868478"/>
            <a:ext cx="657600" cy="515100"/>
          </a:xfrm>
          <a:prstGeom prst="parallelogram">
            <a:avLst>
              <a:gd fmla="val 25000" name="adj"/>
            </a:avLst>
          </a:prstGeom>
          <a:noFill/>
          <a:ln>
            <a:noFill/>
          </a:ln>
        </p:spPr>
      </p:sp>
      <p:sp>
        <p:nvSpPr>
          <p:cNvPr id="387" name="Google Shape;387;p36"/>
          <p:cNvSpPr/>
          <p:nvPr>
            <p:ph idx="6" type="pic"/>
          </p:nvPr>
        </p:nvSpPr>
        <p:spPr>
          <a:xfrm>
            <a:off x="5061306" y="1656719"/>
            <a:ext cx="575700" cy="575700"/>
          </a:xfrm>
          <a:prstGeom prst="pentagon">
            <a:avLst>
              <a:gd fmla="val 105146" name="hf"/>
              <a:gd fmla="val 110557" name="vf"/>
            </a:avLst>
          </a:prstGeom>
          <a:noFill/>
          <a:ln>
            <a:noFill/>
          </a:ln>
        </p:spPr>
      </p:sp>
      <p:sp>
        <p:nvSpPr>
          <p:cNvPr id="388" name="Google Shape;388;p36"/>
          <p:cNvSpPr/>
          <p:nvPr>
            <p:ph idx="7" type="pic"/>
          </p:nvPr>
        </p:nvSpPr>
        <p:spPr>
          <a:xfrm>
            <a:off x="3140485" y="813462"/>
            <a:ext cx="515100" cy="515100"/>
          </a:xfrm>
          <a:prstGeom prst="octagon">
            <a:avLst>
              <a:gd fmla="val 29289" name="adj"/>
            </a:avLst>
          </a:prstGeom>
          <a:noFill/>
          <a:ln>
            <a:noFill/>
          </a:ln>
        </p:spPr>
      </p:sp>
      <p:sp>
        <p:nvSpPr>
          <p:cNvPr id="389" name="Google Shape;389;p36"/>
          <p:cNvSpPr/>
          <p:nvPr>
            <p:ph idx="8" type="pic"/>
          </p:nvPr>
        </p:nvSpPr>
        <p:spPr>
          <a:xfrm>
            <a:off x="3044407" y="3311287"/>
            <a:ext cx="515100" cy="515100"/>
          </a:xfrm>
          <a:prstGeom prst="teardrop">
            <a:avLst>
              <a:gd fmla="val 100000" name="adj"/>
            </a:avLst>
          </a:prstGeom>
          <a:noFill/>
          <a:ln>
            <a:noFill/>
          </a:ln>
        </p:spPr>
      </p:sp>
      <p:sp>
        <p:nvSpPr>
          <p:cNvPr id="390" name="Google Shape;390;p36"/>
          <p:cNvSpPr/>
          <p:nvPr>
            <p:ph idx="9" type="pic"/>
          </p:nvPr>
        </p:nvSpPr>
        <p:spPr>
          <a:xfrm>
            <a:off x="5235484" y="2756837"/>
            <a:ext cx="657600" cy="515100"/>
          </a:xfrm>
          <a:prstGeom prst="parallelogram">
            <a:avLst>
              <a:gd fmla="val 25000" name="adj"/>
            </a:avLst>
          </a:prstGeom>
          <a:noFill/>
          <a:ln>
            <a:noFill/>
          </a:ln>
        </p:spPr>
      </p:sp>
      <p:sp>
        <p:nvSpPr>
          <p:cNvPr id="391" name="Google Shape;391;p36"/>
          <p:cNvSpPr/>
          <p:nvPr>
            <p:ph idx="13" type="pic"/>
          </p:nvPr>
        </p:nvSpPr>
        <p:spPr>
          <a:xfrm>
            <a:off x="3735019" y="2611064"/>
            <a:ext cx="575700" cy="575700"/>
          </a:xfrm>
          <a:prstGeom prst="pentagon">
            <a:avLst>
              <a:gd fmla="val 105146" name="hf"/>
              <a:gd fmla="val 110557" name="vf"/>
            </a:avLst>
          </a:prstGeom>
          <a:noFill/>
          <a:ln>
            <a:noFill/>
          </a:ln>
        </p:spPr>
      </p:sp>
      <p:sp>
        <p:nvSpPr>
          <p:cNvPr id="392" name="Google Shape;392;p36"/>
          <p:cNvSpPr/>
          <p:nvPr>
            <p:ph idx="14" type="pic"/>
          </p:nvPr>
        </p:nvSpPr>
        <p:spPr>
          <a:xfrm>
            <a:off x="5986712" y="1687037"/>
            <a:ext cx="657600" cy="515100"/>
          </a:xfrm>
          <a:prstGeom prst="parallelogram">
            <a:avLst>
              <a:gd fmla="val 25000" name="adj"/>
            </a:avLst>
          </a:prstGeom>
          <a:noFill/>
          <a:ln>
            <a:noFill/>
          </a:ln>
        </p:spPr>
      </p:sp>
      <p:sp>
        <p:nvSpPr>
          <p:cNvPr id="393" name="Google Shape;393;p36"/>
          <p:cNvSpPr/>
          <p:nvPr>
            <p:ph idx="15" type="pic"/>
          </p:nvPr>
        </p:nvSpPr>
        <p:spPr>
          <a:xfrm>
            <a:off x="5986700" y="3473305"/>
            <a:ext cx="575700" cy="575700"/>
          </a:xfrm>
          <a:prstGeom prst="pentagon">
            <a:avLst>
              <a:gd fmla="val 105146" name="hf"/>
              <a:gd fmla="val 110557" name="vf"/>
            </a:avLst>
          </a:prstGeom>
          <a:noFill/>
          <a:ln>
            <a:noFill/>
          </a:ln>
        </p:spPr>
      </p:sp>
      <p:sp>
        <p:nvSpPr>
          <p:cNvPr id="394" name="Google Shape;394;p36"/>
          <p:cNvSpPr/>
          <p:nvPr>
            <p:ph idx="16" type="pic"/>
          </p:nvPr>
        </p:nvSpPr>
        <p:spPr>
          <a:xfrm>
            <a:off x="2182387" y="2641378"/>
            <a:ext cx="627900" cy="515100"/>
          </a:xfrm>
          <a:prstGeom prst="trapezoid">
            <a:avLst>
              <a:gd fmla="val 12350" name="adj"/>
            </a:avLst>
          </a:prstGeom>
          <a:noFill/>
          <a:ln>
            <a:noFill/>
          </a:ln>
        </p:spPr>
      </p:sp>
      <p:sp>
        <p:nvSpPr>
          <p:cNvPr id="395" name="Google Shape;395;p36"/>
          <p:cNvSpPr/>
          <p:nvPr>
            <p:ph idx="17" type="pic"/>
          </p:nvPr>
        </p:nvSpPr>
        <p:spPr>
          <a:xfrm>
            <a:off x="2571711" y="1675003"/>
            <a:ext cx="657600" cy="515100"/>
          </a:xfrm>
          <a:prstGeom prst="parallelogram">
            <a:avLst>
              <a:gd fmla="val 25000" name="adj"/>
            </a:avLst>
          </a:prstGeom>
          <a:noFill/>
          <a:ln>
            <a:noFill/>
          </a:ln>
        </p:spPr>
      </p:sp>
      <p:sp>
        <p:nvSpPr>
          <p:cNvPr id="396" name="Google Shape;396;p36"/>
          <p:cNvSpPr/>
          <p:nvPr>
            <p:ph idx="18" type="pic"/>
          </p:nvPr>
        </p:nvSpPr>
        <p:spPr>
          <a:xfrm>
            <a:off x="6778204" y="2796165"/>
            <a:ext cx="515100" cy="515100"/>
          </a:xfrm>
          <a:prstGeom prst="teardrop">
            <a:avLst>
              <a:gd fmla="val 100000" name="adj"/>
            </a:avLst>
          </a:prstGeom>
          <a:noFill/>
          <a:ln>
            <a:noFill/>
          </a:ln>
        </p:spPr>
      </p:sp>
      <p:sp>
        <p:nvSpPr>
          <p:cNvPr id="397" name="Google Shape;397;p36"/>
          <p:cNvSpPr/>
          <p:nvPr>
            <p:ph idx="19" type="pic"/>
          </p:nvPr>
        </p:nvSpPr>
        <p:spPr>
          <a:xfrm>
            <a:off x="4459150" y="3447212"/>
            <a:ext cx="627900" cy="627900"/>
          </a:xfrm>
          <a:prstGeom prst="diamond">
            <a:avLst/>
          </a:prstGeom>
          <a:noFill/>
          <a:ln>
            <a:noFill/>
          </a:ln>
        </p:spPr>
      </p:sp>
      <p:sp>
        <p:nvSpPr>
          <p:cNvPr id="398" name="Google Shape;398;p36"/>
          <p:cNvSpPr txBox="1"/>
          <p:nvPr>
            <p:ph idx="1" type="subTitle"/>
          </p:nvPr>
        </p:nvSpPr>
        <p:spPr>
          <a:xfrm>
            <a:off x="347550" y="2132450"/>
            <a:ext cx="1429200" cy="325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100"/>
              <a:buFont typeface="Work Sans"/>
              <a:buNone/>
              <a:defRPr sz="11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99" name="Google Shape;399;p36"/>
          <p:cNvSpPr txBox="1"/>
          <p:nvPr>
            <p:ph idx="20" type="subTitle"/>
          </p:nvPr>
        </p:nvSpPr>
        <p:spPr>
          <a:xfrm>
            <a:off x="7714800" y="2132450"/>
            <a:ext cx="1429200" cy="325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100"/>
              <a:buFont typeface="Work Sans"/>
              <a:buNone/>
              <a:defRPr sz="11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400" name="Google Shape;400;p36"/>
          <p:cNvSpPr txBox="1"/>
          <p:nvPr>
            <p:ph idx="21" type="subTitle"/>
          </p:nvPr>
        </p:nvSpPr>
        <p:spPr>
          <a:xfrm>
            <a:off x="4059250" y="4459925"/>
            <a:ext cx="1429200" cy="325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100"/>
              <a:buFont typeface="Work Sans"/>
              <a:buNone/>
              <a:defRPr sz="11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401" name="Google Shape;401;p36"/>
          <p:cNvSpPr txBox="1"/>
          <p:nvPr>
            <p:ph idx="22" type="subTitle"/>
          </p:nvPr>
        </p:nvSpPr>
        <p:spPr>
          <a:xfrm>
            <a:off x="4059250" y="436775"/>
            <a:ext cx="1429200" cy="325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100"/>
              <a:buFont typeface="Work Sans"/>
              <a:buNone/>
              <a:defRPr sz="1100">
                <a:latin typeface="Work Sans"/>
                <a:ea typeface="Work Sans"/>
                <a:cs typeface="Work Sans"/>
                <a:sym typeface="Work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402" name="Google Shape;402;p36"/>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6"/>
          <p:cNvSpPr txBox="1"/>
          <p:nvPr>
            <p:ph idx="23"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04" name="Google Shape;404;p36"/>
          <p:cNvSpPr txBox="1"/>
          <p:nvPr>
            <p:ph idx="24"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05" name="Google Shape;405;p36"/>
          <p:cNvSpPr txBox="1"/>
          <p:nvPr>
            <p:ph idx="25"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CUSTOM_2_1_1_1_1_1_2_1_2_1_1_1">
    <p:spTree>
      <p:nvGrpSpPr>
        <p:cNvPr id="406" name="Shape 406"/>
        <p:cNvGrpSpPr/>
        <p:nvPr/>
      </p:nvGrpSpPr>
      <p:grpSpPr>
        <a:xfrm>
          <a:off x="0" y="0"/>
          <a:ext cx="0" cy="0"/>
          <a:chOff x="0" y="0"/>
          <a:chExt cx="0" cy="0"/>
        </a:xfrm>
      </p:grpSpPr>
      <p:sp>
        <p:nvSpPr>
          <p:cNvPr id="407" name="Google Shape;407;p37"/>
          <p:cNvSpPr txBox="1"/>
          <p:nvPr>
            <p:ph type="title"/>
          </p:nvPr>
        </p:nvSpPr>
        <p:spPr>
          <a:xfrm>
            <a:off x="488375" y="208325"/>
            <a:ext cx="3591900" cy="782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5600"/>
              <a:buNone/>
              <a:defRPr>
                <a:solidFill>
                  <a:schemeClr val="lt1"/>
                </a:solidFill>
              </a:defRPr>
            </a:lvl2pPr>
            <a:lvl3pPr lvl="2" algn="ctr">
              <a:spcBef>
                <a:spcPts val="0"/>
              </a:spcBef>
              <a:spcAft>
                <a:spcPts val="0"/>
              </a:spcAft>
              <a:buClr>
                <a:schemeClr val="lt1"/>
              </a:buClr>
              <a:buSzPts val="5600"/>
              <a:buNone/>
              <a:defRPr>
                <a:solidFill>
                  <a:schemeClr val="lt1"/>
                </a:solidFill>
              </a:defRPr>
            </a:lvl3pPr>
            <a:lvl4pPr lvl="3" algn="ctr">
              <a:spcBef>
                <a:spcPts val="0"/>
              </a:spcBef>
              <a:spcAft>
                <a:spcPts val="0"/>
              </a:spcAft>
              <a:buClr>
                <a:schemeClr val="lt1"/>
              </a:buClr>
              <a:buSzPts val="5600"/>
              <a:buNone/>
              <a:defRPr>
                <a:solidFill>
                  <a:schemeClr val="lt1"/>
                </a:solidFill>
              </a:defRPr>
            </a:lvl4pPr>
            <a:lvl5pPr lvl="4" algn="ctr">
              <a:spcBef>
                <a:spcPts val="0"/>
              </a:spcBef>
              <a:spcAft>
                <a:spcPts val="0"/>
              </a:spcAft>
              <a:buClr>
                <a:schemeClr val="lt1"/>
              </a:buClr>
              <a:buSzPts val="5600"/>
              <a:buNone/>
              <a:defRPr>
                <a:solidFill>
                  <a:schemeClr val="lt1"/>
                </a:solidFill>
              </a:defRPr>
            </a:lvl5pPr>
            <a:lvl6pPr lvl="5" algn="ctr">
              <a:spcBef>
                <a:spcPts val="0"/>
              </a:spcBef>
              <a:spcAft>
                <a:spcPts val="0"/>
              </a:spcAft>
              <a:buClr>
                <a:schemeClr val="lt1"/>
              </a:buClr>
              <a:buSzPts val="5600"/>
              <a:buNone/>
              <a:defRPr>
                <a:solidFill>
                  <a:schemeClr val="lt1"/>
                </a:solidFill>
              </a:defRPr>
            </a:lvl6pPr>
            <a:lvl7pPr lvl="6" algn="ctr">
              <a:spcBef>
                <a:spcPts val="0"/>
              </a:spcBef>
              <a:spcAft>
                <a:spcPts val="0"/>
              </a:spcAft>
              <a:buClr>
                <a:schemeClr val="lt1"/>
              </a:buClr>
              <a:buSzPts val="5600"/>
              <a:buNone/>
              <a:defRPr>
                <a:solidFill>
                  <a:schemeClr val="lt1"/>
                </a:solidFill>
              </a:defRPr>
            </a:lvl7pPr>
            <a:lvl8pPr lvl="7" algn="ctr">
              <a:spcBef>
                <a:spcPts val="0"/>
              </a:spcBef>
              <a:spcAft>
                <a:spcPts val="0"/>
              </a:spcAft>
              <a:buClr>
                <a:schemeClr val="lt1"/>
              </a:buClr>
              <a:buSzPts val="5600"/>
              <a:buNone/>
              <a:defRPr>
                <a:solidFill>
                  <a:schemeClr val="lt1"/>
                </a:solidFill>
              </a:defRPr>
            </a:lvl8pPr>
            <a:lvl9pPr lvl="8" algn="ctr">
              <a:spcBef>
                <a:spcPts val="0"/>
              </a:spcBef>
              <a:spcAft>
                <a:spcPts val="0"/>
              </a:spcAft>
              <a:buClr>
                <a:schemeClr val="lt1"/>
              </a:buClr>
              <a:buSzPts val="5600"/>
              <a:buNone/>
              <a:defRPr>
                <a:solidFill>
                  <a:schemeClr val="lt1"/>
                </a:solidFill>
              </a:defRPr>
            </a:lvl9pPr>
          </a:lstStyle>
          <a:p/>
        </p:txBody>
      </p:sp>
      <p:sp>
        <p:nvSpPr>
          <p:cNvPr id="408" name="Google Shape;408;p37"/>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7"/>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10" name="Google Shape;410;p37"/>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11" name="Google Shape;411;p37"/>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hoto 1">
  <p:cSld name="CUSTOM_2_1_1_1_1_1_2_1_2_1_1_1_1">
    <p:bg>
      <p:bgPr>
        <a:solidFill>
          <a:schemeClr val="lt1"/>
        </a:solidFill>
      </p:bgPr>
    </p:bg>
    <p:spTree>
      <p:nvGrpSpPr>
        <p:cNvPr id="412" name="Shape 412"/>
        <p:cNvGrpSpPr/>
        <p:nvPr/>
      </p:nvGrpSpPr>
      <p:grpSpPr>
        <a:xfrm>
          <a:off x="0" y="0"/>
          <a:ext cx="0" cy="0"/>
          <a:chOff x="0" y="0"/>
          <a:chExt cx="0" cy="0"/>
        </a:xfrm>
      </p:grpSpPr>
      <p:sp>
        <p:nvSpPr>
          <p:cNvPr id="413" name="Google Shape;413;p38"/>
          <p:cNvSpPr/>
          <p:nvPr>
            <p:ph idx="2" type="pic"/>
          </p:nvPr>
        </p:nvSpPr>
        <p:spPr>
          <a:xfrm>
            <a:off x="689875" y="185050"/>
            <a:ext cx="8111950" cy="4786950"/>
          </a:xfrm>
          <a:prstGeom prst="flowChartPreparation">
            <a:avLst/>
          </a:prstGeom>
          <a:noFill/>
          <a:ln>
            <a:noFill/>
          </a:ln>
        </p:spPr>
      </p:sp>
      <p:sp>
        <p:nvSpPr>
          <p:cNvPr id="414" name="Google Shape;414;p38"/>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8"/>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16" name="Google Shape;416;p38"/>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17" name="Google Shape;417;p38"/>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hoto 2">
  <p:cSld name="CUSTOM_11">
    <p:spTree>
      <p:nvGrpSpPr>
        <p:cNvPr id="418" name="Shape 418"/>
        <p:cNvGrpSpPr/>
        <p:nvPr/>
      </p:nvGrpSpPr>
      <p:grpSpPr>
        <a:xfrm>
          <a:off x="0" y="0"/>
          <a:ext cx="0" cy="0"/>
          <a:chOff x="0" y="0"/>
          <a:chExt cx="0" cy="0"/>
        </a:xfrm>
      </p:grpSpPr>
      <p:sp>
        <p:nvSpPr>
          <p:cNvPr id="419" name="Google Shape;419;p39"/>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9"/>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21" name="Google Shape;421;p39"/>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22" name="Google Shape;422;p39"/>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23" name="Google Shape;423;p39"/>
          <p:cNvSpPr/>
          <p:nvPr>
            <p:ph idx="4" type="pic"/>
          </p:nvPr>
        </p:nvSpPr>
        <p:spPr>
          <a:xfrm>
            <a:off x="843975" y="354000"/>
            <a:ext cx="7455900" cy="4449000"/>
          </a:xfrm>
          <a:prstGeom prst="trapezoid">
            <a:avLst>
              <a:gd fmla="val 25000" name="adj"/>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dea board &amp; stickers 1">
  <p:cSld name="CUSTOM_2_1_1_1_1_1_2_1_2_1_1_1_2">
    <p:spTree>
      <p:nvGrpSpPr>
        <p:cNvPr id="424" name="Shape 424"/>
        <p:cNvGrpSpPr/>
        <p:nvPr/>
      </p:nvGrpSpPr>
      <p:grpSpPr>
        <a:xfrm>
          <a:off x="0" y="0"/>
          <a:ext cx="0" cy="0"/>
          <a:chOff x="0" y="0"/>
          <a:chExt cx="0" cy="0"/>
        </a:xfrm>
      </p:grpSpPr>
      <p:sp>
        <p:nvSpPr>
          <p:cNvPr id="425" name="Google Shape;425;p40"/>
          <p:cNvSpPr txBox="1"/>
          <p:nvPr>
            <p:ph idx="1" type="subTitle"/>
          </p:nvPr>
        </p:nvSpPr>
        <p:spPr>
          <a:xfrm>
            <a:off x="698675" y="1292550"/>
            <a:ext cx="7746600" cy="25584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Clr>
                <a:schemeClr val="dk1"/>
              </a:buClr>
              <a:buSzPts val="5600"/>
              <a:buNone/>
              <a:defRPr sz="5600"/>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426" name="Google Shape;426;p40"/>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0"/>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28" name="Google Shape;428;p40"/>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29" name="Google Shape;429;p40"/>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dea board &amp; stickers 2">
  <p:cSld name="CUSTOM_2_1_1_1_1_1_2_1_2_1_1_1_2_1">
    <p:bg>
      <p:bgPr>
        <a:solidFill>
          <a:schemeClr val="dk1"/>
        </a:solidFill>
      </p:bgPr>
    </p:bg>
    <p:spTree>
      <p:nvGrpSpPr>
        <p:cNvPr id="430" name="Shape 430"/>
        <p:cNvGrpSpPr/>
        <p:nvPr/>
      </p:nvGrpSpPr>
      <p:grpSpPr>
        <a:xfrm>
          <a:off x="0" y="0"/>
          <a:ext cx="0" cy="0"/>
          <a:chOff x="0" y="0"/>
          <a:chExt cx="0" cy="0"/>
        </a:xfrm>
      </p:grpSpPr>
      <p:sp>
        <p:nvSpPr>
          <p:cNvPr id="431" name="Google Shape;431;p41"/>
          <p:cNvSpPr txBox="1"/>
          <p:nvPr>
            <p:ph idx="1" type="subTitle"/>
          </p:nvPr>
        </p:nvSpPr>
        <p:spPr>
          <a:xfrm>
            <a:off x="698675" y="1292550"/>
            <a:ext cx="7746600" cy="25584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Clr>
                <a:schemeClr val="dk2"/>
              </a:buClr>
              <a:buSzPts val="5600"/>
              <a:buNone/>
              <a:defRPr sz="5600">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432" name="Google Shape;432;p41"/>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1"/>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34" name="Google Shape;434;p41"/>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35" name="Google Shape;435;p41"/>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dea board &amp; stickers 3">
  <p:cSld name="CUSTOM_2_1_1_1_1_1_2_1_2_1_1_1_2_1_1">
    <p:bg>
      <p:bgPr>
        <a:solidFill>
          <a:schemeClr val="accent1"/>
        </a:solidFill>
      </p:bgPr>
    </p:bg>
    <p:spTree>
      <p:nvGrpSpPr>
        <p:cNvPr id="436" name="Shape 436"/>
        <p:cNvGrpSpPr/>
        <p:nvPr/>
      </p:nvGrpSpPr>
      <p:grpSpPr>
        <a:xfrm>
          <a:off x="0" y="0"/>
          <a:ext cx="0" cy="0"/>
          <a:chOff x="0" y="0"/>
          <a:chExt cx="0" cy="0"/>
        </a:xfrm>
      </p:grpSpPr>
      <p:sp>
        <p:nvSpPr>
          <p:cNvPr id="437" name="Google Shape;437;p42"/>
          <p:cNvSpPr txBox="1"/>
          <p:nvPr>
            <p:ph idx="1" type="subTitle"/>
          </p:nvPr>
        </p:nvSpPr>
        <p:spPr>
          <a:xfrm>
            <a:off x="698675" y="1292550"/>
            <a:ext cx="7746600" cy="25584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5600"/>
              <a:buNone/>
              <a:defRPr sz="5600"/>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438" name="Google Shape;438;p42"/>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2"/>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40" name="Google Shape;440;p42"/>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41" name="Google Shape;441;p42"/>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extLst>
    <p:ext uri="{DCECCB84-F9BA-43D5-87BE-67443E8EF086}">
      <p15:sldGuideLst>
        <p15:guide id="1" pos="2880">
          <p15:clr>
            <a:srgbClr val="E46962"/>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idea">
  <p:cSld name="CUSTOM_7">
    <p:spTree>
      <p:nvGrpSpPr>
        <p:cNvPr id="442" name="Shape 442"/>
        <p:cNvGrpSpPr/>
        <p:nvPr/>
      </p:nvGrpSpPr>
      <p:grpSpPr>
        <a:xfrm>
          <a:off x="0" y="0"/>
          <a:ext cx="0" cy="0"/>
          <a:chOff x="0" y="0"/>
          <a:chExt cx="0" cy="0"/>
        </a:xfrm>
      </p:grpSpPr>
      <p:sp>
        <p:nvSpPr>
          <p:cNvPr id="443" name="Google Shape;443;p43"/>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3"/>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45" name="Google Shape;445;p43"/>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46" name="Google Shape;446;p43"/>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47" name="Google Shape;447;p43"/>
          <p:cNvSpPr txBox="1"/>
          <p:nvPr>
            <p:ph idx="4" type="subTitle"/>
          </p:nvPr>
        </p:nvSpPr>
        <p:spPr>
          <a:xfrm>
            <a:off x="942150" y="315025"/>
            <a:ext cx="2263500" cy="82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448" name="Google Shape;448;p43"/>
          <p:cNvSpPr txBox="1"/>
          <p:nvPr>
            <p:ph idx="5" type="body"/>
          </p:nvPr>
        </p:nvSpPr>
        <p:spPr>
          <a:xfrm>
            <a:off x="942150" y="883725"/>
            <a:ext cx="2263500" cy="16164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photo">
  <p:cSld name="CUSTOM_8">
    <p:spTree>
      <p:nvGrpSpPr>
        <p:cNvPr id="449" name="Shape 449"/>
        <p:cNvGrpSpPr/>
        <p:nvPr/>
      </p:nvGrpSpPr>
      <p:grpSpPr>
        <a:xfrm>
          <a:off x="0" y="0"/>
          <a:ext cx="0" cy="0"/>
          <a:chOff x="0" y="0"/>
          <a:chExt cx="0" cy="0"/>
        </a:xfrm>
      </p:grpSpPr>
      <p:sp>
        <p:nvSpPr>
          <p:cNvPr id="450" name="Google Shape;450;p44"/>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4"/>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52" name="Google Shape;452;p44"/>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53" name="Google Shape;453;p44"/>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54" name="Google Shape;454;p44"/>
          <p:cNvSpPr txBox="1"/>
          <p:nvPr>
            <p:ph idx="4" type="subTitle"/>
          </p:nvPr>
        </p:nvSpPr>
        <p:spPr>
          <a:xfrm>
            <a:off x="942150" y="315025"/>
            <a:ext cx="2263500" cy="82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455" name="Google Shape;455;p44"/>
          <p:cNvSpPr txBox="1"/>
          <p:nvPr>
            <p:ph idx="5" type="body"/>
          </p:nvPr>
        </p:nvSpPr>
        <p:spPr>
          <a:xfrm>
            <a:off x="942150" y="883725"/>
            <a:ext cx="2263500" cy="16164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56" name="Google Shape;456;p44"/>
          <p:cNvSpPr/>
          <p:nvPr/>
        </p:nvSpPr>
        <p:spPr>
          <a:xfrm>
            <a:off x="1062075" y="2488750"/>
            <a:ext cx="2510100" cy="2447100"/>
          </a:xfrm>
          <a:prstGeom prst="heptagon">
            <a:avLst>
              <a:gd fmla="val 102572" name="hf"/>
              <a:gd fmla="val 105210"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7" name="Google Shape;457;p44"/>
          <p:cNvSpPr/>
          <p:nvPr>
            <p:ph idx="6" type="pic"/>
          </p:nvPr>
        </p:nvSpPr>
        <p:spPr>
          <a:xfrm rot="150">
            <a:off x="3334012" y="-655978"/>
            <a:ext cx="6888300" cy="4695900"/>
          </a:xfrm>
          <a:prstGeom prst="ellipse">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steps">
  <p:cSld name="CUSTOM_9">
    <p:spTree>
      <p:nvGrpSpPr>
        <p:cNvPr id="458" name="Shape 458"/>
        <p:cNvGrpSpPr/>
        <p:nvPr/>
      </p:nvGrpSpPr>
      <p:grpSpPr>
        <a:xfrm>
          <a:off x="0" y="0"/>
          <a:ext cx="0" cy="0"/>
          <a:chOff x="0" y="0"/>
          <a:chExt cx="0" cy="0"/>
        </a:xfrm>
      </p:grpSpPr>
      <p:sp>
        <p:nvSpPr>
          <p:cNvPr id="459" name="Google Shape;459;p45"/>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5"/>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61" name="Google Shape;461;p45"/>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62" name="Google Shape;462;p45"/>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63" name="Google Shape;463;p45"/>
          <p:cNvSpPr txBox="1"/>
          <p:nvPr>
            <p:ph type="title"/>
          </p:nvPr>
        </p:nvSpPr>
        <p:spPr>
          <a:xfrm>
            <a:off x="942150" y="84350"/>
            <a:ext cx="7265100" cy="1814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5600"/>
              <a:buNone/>
              <a:defRPr>
                <a:solidFill>
                  <a:schemeClr val="lt1"/>
                </a:solidFill>
              </a:defRPr>
            </a:lvl1pPr>
            <a:lvl2pPr lvl="1">
              <a:spcBef>
                <a:spcPts val="0"/>
              </a:spcBef>
              <a:spcAft>
                <a:spcPts val="0"/>
              </a:spcAft>
              <a:buClr>
                <a:schemeClr val="lt1"/>
              </a:buClr>
              <a:buSzPts val="5600"/>
              <a:buNone/>
              <a:defRPr>
                <a:solidFill>
                  <a:schemeClr val="lt1"/>
                </a:solidFill>
              </a:defRPr>
            </a:lvl2pPr>
            <a:lvl3pPr lvl="2">
              <a:spcBef>
                <a:spcPts val="0"/>
              </a:spcBef>
              <a:spcAft>
                <a:spcPts val="0"/>
              </a:spcAft>
              <a:buClr>
                <a:schemeClr val="lt1"/>
              </a:buClr>
              <a:buSzPts val="5600"/>
              <a:buNone/>
              <a:defRPr>
                <a:solidFill>
                  <a:schemeClr val="lt1"/>
                </a:solidFill>
              </a:defRPr>
            </a:lvl3pPr>
            <a:lvl4pPr lvl="3">
              <a:spcBef>
                <a:spcPts val="0"/>
              </a:spcBef>
              <a:spcAft>
                <a:spcPts val="0"/>
              </a:spcAft>
              <a:buClr>
                <a:schemeClr val="lt1"/>
              </a:buClr>
              <a:buSzPts val="5600"/>
              <a:buNone/>
              <a:defRPr>
                <a:solidFill>
                  <a:schemeClr val="lt1"/>
                </a:solidFill>
              </a:defRPr>
            </a:lvl4pPr>
            <a:lvl5pPr lvl="4">
              <a:spcBef>
                <a:spcPts val="0"/>
              </a:spcBef>
              <a:spcAft>
                <a:spcPts val="0"/>
              </a:spcAft>
              <a:buClr>
                <a:schemeClr val="lt1"/>
              </a:buClr>
              <a:buSzPts val="5600"/>
              <a:buNone/>
              <a:defRPr>
                <a:solidFill>
                  <a:schemeClr val="lt1"/>
                </a:solidFill>
              </a:defRPr>
            </a:lvl5pPr>
            <a:lvl6pPr lvl="5">
              <a:spcBef>
                <a:spcPts val="0"/>
              </a:spcBef>
              <a:spcAft>
                <a:spcPts val="0"/>
              </a:spcAft>
              <a:buClr>
                <a:schemeClr val="lt1"/>
              </a:buClr>
              <a:buSzPts val="5600"/>
              <a:buNone/>
              <a:defRPr>
                <a:solidFill>
                  <a:schemeClr val="lt1"/>
                </a:solidFill>
              </a:defRPr>
            </a:lvl6pPr>
            <a:lvl7pPr lvl="6">
              <a:spcBef>
                <a:spcPts val="0"/>
              </a:spcBef>
              <a:spcAft>
                <a:spcPts val="0"/>
              </a:spcAft>
              <a:buClr>
                <a:schemeClr val="lt1"/>
              </a:buClr>
              <a:buSzPts val="5600"/>
              <a:buNone/>
              <a:defRPr>
                <a:solidFill>
                  <a:schemeClr val="lt1"/>
                </a:solidFill>
              </a:defRPr>
            </a:lvl7pPr>
            <a:lvl8pPr lvl="7">
              <a:spcBef>
                <a:spcPts val="0"/>
              </a:spcBef>
              <a:spcAft>
                <a:spcPts val="0"/>
              </a:spcAft>
              <a:buClr>
                <a:schemeClr val="lt1"/>
              </a:buClr>
              <a:buSzPts val="5600"/>
              <a:buNone/>
              <a:defRPr>
                <a:solidFill>
                  <a:schemeClr val="lt1"/>
                </a:solidFill>
              </a:defRPr>
            </a:lvl8pPr>
            <a:lvl9pPr lvl="8">
              <a:spcBef>
                <a:spcPts val="0"/>
              </a:spcBef>
              <a:spcAft>
                <a:spcPts val="0"/>
              </a:spcAft>
              <a:buClr>
                <a:schemeClr val="lt1"/>
              </a:buClr>
              <a:buSzPts val="5600"/>
              <a:buNone/>
              <a:defRPr>
                <a:solidFill>
                  <a:schemeClr val="lt1"/>
                </a:solidFill>
              </a:defRPr>
            </a:lvl9pPr>
          </a:lstStyle>
          <a:p/>
        </p:txBody>
      </p:sp>
      <p:sp>
        <p:nvSpPr>
          <p:cNvPr id="464" name="Google Shape;464;p45"/>
          <p:cNvSpPr txBox="1"/>
          <p:nvPr>
            <p:ph idx="4" type="body"/>
          </p:nvPr>
        </p:nvSpPr>
        <p:spPr>
          <a:xfrm>
            <a:off x="942150" y="1604200"/>
            <a:ext cx="4407000" cy="3133200"/>
          </a:xfrm>
          <a:prstGeom prst="rect">
            <a:avLst/>
          </a:prstGeom>
        </p:spPr>
        <p:txBody>
          <a:bodyPr anchorCtr="0" anchor="b"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llery">
  <p:cSld name="CUSTOM_10">
    <p:spTree>
      <p:nvGrpSpPr>
        <p:cNvPr id="465" name="Shape 465"/>
        <p:cNvGrpSpPr/>
        <p:nvPr/>
      </p:nvGrpSpPr>
      <p:grpSpPr>
        <a:xfrm>
          <a:off x="0" y="0"/>
          <a:ext cx="0" cy="0"/>
          <a:chOff x="0" y="0"/>
          <a:chExt cx="0" cy="0"/>
        </a:xfrm>
      </p:grpSpPr>
      <p:sp>
        <p:nvSpPr>
          <p:cNvPr id="466" name="Google Shape;466;p46"/>
          <p:cNvSpPr/>
          <p:nvPr>
            <p:ph idx="2" type="pic"/>
          </p:nvPr>
        </p:nvSpPr>
        <p:spPr>
          <a:xfrm>
            <a:off x="580725" y="1856050"/>
            <a:ext cx="1321800" cy="1292400"/>
          </a:xfrm>
          <a:prstGeom prst="round1Rect">
            <a:avLst>
              <a:gd fmla="val 50000" name="adj"/>
            </a:avLst>
          </a:prstGeom>
          <a:noFill/>
          <a:ln>
            <a:noFill/>
          </a:ln>
        </p:spPr>
      </p:sp>
      <p:sp>
        <p:nvSpPr>
          <p:cNvPr id="467" name="Google Shape;467;p46"/>
          <p:cNvSpPr/>
          <p:nvPr>
            <p:ph idx="3" type="pic"/>
          </p:nvPr>
        </p:nvSpPr>
        <p:spPr>
          <a:xfrm>
            <a:off x="580725" y="3440225"/>
            <a:ext cx="1392900" cy="1292400"/>
          </a:xfrm>
          <a:prstGeom prst="chord">
            <a:avLst>
              <a:gd fmla="val 2700000" name="adj1"/>
              <a:gd fmla="val 20217993" name="adj2"/>
            </a:avLst>
          </a:prstGeom>
          <a:noFill/>
          <a:ln>
            <a:noFill/>
          </a:ln>
        </p:spPr>
      </p:sp>
      <p:sp>
        <p:nvSpPr>
          <p:cNvPr id="468" name="Google Shape;468;p46"/>
          <p:cNvSpPr/>
          <p:nvPr>
            <p:ph idx="4" type="pic"/>
          </p:nvPr>
        </p:nvSpPr>
        <p:spPr>
          <a:xfrm>
            <a:off x="7214900" y="3440300"/>
            <a:ext cx="1570200" cy="1292400"/>
          </a:xfrm>
          <a:prstGeom prst="roundRect">
            <a:avLst>
              <a:gd fmla="val 16667" name="adj"/>
            </a:avLst>
          </a:prstGeom>
          <a:noFill/>
          <a:ln>
            <a:noFill/>
          </a:ln>
        </p:spPr>
      </p:sp>
      <p:sp>
        <p:nvSpPr>
          <p:cNvPr id="469" name="Google Shape;469;p46"/>
          <p:cNvSpPr/>
          <p:nvPr>
            <p:ph idx="5" type="pic"/>
          </p:nvPr>
        </p:nvSpPr>
        <p:spPr>
          <a:xfrm>
            <a:off x="1937675" y="3433025"/>
            <a:ext cx="5030100" cy="1292400"/>
          </a:xfrm>
          <a:prstGeom prst="trapezoid">
            <a:avLst>
              <a:gd fmla="val 25000" name="adj"/>
            </a:avLst>
          </a:prstGeom>
          <a:noFill/>
          <a:ln>
            <a:noFill/>
          </a:ln>
        </p:spPr>
      </p:sp>
      <p:sp>
        <p:nvSpPr>
          <p:cNvPr id="470" name="Google Shape;470;p46"/>
          <p:cNvSpPr/>
          <p:nvPr>
            <p:ph idx="6" type="pic"/>
          </p:nvPr>
        </p:nvSpPr>
        <p:spPr>
          <a:xfrm>
            <a:off x="3858025" y="1856050"/>
            <a:ext cx="4927200" cy="1292400"/>
          </a:xfrm>
          <a:prstGeom prst="ellipse">
            <a:avLst/>
          </a:prstGeom>
          <a:noFill/>
          <a:ln>
            <a:noFill/>
          </a:ln>
        </p:spPr>
      </p:sp>
      <p:sp>
        <p:nvSpPr>
          <p:cNvPr id="471" name="Google Shape;471;p46"/>
          <p:cNvSpPr/>
          <p:nvPr>
            <p:ph idx="7" type="pic"/>
          </p:nvPr>
        </p:nvSpPr>
        <p:spPr>
          <a:xfrm>
            <a:off x="2165350" y="1856050"/>
            <a:ext cx="1430100" cy="1292400"/>
          </a:xfrm>
          <a:prstGeom prst="hexagon">
            <a:avLst>
              <a:gd fmla="val 25000" name="adj"/>
              <a:gd fmla="val 115470" name="vf"/>
            </a:avLst>
          </a:prstGeom>
          <a:noFill/>
          <a:ln>
            <a:noFill/>
          </a:ln>
        </p:spPr>
      </p:sp>
      <p:sp>
        <p:nvSpPr>
          <p:cNvPr id="472" name="Google Shape;472;p46"/>
          <p:cNvSpPr/>
          <p:nvPr>
            <p:ph idx="8" type="pic"/>
          </p:nvPr>
        </p:nvSpPr>
        <p:spPr>
          <a:xfrm>
            <a:off x="7492700" y="233225"/>
            <a:ext cx="1292400" cy="1292400"/>
          </a:xfrm>
          <a:prstGeom prst="teardrop">
            <a:avLst>
              <a:gd fmla="val 100000" name="adj"/>
            </a:avLst>
          </a:prstGeom>
          <a:noFill/>
          <a:ln>
            <a:noFill/>
          </a:ln>
        </p:spPr>
      </p:sp>
      <p:sp>
        <p:nvSpPr>
          <p:cNvPr id="473" name="Google Shape;473;p46"/>
          <p:cNvSpPr/>
          <p:nvPr>
            <p:ph idx="9" type="pic"/>
          </p:nvPr>
        </p:nvSpPr>
        <p:spPr>
          <a:xfrm>
            <a:off x="610250" y="271775"/>
            <a:ext cx="6838800" cy="1292400"/>
          </a:xfrm>
          <a:prstGeom prst="parallelogram">
            <a:avLst>
              <a:gd fmla="val 25000" name="adj"/>
            </a:avLst>
          </a:prstGeom>
          <a:noFill/>
          <a:ln>
            <a:noFill/>
          </a:ln>
        </p:spPr>
      </p:sp>
      <p:sp>
        <p:nvSpPr>
          <p:cNvPr id="474" name="Google Shape;474;p46"/>
          <p:cNvSpPr/>
          <p:nvPr/>
        </p:nvSpPr>
        <p:spPr>
          <a:xfrm>
            <a:off x="100" y="0"/>
            <a:ext cx="34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6"/>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76" name="Google Shape;476;p46"/>
          <p:cNvSpPr txBox="1"/>
          <p:nvPr>
            <p:ph idx="1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77" name="Google Shape;477;p46"/>
          <p:cNvSpPr txBox="1"/>
          <p:nvPr>
            <p:ph idx="1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78" name="Google Shape;478;p46"/>
          <p:cNvSpPr txBox="1"/>
          <p:nvPr>
            <p:ph idx="15" type="body"/>
          </p:nvPr>
        </p:nvSpPr>
        <p:spPr>
          <a:xfrm>
            <a:off x="610250" y="1525625"/>
            <a:ext cx="65151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
        <p:nvSpPr>
          <p:cNvPr id="479" name="Google Shape;479;p46"/>
          <p:cNvSpPr txBox="1"/>
          <p:nvPr>
            <p:ph idx="16" type="body"/>
          </p:nvPr>
        </p:nvSpPr>
        <p:spPr>
          <a:xfrm>
            <a:off x="7509425" y="1525625"/>
            <a:ext cx="12924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
        <p:nvSpPr>
          <p:cNvPr id="480" name="Google Shape;480;p46"/>
          <p:cNvSpPr txBox="1"/>
          <p:nvPr>
            <p:ph idx="17" type="body"/>
          </p:nvPr>
        </p:nvSpPr>
        <p:spPr>
          <a:xfrm>
            <a:off x="580725" y="3148450"/>
            <a:ext cx="12924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
        <p:nvSpPr>
          <p:cNvPr id="481" name="Google Shape;481;p46"/>
          <p:cNvSpPr txBox="1"/>
          <p:nvPr>
            <p:ph idx="18" type="body"/>
          </p:nvPr>
        </p:nvSpPr>
        <p:spPr>
          <a:xfrm>
            <a:off x="2165400" y="3148450"/>
            <a:ext cx="14301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
        <p:nvSpPr>
          <p:cNvPr id="482" name="Google Shape;482;p46"/>
          <p:cNvSpPr txBox="1"/>
          <p:nvPr>
            <p:ph idx="19" type="body"/>
          </p:nvPr>
        </p:nvSpPr>
        <p:spPr>
          <a:xfrm>
            <a:off x="3858025" y="3148450"/>
            <a:ext cx="49437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
        <p:nvSpPr>
          <p:cNvPr id="483" name="Google Shape;483;p46"/>
          <p:cNvSpPr txBox="1"/>
          <p:nvPr>
            <p:ph idx="20" type="body"/>
          </p:nvPr>
        </p:nvSpPr>
        <p:spPr>
          <a:xfrm>
            <a:off x="1937675" y="4725425"/>
            <a:ext cx="50301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
        <p:nvSpPr>
          <p:cNvPr id="484" name="Google Shape;484;p46"/>
          <p:cNvSpPr txBox="1"/>
          <p:nvPr>
            <p:ph idx="21" type="body"/>
          </p:nvPr>
        </p:nvSpPr>
        <p:spPr>
          <a:xfrm>
            <a:off x="610250" y="4725425"/>
            <a:ext cx="12630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
        <p:nvSpPr>
          <p:cNvPr id="485" name="Google Shape;485;p46"/>
          <p:cNvSpPr txBox="1"/>
          <p:nvPr>
            <p:ph idx="22" type="body"/>
          </p:nvPr>
        </p:nvSpPr>
        <p:spPr>
          <a:xfrm>
            <a:off x="7214900" y="4725425"/>
            <a:ext cx="1587000" cy="3651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Font typeface="Work Sans Medium"/>
              <a:buChar char="●"/>
              <a:defRPr sz="900">
                <a:latin typeface="Work Sans Medium"/>
                <a:ea typeface="Work Sans Medium"/>
                <a:cs typeface="Work Sans Medium"/>
                <a:sym typeface="Work Sans Medium"/>
              </a:defRPr>
            </a:lvl1pPr>
            <a:lvl2pPr indent="-285750" lvl="1" marL="914400" algn="ctr">
              <a:spcBef>
                <a:spcPts val="0"/>
              </a:spcBef>
              <a:spcAft>
                <a:spcPts val="0"/>
              </a:spcAft>
              <a:buSzPts val="900"/>
              <a:buFont typeface="Work Sans Medium"/>
              <a:buChar char="○"/>
              <a:defRPr sz="900">
                <a:latin typeface="Work Sans Medium"/>
                <a:ea typeface="Work Sans Medium"/>
                <a:cs typeface="Work Sans Medium"/>
                <a:sym typeface="Work Sans Medium"/>
              </a:defRPr>
            </a:lvl2pPr>
            <a:lvl3pPr indent="-285750" lvl="2" marL="1371600" algn="ctr">
              <a:spcBef>
                <a:spcPts val="0"/>
              </a:spcBef>
              <a:spcAft>
                <a:spcPts val="0"/>
              </a:spcAft>
              <a:buSzPts val="900"/>
              <a:buFont typeface="Work Sans Medium"/>
              <a:buChar char="■"/>
              <a:defRPr sz="900">
                <a:latin typeface="Work Sans Medium"/>
                <a:ea typeface="Work Sans Medium"/>
                <a:cs typeface="Work Sans Medium"/>
                <a:sym typeface="Work Sans Medium"/>
              </a:defRPr>
            </a:lvl3pPr>
            <a:lvl4pPr indent="-285750" lvl="3" marL="1828800" algn="ctr">
              <a:spcBef>
                <a:spcPts val="0"/>
              </a:spcBef>
              <a:spcAft>
                <a:spcPts val="0"/>
              </a:spcAft>
              <a:buSzPts val="900"/>
              <a:buFont typeface="Work Sans Medium"/>
              <a:buChar char="●"/>
              <a:defRPr sz="900">
                <a:latin typeface="Work Sans Medium"/>
                <a:ea typeface="Work Sans Medium"/>
                <a:cs typeface="Work Sans Medium"/>
                <a:sym typeface="Work Sans Medium"/>
              </a:defRPr>
            </a:lvl4pPr>
            <a:lvl5pPr indent="-285750" lvl="4" marL="2286000" algn="ctr">
              <a:spcBef>
                <a:spcPts val="0"/>
              </a:spcBef>
              <a:spcAft>
                <a:spcPts val="0"/>
              </a:spcAft>
              <a:buSzPts val="900"/>
              <a:buFont typeface="Work Sans Medium"/>
              <a:buChar char="○"/>
              <a:defRPr sz="900">
                <a:latin typeface="Work Sans Medium"/>
                <a:ea typeface="Work Sans Medium"/>
                <a:cs typeface="Work Sans Medium"/>
                <a:sym typeface="Work Sans Medium"/>
              </a:defRPr>
            </a:lvl5pPr>
            <a:lvl6pPr indent="-285750" lvl="5" marL="2743200" algn="ctr">
              <a:spcBef>
                <a:spcPts val="0"/>
              </a:spcBef>
              <a:spcAft>
                <a:spcPts val="0"/>
              </a:spcAft>
              <a:buSzPts val="900"/>
              <a:buFont typeface="Work Sans Medium"/>
              <a:buChar char="■"/>
              <a:defRPr sz="900">
                <a:latin typeface="Work Sans Medium"/>
                <a:ea typeface="Work Sans Medium"/>
                <a:cs typeface="Work Sans Medium"/>
                <a:sym typeface="Work Sans Medium"/>
              </a:defRPr>
            </a:lvl6pPr>
            <a:lvl7pPr indent="-285750" lvl="6" marL="3200400" algn="ctr">
              <a:spcBef>
                <a:spcPts val="0"/>
              </a:spcBef>
              <a:spcAft>
                <a:spcPts val="0"/>
              </a:spcAft>
              <a:buSzPts val="900"/>
              <a:buFont typeface="Work Sans Medium"/>
              <a:buChar char="●"/>
              <a:defRPr sz="900">
                <a:latin typeface="Work Sans Medium"/>
                <a:ea typeface="Work Sans Medium"/>
                <a:cs typeface="Work Sans Medium"/>
                <a:sym typeface="Work Sans Medium"/>
              </a:defRPr>
            </a:lvl7pPr>
            <a:lvl8pPr indent="-285750" lvl="7" marL="3657600" algn="ctr">
              <a:spcBef>
                <a:spcPts val="0"/>
              </a:spcBef>
              <a:spcAft>
                <a:spcPts val="0"/>
              </a:spcAft>
              <a:buSzPts val="900"/>
              <a:buFont typeface="Work Sans Medium"/>
              <a:buChar char="○"/>
              <a:defRPr sz="900">
                <a:latin typeface="Work Sans Medium"/>
                <a:ea typeface="Work Sans Medium"/>
                <a:cs typeface="Work Sans Medium"/>
                <a:sym typeface="Work Sans Medium"/>
              </a:defRPr>
            </a:lvl8pPr>
            <a:lvl9pPr indent="-285750" lvl="8" marL="4114800" algn="ctr">
              <a:spcBef>
                <a:spcPts val="0"/>
              </a:spcBef>
              <a:spcAft>
                <a:spcPts val="0"/>
              </a:spcAft>
              <a:buSzPts val="900"/>
              <a:buFont typeface="Work Sans Medium"/>
              <a:buChar char="■"/>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llery 2">
  <p:cSld name="CUSTOM_12">
    <p:bg>
      <p:bgPr>
        <a:solidFill>
          <a:schemeClr val="dk1"/>
        </a:solidFill>
      </p:bgPr>
    </p:bg>
    <p:spTree>
      <p:nvGrpSpPr>
        <p:cNvPr id="486" name="Shape 486"/>
        <p:cNvGrpSpPr/>
        <p:nvPr/>
      </p:nvGrpSpPr>
      <p:grpSpPr>
        <a:xfrm>
          <a:off x="0" y="0"/>
          <a:ext cx="0" cy="0"/>
          <a:chOff x="0" y="0"/>
          <a:chExt cx="0" cy="0"/>
        </a:xfrm>
      </p:grpSpPr>
      <p:sp>
        <p:nvSpPr>
          <p:cNvPr id="487" name="Google Shape;487;p47"/>
          <p:cNvSpPr/>
          <p:nvPr>
            <p:ph idx="2" type="pic"/>
          </p:nvPr>
        </p:nvSpPr>
        <p:spPr>
          <a:xfrm>
            <a:off x="1300175" y="354000"/>
            <a:ext cx="4204800" cy="2957100"/>
          </a:xfrm>
          <a:prstGeom prst="parallelogram">
            <a:avLst>
              <a:gd fmla="val 41235" name="adj"/>
            </a:avLst>
          </a:prstGeom>
          <a:noFill/>
          <a:ln>
            <a:noFill/>
          </a:ln>
        </p:spPr>
      </p:sp>
      <p:sp>
        <p:nvSpPr>
          <p:cNvPr id="488" name="Google Shape;488;p47"/>
          <p:cNvSpPr/>
          <p:nvPr>
            <p:ph idx="3" type="pic"/>
          </p:nvPr>
        </p:nvSpPr>
        <p:spPr>
          <a:xfrm>
            <a:off x="4894175" y="354000"/>
            <a:ext cx="3907800" cy="1478400"/>
          </a:xfrm>
          <a:prstGeom prst="parallelogram">
            <a:avLst>
              <a:gd fmla="val 41235" name="adj"/>
            </a:avLst>
          </a:prstGeom>
          <a:noFill/>
          <a:ln>
            <a:noFill/>
          </a:ln>
        </p:spPr>
      </p:sp>
      <p:sp>
        <p:nvSpPr>
          <p:cNvPr id="489" name="Google Shape;489;p47"/>
          <p:cNvSpPr/>
          <p:nvPr>
            <p:ph idx="4" type="pic"/>
          </p:nvPr>
        </p:nvSpPr>
        <p:spPr>
          <a:xfrm>
            <a:off x="4280325" y="1832550"/>
            <a:ext cx="2579700" cy="1478400"/>
          </a:xfrm>
          <a:prstGeom prst="parallelogram">
            <a:avLst>
              <a:gd fmla="val 41235" name="adj"/>
            </a:avLst>
          </a:prstGeom>
          <a:noFill/>
          <a:ln>
            <a:noFill/>
          </a:ln>
        </p:spPr>
      </p:sp>
      <p:sp>
        <p:nvSpPr>
          <p:cNvPr id="490" name="Google Shape;490;p47"/>
          <p:cNvSpPr/>
          <p:nvPr>
            <p:ph idx="5" type="pic"/>
          </p:nvPr>
        </p:nvSpPr>
        <p:spPr>
          <a:xfrm>
            <a:off x="5660175" y="1832550"/>
            <a:ext cx="2537100" cy="2957100"/>
          </a:xfrm>
          <a:prstGeom prst="parallelogram">
            <a:avLst>
              <a:gd fmla="val 41235" name="adj"/>
            </a:avLst>
          </a:prstGeom>
          <a:noFill/>
          <a:ln>
            <a:noFill/>
          </a:ln>
        </p:spPr>
      </p:sp>
      <p:sp>
        <p:nvSpPr>
          <p:cNvPr id="491" name="Google Shape;491;p47"/>
          <p:cNvSpPr/>
          <p:nvPr>
            <p:ph idx="6" type="pic"/>
          </p:nvPr>
        </p:nvSpPr>
        <p:spPr>
          <a:xfrm>
            <a:off x="695350" y="3311100"/>
            <a:ext cx="5587500" cy="1478400"/>
          </a:xfrm>
          <a:prstGeom prst="parallelogram">
            <a:avLst>
              <a:gd fmla="val 41235" name="adj"/>
            </a:avLst>
          </a:prstGeom>
          <a:noFill/>
          <a:ln>
            <a:noFill/>
          </a:ln>
        </p:spPr>
      </p:sp>
      <p:sp>
        <p:nvSpPr>
          <p:cNvPr id="492" name="Google Shape;492;p47"/>
          <p:cNvSpPr/>
          <p:nvPr/>
        </p:nvSpPr>
        <p:spPr>
          <a:xfrm>
            <a:off x="100" y="0"/>
            <a:ext cx="347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7"/>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lvl1pPr lvl="0">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94" name="Google Shape;494;p47"/>
          <p:cNvSpPr txBox="1"/>
          <p:nvPr>
            <p:ph idx="7"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lvl1pPr lvl="0" algn="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
        <p:nvSpPr>
          <p:cNvPr id="495" name="Google Shape;495;p47"/>
          <p:cNvSpPr txBox="1"/>
          <p:nvPr>
            <p:ph idx="8"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00"/>
              <a:buFont typeface="Work Sans Medium"/>
              <a:buNone/>
              <a:defRPr sz="900">
                <a:latin typeface="Work Sans Medium"/>
                <a:ea typeface="Work Sans Medium"/>
                <a:cs typeface="Work Sans Medium"/>
                <a:sym typeface="Work Sans Medium"/>
              </a:defRPr>
            </a:lvl1pPr>
            <a:lvl2pPr lvl="1" algn="ctr">
              <a:spcBef>
                <a:spcPts val="0"/>
              </a:spcBef>
              <a:spcAft>
                <a:spcPts val="0"/>
              </a:spcAft>
              <a:buSzPts val="900"/>
              <a:buFont typeface="Work Sans Medium"/>
              <a:buNone/>
              <a:defRPr sz="900">
                <a:latin typeface="Work Sans Medium"/>
                <a:ea typeface="Work Sans Medium"/>
                <a:cs typeface="Work Sans Medium"/>
                <a:sym typeface="Work Sans Medium"/>
              </a:defRPr>
            </a:lvl2pPr>
            <a:lvl3pPr lvl="2" algn="ctr">
              <a:spcBef>
                <a:spcPts val="0"/>
              </a:spcBef>
              <a:spcAft>
                <a:spcPts val="0"/>
              </a:spcAft>
              <a:buSzPts val="900"/>
              <a:buFont typeface="Work Sans Medium"/>
              <a:buNone/>
              <a:defRPr sz="900">
                <a:latin typeface="Work Sans Medium"/>
                <a:ea typeface="Work Sans Medium"/>
                <a:cs typeface="Work Sans Medium"/>
                <a:sym typeface="Work Sans Medium"/>
              </a:defRPr>
            </a:lvl3pPr>
            <a:lvl4pPr lvl="3" algn="ctr">
              <a:spcBef>
                <a:spcPts val="0"/>
              </a:spcBef>
              <a:spcAft>
                <a:spcPts val="0"/>
              </a:spcAft>
              <a:buSzPts val="900"/>
              <a:buFont typeface="Work Sans Medium"/>
              <a:buNone/>
              <a:defRPr sz="900">
                <a:latin typeface="Work Sans Medium"/>
                <a:ea typeface="Work Sans Medium"/>
                <a:cs typeface="Work Sans Medium"/>
                <a:sym typeface="Work Sans Medium"/>
              </a:defRPr>
            </a:lvl4pPr>
            <a:lvl5pPr lvl="4" algn="ctr">
              <a:spcBef>
                <a:spcPts val="0"/>
              </a:spcBef>
              <a:spcAft>
                <a:spcPts val="0"/>
              </a:spcAft>
              <a:buSzPts val="900"/>
              <a:buFont typeface="Work Sans Medium"/>
              <a:buNone/>
              <a:defRPr sz="900">
                <a:latin typeface="Work Sans Medium"/>
                <a:ea typeface="Work Sans Medium"/>
                <a:cs typeface="Work Sans Medium"/>
                <a:sym typeface="Work Sans Medium"/>
              </a:defRPr>
            </a:lvl5pPr>
            <a:lvl6pPr lvl="5" algn="ctr">
              <a:spcBef>
                <a:spcPts val="0"/>
              </a:spcBef>
              <a:spcAft>
                <a:spcPts val="0"/>
              </a:spcAft>
              <a:buSzPts val="900"/>
              <a:buFont typeface="Work Sans Medium"/>
              <a:buNone/>
              <a:defRPr sz="900">
                <a:latin typeface="Work Sans Medium"/>
                <a:ea typeface="Work Sans Medium"/>
                <a:cs typeface="Work Sans Medium"/>
                <a:sym typeface="Work Sans Medium"/>
              </a:defRPr>
            </a:lvl6pPr>
            <a:lvl7pPr lvl="6" algn="ctr">
              <a:spcBef>
                <a:spcPts val="0"/>
              </a:spcBef>
              <a:spcAft>
                <a:spcPts val="0"/>
              </a:spcAft>
              <a:buSzPts val="900"/>
              <a:buFont typeface="Work Sans Medium"/>
              <a:buNone/>
              <a:defRPr sz="900">
                <a:latin typeface="Work Sans Medium"/>
                <a:ea typeface="Work Sans Medium"/>
                <a:cs typeface="Work Sans Medium"/>
                <a:sym typeface="Work Sans Medium"/>
              </a:defRPr>
            </a:lvl7pPr>
            <a:lvl8pPr lvl="7" algn="ctr">
              <a:spcBef>
                <a:spcPts val="0"/>
              </a:spcBef>
              <a:spcAft>
                <a:spcPts val="0"/>
              </a:spcAft>
              <a:buSzPts val="900"/>
              <a:buFont typeface="Work Sans Medium"/>
              <a:buNone/>
              <a:defRPr sz="900">
                <a:latin typeface="Work Sans Medium"/>
                <a:ea typeface="Work Sans Medium"/>
                <a:cs typeface="Work Sans Medium"/>
                <a:sym typeface="Work Sans Medium"/>
              </a:defRPr>
            </a:lvl8pPr>
            <a:lvl9pPr lvl="8" algn="ctr">
              <a:spcBef>
                <a:spcPts val="0"/>
              </a:spcBef>
              <a:spcAft>
                <a:spcPts val="0"/>
              </a:spcAft>
              <a:buSzPts val="900"/>
              <a:buFont typeface="Work Sans Medium"/>
              <a:buNone/>
              <a:defRPr sz="900">
                <a:latin typeface="Work Sans Medium"/>
                <a:ea typeface="Work Sans Medium"/>
                <a:cs typeface="Work Sans Medium"/>
                <a:sym typeface="Work Sans Medium"/>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6" name="Shape 496"/>
        <p:cNvGrpSpPr/>
        <p:nvPr/>
      </p:nvGrpSpPr>
      <p:grpSpPr>
        <a:xfrm>
          <a:off x="0" y="0"/>
          <a:ext cx="0" cy="0"/>
          <a:chOff x="0" y="0"/>
          <a:chExt cx="0" cy="0"/>
        </a:xfrm>
      </p:grpSpPr>
      <p:sp>
        <p:nvSpPr>
          <p:cNvPr id="497" name="Google Shape;497;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498" name="Shape 498"/>
        <p:cNvGrpSpPr/>
        <p:nvPr/>
      </p:nvGrpSpPr>
      <p:grpSpPr>
        <a:xfrm>
          <a:off x="0" y="0"/>
          <a:ext cx="0" cy="0"/>
          <a:chOff x="0" y="0"/>
          <a:chExt cx="0" cy="0"/>
        </a:xfrm>
      </p:grpSpPr>
      <p:sp>
        <p:nvSpPr>
          <p:cNvPr id="499" name="Google Shape;499;p4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00" name="Google Shape;500;p4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501" name="Google Shape;501;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02" name="Shape 502"/>
        <p:cNvGrpSpPr/>
        <p:nvPr/>
      </p:nvGrpSpPr>
      <p:grpSpPr>
        <a:xfrm>
          <a:off x="0" y="0"/>
          <a:ext cx="0" cy="0"/>
          <a:chOff x="0" y="0"/>
          <a:chExt cx="0" cy="0"/>
        </a:xfrm>
      </p:grpSpPr>
      <p:sp>
        <p:nvSpPr>
          <p:cNvPr id="503" name="Google Shape;503;p5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04" name="Google Shape;504;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505" name="Shape 505"/>
        <p:cNvGrpSpPr/>
        <p:nvPr/>
      </p:nvGrpSpPr>
      <p:grpSpPr>
        <a:xfrm>
          <a:off x="0" y="0"/>
          <a:ext cx="0" cy="0"/>
          <a:chOff x="0" y="0"/>
          <a:chExt cx="0" cy="0"/>
        </a:xfrm>
      </p:grpSpPr>
      <p:sp>
        <p:nvSpPr>
          <p:cNvPr id="506" name="Google Shape;506;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507" name="Google Shape;507;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08" name="Google Shape;508;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509" name="Shape 509"/>
        <p:cNvGrpSpPr/>
        <p:nvPr/>
      </p:nvGrpSpPr>
      <p:grpSpPr>
        <a:xfrm>
          <a:off x="0" y="0"/>
          <a:ext cx="0" cy="0"/>
          <a:chOff x="0" y="0"/>
          <a:chExt cx="0" cy="0"/>
        </a:xfrm>
      </p:grpSpPr>
      <p:sp>
        <p:nvSpPr>
          <p:cNvPr id="510" name="Google Shape;510;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511" name="Google Shape;511;p5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12" name="Google Shape;512;p5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13" name="Google Shape;513;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514" name="Shape 514"/>
        <p:cNvGrpSpPr/>
        <p:nvPr/>
      </p:nvGrpSpPr>
      <p:grpSpPr>
        <a:xfrm>
          <a:off x="0" y="0"/>
          <a:ext cx="0" cy="0"/>
          <a:chOff x="0" y="0"/>
          <a:chExt cx="0" cy="0"/>
        </a:xfrm>
      </p:grpSpPr>
      <p:sp>
        <p:nvSpPr>
          <p:cNvPr id="515" name="Google Shape;515;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516" name="Google Shape;516;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517" name="Shape 517"/>
        <p:cNvGrpSpPr/>
        <p:nvPr/>
      </p:nvGrpSpPr>
      <p:grpSpPr>
        <a:xfrm>
          <a:off x="0" y="0"/>
          <a:ext cx="0" cy="0"/>
          <a:chOff x="0" y="0"/>
          <a:chExt cx="0" cy="0"/>
        </a:xfrm>
      </p:grpSpPr>
      <p:sp>
        <p:nvSpPr>
          <p:cNvPr id="518" name="Google Shape;518;p5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19" name="Google Shape;519;p5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20" name="Google Shape;520;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521" name="Shape 521"/>
        <p:cNvGrpSpPr/>
        <p:nvPr/>
      </p:nvGrpSpPr>
      <p:grpSpPr>
        <a:xfrm>
          <a:off x="0" y="0"/>
          <a:ext cx="0" cy="0"/>
          <a:chOff x="0" y="0"/>
          <a:chExt cx="0" cy="0"/>
        </a:xfrm>
      </p:grpSpPr>
      <p:sp>
        <p:nvSpPr>
          <p:cNvPr id="522" name="Google Shape;522;p5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23" name="Google Shape;523;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524" name="Shape 524"/>
        <p:cNvGrpSpPr/>
        <p:nvPr/>
      </p:nvGrpSpPr>
      <p:grpSpPr>
        <a:xfrm>
          <a:off x="0" y="0"/>
          <a:ext cx="0" cy="0"/>
          <a:chOff x="0" y="0"/>
          <a:chExt cx="0" cy="0"/>
        </a:xfrm>
      </p:grpSpPr>
      <p:sp>
        <p:nvSpPr>
          <p:cNvPr id="525" name="Google Shape;525;p56"/>
          <p:cNvSpPr/>
          <p:nvPr/>
        </p:nvSpPr>
        <p:spPr>
          <a:xfrm>
            <a:off x="4572000" y="-125"/>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27" name="Google Shape;527;p5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528" name="Google Shape;528;p5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29" name="Google Shape;529;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530" name="Shape 530"/>
        <p:cNvGrpSpPr/>
        <p:nvPr/>
      </p:nvGrpSpPr>
      <p:grpSpPr>
        <a:xfrm>
          <a:off x="0" y="0"/>
          <a:ext cx="0" cy="0"/>
          <a:chOff x="0" y="0"/>
          <a:chExt cx="0" cy="0"/>
        </a:xfrm>
      </p:grpSpPr>
      <p:sp>
        <p:nvSpPr>
          <p:cNvPr id="531" name="Google Shape;531;p5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100"/>
              <a:buNone/>
              <a:defRPr/>
            </a:lvl1pPr>
          </a:lstStyle>
          <a:p/>
        </p:txBody>
      </p:sp>
      <p:sp>
        <p:nvSpPr>
          <p:cNvPr id="532" name="Google Shape;532;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533" name="Shape 533"/>
        <p:cNvGrpSpPr/>
        <p:nvPr/>
      </p:nvGrpSpPr>
      <p:grpSpPr>
        <a:xfrm>
          <a:off x="0" y="0"/>
          <a:ext cx="0" cy="0"/>
          <a:chOff x="0" y="0"/>
          <a:chExt cx="0" cy="0"/>
        </a:xfrm>
      </p:grpSpPr>
      <p:sp>
        <p:nvSpPr>
          <p:cNvPr id="534" name="Google Shape;534;p5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5" name="Google Shape;535;p5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536" name="Google Shape;536;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537" name="Shape 537"/>
        <p:cNvGrpSpPr/>
        <p:nvPr/>
      </p:nvGrpSpPr>
      <p:grpSpPr>
        <a:xfrm>
          <a:off x="0" y="0"/>
          <a:ext cx="0" cy="0"/>
          <a:chOff x="0" y="0"/>
          <a:chExt cx="0" cy="0"/>
        </a:xfrm>
      </p:grpSpPr>
      <p:sp>
        <p:nvSpPr>
          <p:cNvPr id="538" name="Google Shape;538;p59"/>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539" name="Google Shape;539;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40" name="Google Shape;540;p59"/>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41" name="Google Shape;541;p59"/>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42" name="Google Shape;542;p59"/>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43" name="Google Shape;543;p59"/>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44" name="Google Shape;544;p59"/>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45" name="Google Shape;545;p59"/>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546" name="Shape 546"/>
        <p:cNvGrpSpPr/>
        <p:nvPr/>
      </p:nvGrpSpPr>
      <p:grpSpPr>
        <a:xfrm>
          <a:off x="0" y="0"/>
          <a:ext cx="0" cy="0"/>
          <a:chOff x="0" y="0"/>
          <a:chExt cx="0" cy="0"/>
        </a:xfrm>
      </p:grpSpPr>
      <p:sp>
        <p:nvSpPr>
          <p:cNvPr id="547" name="Google Shape;547;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548" name="Google Shape;548;p60"/>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9" name="Google Shape;549;p60"/>
          <p:cNvSpPr/>
          <p:nvPr>
            <p:ph idx="2" type="pic"/>
          </p:nvPr>
        </p:nvSpPr>
        <p:spPr>
          <a:xfrm>
            <a:off x="4992024" y="1152775"/>
            <a:ext cx="3840300" cy="3416400"/>
          </a:xfrm>
          <a:prstGeom prst="rect">
            <a:avLst/>
          </a:prstGeom>
          <a:noFill/>
          <a:ln>
            <a:noFill/>
          </a:ln>
        </p:spPr>
      </p:sp>
      <p:sp>
        <p:nvSpPr>
          <p:cNvPr id="550" name="Google Shape;550;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551" name="Shape 551"/>
        <p:cNvGrpSpPr/>
        <p:nvPr/>
      </p:nvGrpSpPr>
      <p:grpSpPr>
        <a:xfrm>
          <a:off x="0" y="0"/>
          <a:ext cx="0" cy="0"/>
          <a:chOff x="0" y="0"/>
          <a:chExt cx="0" cy="0"/>
        </a:xfrm>
      </p:grpSpPr>
      <p:sp>
        <p:nvSpPr>
          <p:cNvPr id="552" name="Google Shape;552;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53" name="Google Shape;553;p61"/>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54" name="Google Shape;554;p61"/>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5" name="Google Shape;555;p61"/>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6" name="Google Shape;556;p61"/>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57" name="Google Shape;557;p61"/>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_2">
    <p:spTree>
      <p:nvGrpSpPr>
        <p:cNvPr id="558" name="Shape 558"/>
        <p:cNvGrpSpPr/>
        <p:nvPr/>
      </p:nvGrpSpPr>
      <p:grpSpPr>
        <a:xfrm>
          <a:off x="0" y="0"/>
          <a:ext cx="0" cy="0"/>
          <a:chOff x="0" y="0"/>
          <a:chExt cx="0" cy="0"/>
        </a:xfrm>
      </p:grpSpPr>
      <p:sp>
        <p:nvSpPr>
          <p:cNvPr id="559" name="Google Shape;559;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0" name="Google Shape;560;p62"/>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61" name="Google Shape;561;p62"/>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62" name="Google Shape;562;p62"/>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63" name="Google Shape;563;p62"/>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64" name="Google Shape;564;p62"/>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65" name="Google Shape;565;p62"/>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66" name="Google Shape;566;p62"/>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567" name="Shape 567"/>
        <p:cNvGrpSpPr/>
        <p:nvPr/>
      </p:nvGrpSpPr>
      <p:grpSpPr>
        <a:xfrm>
          <a:off x="0" y="0"/>
          <a:ext cx="0" cy="0"/>
          <a:chOff x="0" y="0"/>
          <a:chExt cx="0" cy="0"/>
        </a:xfrm>
      </p:grpSpPr>
      <p:sp>
        <p:nvSpPr>
          <p:cNvPr id="568" name="Google Shape;568;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9" name="Google Shape;569;p63"/>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70" name="Google Shape;570;p63"/>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71" name="Google Shape;571;p63"/>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72" name="Google Shape;572;p63"/>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73" name="Google Shape;573;p63"/>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74" name="Google Shape;574;p63"/>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75" name="Google Shape;575;p63"/>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76" name="Google Shape;576;p63"/>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77" name="Google Shape;577;p63"/>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578" name="Shape 578"/>
        <p:cNvGrpSpPr/>
        <p:nvPr/>
      </p:nvGrpSpPr>
      <p:grpSpPr>
        <a:xfrm>
          <a:off x="0" y="0"/>
          <a:ext cx="0" cy="0"/>
          <a:chOff x="0" y="0"/>
          <a:chExt cx="0" cy="0"/>
        </a:xfrm>
      </p:grpSpPr>
      <p:sp>
        <p:nvSpPr>
          <p:cNvPr id="579" name="Google Shape;579;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580" name="Google Shape;580;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81" name="Google Shape;581;p64"/>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582" name="Shape 582"/>
        <p:cNvGrpSpPr/>
        <p:nvPr/>
      </p:nvGrpSpPr>
      <p:grpSpPr>
        <a:xfrm>
          <a:off x="0" y="0"/>
          <a:ext cx="0" cy="0"/>
          <a:chOff x="0" y="0"/>
          <a:chExt cx="0" cy="0"/>
        </a:xfrm>
      </p:grpSpPr>
      <p:sp>
        <p:nvSpPr>
          <p:cNvPr id="583" name="Google Shape;583;p65"/>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84" name="Google Shape;584;p65"/>
          <p:cNvSpPr/>
          <p:nvPr>
            <p:ph idx="2" type="pic"/>
          </p:nvPr>
        </p:nvSpPr>
        <p:spPr>
          <a:xfrm>
            <a:off x="4804825" y="1133300"/>
            <a:ext cx="4027500" cy="2392800"/>
          </a:xfrm>
          <a:prstGeom prst="rect">
            <a:avLst/>
          </a:prstGeom>
          <a:noFill/>
          <a:ln>
            <a:noFill/>
          </a:ln>
        </p:spPr>
      </p:sp>
      <p:sp>
        <p:nvSpPr>
          <p:cNvPr id="585" name="Google Shape;585;p65"/>
          <p:cNvSpPr/>
          <p:nvPr>
            <p:ph idx="3" type="pic"/>
          </p:nvPr>
        </p:nvSpPr>
        <p:spPr>
          <a:xfrm>
            <a:off x="311725" y="1133300"/>
            <a:ext cx="4027500" cy="2392800"/>
          </a:xfrm>
          <a:prstGeom prst="rect">
            <a:avLst/>
          </a:prstGeom>
          <a:noFill/>
          <a:ln>
            <a:noFill/>
          </a:ln>
        </p:spPr>
      </p:sp>
      <p:sp>
        <p:nvSpPr>
          <p:cNvPr id="586" name="Google Shape;586;p65"/>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87" name="Google Shape;587;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88" name="Google Shape;588;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589" name="Google Shape;589;p65"/>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90" name="Google Shape;590;p65"/>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591" name="Shape 591"/>
        <p:cNvGrpSpPr/>
        <p:nvPr/>
      </p:nvGrpSpPr>
      <p:grpSpPr>
        <a:xfrm>
          <a:off x="0" y="0"/>
          <a:ext cx="0" cy="0"/>
          <a:chOff x="0" y="0"/>
          <a:chExt cx="0" cy="0"/>
        </a:xfrm>
      </p:grpSpPr>
      <p:sp>
        <p:nvSpPr>
          <p:cNvPr id="592" name="Google Shape;592;p66"/>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93" name="Google Shape;593;p66"/>
          <p:cNvSpPr/>
          <p:nvPr>
            <p:ph idx="2" type="pic"/>
          </p:nvPr>
        </p:nvSpPr>
        <p:spPr>
          <a:xfrm>
            <a:off x="6205225" y="1128325"/>
            <a:ext cx="2627100" cy="2273100"/>
          </a:xfrm>
          <a:prstGeom prst="rect">
            <a:avLst/>
          </a:prstGeom>
          <a:noFill/>
          <a:ln>
            <a:noFill/>
          </a:ln>
        </p:spPr>
      </p:sp>
      <p:sp>
        <p:nvSpPr>
          <p:cNvPr id="594" name="Google Shape;594;p66"/>
          <p:cNvSpPr/>
          <p:nvPr>
            <p:ph idx="3" type="pic"/>
          </p:nvPr>
        </p:nvSpPr>
        <p:spPr>
          <a:xfrm>
            <a:off x="311725" y="1128325"/>
            <a:ext cx="2627100" cy="2273100"/>
          </a:xfrm>
          <a:prstGeom prst="rect">
            <a:avLst/>
          </a:prstGeom>
          <a:noFill/>
          <a:ln>
            <a:noFill/>
          </a:ln>
        </p:spPr>
      </p:sp>
      <p:sp>
        <p:nvSpPr>
          <p:cNvPr id="595" name="Google Shape;595;p66"/>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96" name="Google Shape;596;p66"/>
          <p:cNvSpPr/>
          <p:nvPr>
            <p:ph idx="5" type="pic"/>
          </p:nvPr>
        </p:nvSpPr>
        <p:spPr>
          <a:xfrm>
            <a:off x="3255250" y="1128325"/>
            <a:ext cx="2627100" cy="2273100"/>
          </a:xfrm>
          <a:prstGeom prst="rect">
            <a:avLst/>
          </a:prstGeom>
          <a:noFill/>
          <a:ln>
            <a:noFill/>
          </a:ln>
        </p:spPr>
      </p:sp>
      <p:sp>
        <p:nvSpPr>
          <p:cNvPr id="597" name="Google Shape;597;p66"/>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98" name="Google Shape;598;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99" name="Google Shape;599;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600" name="Google Shape;600;p66"/>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601" name="Google Shape;601;p66"/>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602" name="Google Shape;602;p66"/>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603" name="Shape 603"/>
        <p:cNvGrpSpPr/>
        <p:nvPr/>
      </p:nvGrpSpPr>
      <p:grpSpPr>
        <a:xfrm>
          <a:off x="0" y="0"/>
          <a:ext cx="0" cy="0"/>
          <a:chOff x="0" y="0"/>
          <a:chExt cx="0" cy="0"/>
        </a:xfrm>
      </p:grpSpPr>
      <p:sp>
        <p:nvSpPr>
          <p:cNvPr id="604" name="Google Shape;604;p67"/>
          <p:cNvSpPr/>
          <p:nvPr>
            <p:ph idx="2" type="pic"/>
          </p:nvPr>
        </p:nvSpPr>
        <p:spPr>
          <a:xfrm>
            <a:off x="311700" y="445025"/>
            <a:ext cx="8520600" cy="4218300"/>
          </a:xfrm>
          <a:prstGeom prst="rect">
            <a:avLst/>
          </a:prstGeom>
          <a:noFill/>
          <a:ln>
            <a:noFill/>
          </a:ln>
        </p:spPr>
      </p:sp>
      <p:sp>
        <p:nvSpPr>
          <p:cNvPr id="605" name="Google Shape;605;p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606" name="Shape 606"/>
        <p:cNvGrpSpPr/>
        <p:nvPr/>
      </p:nvGrpSpPr>
      <p:grpSpPr>
        <a:xfrm>
          <a:off x="0" y="0"/>
          <a:ext cx="0" cy="0"/>
          <a:chOff x="0" y="0"/>
          <a:chExt cx="0" cy="0"/>
        </a:xfrm>
      </p:grpSpPr>
      <p:sp>
        <p:nvSpPr>
          <p:cNvPr id="607" name="Google Shape;607;p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8" name="Google Shape;608;p68"/>
          <p:cNvSpPr/>
          <p:nvPr>
            <p:ph idx="2" type="pic"/>
          </p:nvPr>
        </p:nvSpPr>
        <p:spPr>
          <a:xfrm>
            <a:off x="3389600" y="118913"/>
            <a:ext cx="1643700" cy="1535100"/>
          </a:xfrm>
          <a:prstGeom prst="rect">
            <a:avLst/>
          </a:prstGeom>
          <a:noFill/>
          <a:ln>
            <a:noFill/>
          </a:ln>
        </p:spPr>
      </p:sp>
      <p:sp>
        <p:nvSpPr>
          <p:cNvPr id="609" name="Google Shape;609;p68"/>
          <p:cNvSpPr/>
          <p:nvPr>
            <p:ph idx="3" type="pic"/>
          </p:nvPr>
        </p:nvSpPr>
        <p:spPr>
          <a:xfrm>
            <a:off x="5195935" y="118913"/>
            <a:ext cx="1643700" cy="1535100"/>
          </a:xfrm>
          <a:prstGeom prst="rect">
            <a:avLst/>
          </a:prstGeom>
          <a:noFill/>
          <a:ln>
            <a:noFill/>
          </a:ln>
        </p:spPr>
      </p:sp>
      <p:sp>
        <p:nvSpPr>
          <p:cNvPr id="610" name="Google Shape;610;p68"/>
          <p:cNvSpPr/>
          <p:nvPr>
            <p:ph idx="4" type="pic"/>
          </p:nvPr>
        </p:nvSpPr>
        <p:spPr>
          <a:xfrm>
            <a:off x="7002270" y="118913"/>
            <a:ext cx="1643700" cy="1535100"/>
          </a:xfrm>
          <a:prstGeom prst="rect">
            <a:avLst/>
          </a:prstGeom>
          <a:noFill/>
          <a:ln>
            <a:noFill/>
          </a:ln>
        </p:spPr>
      </p:sp>
      <p:sp>
        <p:nvSpPr>
          <p:cNvPr id="611" name="Google Shape;611;p68"/>
          <p:cNvSpPr/>
          <p:nvPr>
            <p:ph idx="5" type="pic"/>
          </p:nvPr>
        </p:nvSpPr>
        <p:spPr>
          <a:xfrm>
            <a:off x="3389588" y="1804212"/>
            <a:ext cx="1643700" cy="1535100"/>
          </a:xfrm>
          <a:prstGeom prst="rect">
            <a:avLst/>
          </a:prstGeom>
          <a:noFill/>
          <a:ln>
            <a:noFill/>
          </a:ln>
        </p:spPr>
      </p:sp>
      <p:sp>
        <p:nvSpPr>
          <p:cNvPr id="612" name="Google Shape;612;p68"/>
          <p:cNvSpPr/>
          <p:nvPr>
            <p:ph idx="6" type="pic"/>
          </p:nvPr>
        </p:nvSpPr>
        <p:spPr>
          <a:xfrm>
            <a:off x="5195922" y="1804212"/>
            <a:ext cx="1643700" cy="1535100"/>
          </a:xfrm>
          <a:prstGeom prst="rect">
            <a:avLst/>
          </a:prstGeom>
          <a:noFill/>
          <a:ln>
            <a:noFill/>
          </a:ln>
        </p:spPr>
      </p:sp>
      <p:sp>
        <p:nvSpPr>
          <p:cNvPr id="613" name="Google Shape;613;p68"/>
          <p:cNvSpPr/>
          <p:nvPr>
            <p:ph idx="7" type="pic"/>
          </p:nvPr>
        </p:nvSpPr>
        <p:spPr>
          <a:xfrm>
            <a:off x="7002257" y="1804212"/>
            <a:ext cx="1643700" cy="1535100"/>
          </a:xfrm>
          <a:prstGeom prst="rect">
            <a:avLst/>
          </a:prstGeom>
          <a:noFill/>
          <a:ln>
            <a:noFill/>
          </a:ln>
        </p:spPr>
      </p:sp>
      <p:sp>
        <p:nvSpPr>
          <p:cNvPr id="614" name="Google Shape;614;p68"/>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615" name="Google Shape;615;p68"/>
          <p:cNvSpPr/>
          <p:nvPr>
            <p:ph idx="8" type="pic"/>
          </p:nvPr>
        </p:nvSpPr>
        <p:spPr>
          <a:xfrm>
            <a:off x="3389588" y="3489487"/>
            <a:ext cx="1643700" cy="1535100"/>
          </a:xfrm>
          <a:prstGeom prst="rect">
            <a:avLst/>
          </a:prstGeom>
          <a:noFill/>
          <a:ln>
            <a:noFill/>
          </a:ln>
        </p:spPr>
      </p:sp>
      <p:sp>
        <p:nvSpPr>
          <p:cNvPr id="616" name="Google Shape;616;p68"/>
          <p:cNvSpPr/>
          <p:nvPr>
            <p:ph idx="9" type="pic"/>
          </p:nvPr>
        </p:nvSpPr>
        <p:spPr>
          <a:xfrm>
            <a:off x="5195922" y="3489487"/>
            <a:ext cx="1643700" cy="1535100"/>
          </a:xfrm>
          <a:prstGeom prst="rect">
            <a:avLst/>
          </a:prstGeom>
          <a:noFill/>
          <a:ln>
            <a:noFill/>
          </a:ln>
        </p:spPr>
      </p:sp>
      <p:sp>
        <p:nvSpPr>
          <p:cNvPr id="617" name="Google Shape;617;p68"/>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4" Type="http://schemas.openxmlformats.org/officeDocument/2006/relationships/slideLayout" Target="../slideLayouts/slideLayout55.xml"/><Relationship Id="rId43" Type="http://schemas.openxmlformats.org/officeDocument/2006/relationships/slideLayout" Target="../slideLayouts/slideLayout54.xml"/><Relationship Id="rId46" Type="http://schemas.openxmlformats.org/officeDocument/2006/relationships/slideLayout" Target="../slideLayouts/slideLayout57.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48" Type="http://schemas.openxmlformats.org/officeDocument/2006/relationships/slideLayout" Target="../slideLayouts/slideLayout59.xml"/><Relationship Id="rId47" Type="http://schemas.openxmlformats.org/officeDocument/2006/relationships/slideLayout" Target="../slideLayouts/slideLayout58.xml"/><Relationship Id="rId49" Type="http://schemas.openxmlformats.org/officeDocument/2006/relationships/slideLayout" Target="../slideLayouts/slideLayout6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9" Type="http://schemas.openxmlformats.org/officeDocument/2006/relationships/slideLayout" Target="../slideLayouts/slideLayout40.xml"/><Relationship Id="rId51" Type="http://schemas.openxmlformats.org/officeDocument/2006/relationships/slideLayout" Target="../slideLayouts/slideLayout62.xml"/><Relationship Id="rId50" Type="http://schemas.openxmlformats.org/officeDocument/2006/relationships/slideLayout" Target="../slideLayouts/slideLayout61.xml"/><Relationship Id="rId53" Type="http://schemas.openxmlformats.org/officeDocument/2006/relationships/slideLayout" Target="../slideLayouts/slideLayout64.xml"/><Relationship Id="rId52" Type="http://schemas.openxmlformats.org/officeDocument/2006/relationships/slideLayout" Target="../slideLayouts/slideLayout63.xml"/><Relationship Id="rId11" Type="http://schemas.openxmlformats.org/officeDocument/2006/relationships/slideLayout" Target="../slideLayouts/slideLayout22.xml"/><Relationship Id="rId55" Type="http://schemas.openxmlformats.org/officeDocument/2006/relationships/slideLayout" Target="../slideLayouts/slideLayout66.xml"/><Relationship Id="rId10" Type="http://schemas.openxmlformats.org/officeDocument/2006/relationships/slideLayout" Target="../slideLayouts/slideLayout21.xml"/><Relationship Id="rId54" Type="http://schemas.openxmlformats.org/officeDocument/2006/relationships/slideLayout" Target="../slideLayouts/slideLayout6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56" Type="http://schemas.openxmlformats.org/officeDocument/2006/relationships/theme" Target="../theme/theme2.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47550" y="84350"/>
            <a:ext cx="8454300" cy="3376200"/>
          </a:xfrm>
          <a:prstGeom prst="rect">
            <a:avLst/>
          </a:prstGeom>
          <a:noFill/>
          <a:ln>
            <a:noFill/>
          </a:ln>
        </p:spPr>
        <p:txBody>
          <a:bodyPr anchorCtr="0" anchor="t" bIns="91425" lIns="91425" spcFirstLastPara="1" rIns="91425" wrap="square" tIns="91425">
            <a:noAutofit/>
          </a:bodyPr>
          <a:lstStyle>
            <a:lvl1pPr lvl="0">
              <a:lnSpc>
                <a:spcPct val="80000"/>
              </a:lnSpc>
              <a:spcBef>
                <a:spcPts val="0"/>
              </a:spcBef>
              <a:spcAft>
                <a:spcPts val="0"/>
              </a:spcAft>
              <a:buClr>
                <a:schemeClr val="dk1"/>
              </a:buClr>
              <a:buSzPts val="5600"/>
              <a:buFont typeface="Unbounded"/>
              <a:buNone/>
              <a:defRPr sz="5600">
                <a:solidFill>
                  <a:schemeClr val="dk1"/>
                </a:solidFill>
                <a:latin typeface="Unbounded"/>
                <a:ea typeface="Unbounded"/>
                <a:cs typeface="Unbounded"/>
                <a:sym typeface="Unbounded"/>
              </a:defRPr>
            </a:lvl1pPr>
            <a:lvl2pPr lvl="1">
              <a:lnSpc>
                <a:spcPct val="80000"/>
              </a:lnSpc>
              <a:spcBef>
                <a:spcPts val="0"/>
              </a:spcBef>
              <a:spcAft>
                <a:spcPts val="0"/>
              </a:spcAft>
              <a:buSzPts val="5600"/>
              <a:buFont typeface="Unbounded"/>
              <a:buNone/>
              <a:defRPr sz="5600">
                <a:latin typeface="Unbounded"/>
                <a:ea typeface="Unbounded"/>
                <a:cs typeface="Unbounded"/>
                <a:sym typeface="Unbounded"/>
              </a:defRPr>
            </a:lvl2pPr>
            <a:lvl3pPr lvl="2">
              <a:lnSpc>
                <a:spcPct val="80000"/>
              </a:lnSpc>
              <a:spcBef>
                <a:spcPts val="0"/>
              </a:spcBef>
              <a:spcAft>
                <a:spcPts val="0"/>
              </a:spcAft>
              <a:buSzPts val="5600"/>
              <a:buFont typeface="Unbounded"/>
              <a:buNone/>
              <a:defRPr sz="5600">
                <a:latin typeface="Unbounded"/>
                <a:ea typeface="Unbounded"/>
                <a:cs typeface="Unbounded"/>
                <a:sym typeface="Unbounded"/>
              </a:defRPr>
            </a:lvl3pPr>
            <a:lvl4pPr lvl="3">
              <a:lnSpc>
                <a:spcPct val="80000"/>
              </a:lnSpc>
              <a:spcBef>
                <a:spcPts val="0"/>
              </a:spcBef>
              <a:spcAft>
                <a:spcPts val="0"/>
              </a:spcAft>
              <a:buSzPts val="5600"/>
              <a:buFont typeface="Unbounded"/>
              <a:buNone/>
              <a:defRPr sz="5600">
                <a:latin typeface="Unbounded"/>
                <a:ea typeface="Unbounded"/>
                <a:cs typeface="Unbounded"/>
                <a:sym typeface="Unbounded"/>
              </a:defRPr>
            </a:lvl4pPr>
            <a:lvl5pPr lvl="4">
              <a:lnSpc>
                <a:spcPct val="80000"/>
              </a:lnSpc>
              <a:spcBef>
                <a:spcPts val="0"/>
              </a:spcBef>
              <a:spcAft>
                <a:spcPts val="0"/>
              </a:spcAft>
              <a:buSzPts val="5600"/>
              <a:buFont typeface="Unbounded"/>
              <a:buNone/>
              <a:defRPr sz="5600">
                <a:latin typeface="Unbounded"/>
                <a:ea typeface="Unbounded"/>
                <a:cs typeface="Unbounded"/>
                <a:sym typeface="Unbounded"/>
              </a:defRPr>
            </a:lvl5pPr>
            <a:lvl6pPr lvl="5">
              <a:lnSpc>
                <a:spcPct val="80000"/>
              </a:lnSpc>
              <a:spcBef>
                <a:spcPts val="0"/>
              </a:spcBef>
              <a:spcAft>
                <a:spcPts val="0"/>
              </a:spcAft>
              <a:buSzPts val="5600"/>
              <a:buFont typeface="Unbounded"/>
              <a:buNone/>
              <a:defRPr sz="5600">
                <a:latin typeface="Unbounded"/>
                <a:ea typeface="Unbounded"/>
                <a:cs typeface="Unbounded"/>
                <a:sym typeface="Unbounded"/>
              </a:defRPr>
            </a:lvl6pPr>
            <a:lvl7pPr lvl="6">
              <a:lnSpc>
                <a:spcPct val="80000"/>
              </a:lnSpc>
              <a:spcBef>
                <a:spcPts val="0"/>
              </a:spcBef>
              <a:spcAft>
                <a:spcPts val="0"/>
              </a:spcAft>
              <a:buSzPts val="5600"/>
              <a:buFont typeface="Unbounded"/>
              <a:buNone/>
              <a:defRPr sz="5600">
                <a:latin typeface="Unbounded"/>
                <a:ea typeface="Unbounded"/>
                <a:cs typeface="Unbounded"/>
                <a:sym typeface="Unbounded"/>
              </a:defRPr>
            </a:lvl7pPr>
            <a:lvl8pPr lvl="7">
              <a:lnSpc>
                <a:spcPct val="80000"/>
              </a:lnSpc>
              <a:spcBef>
                <a:spcPts val="0"/>
              </a:spcBef>
              <a:spcAft>
                <a:spcPts val="0"/>
              </a:spcAft>
              <a:buSzPts val="5600"/>
              <a:buFont typeface="Unbounded"/>
              <a:buNone/>
              <a:defRPr sz="5600">
                <a:latin typeface="Unbounded"/>
                <a:ea typeface="Unbounded"/>
                <a:cs typeface="Unbounded"/>
                <a:sym typeface="Unbounded"/>
              </a:defRPr>
            </a:lvl8pPr>
            <a:lvl9pPr lvl="8">
              <a:lnSpc>
                <a:spcPct val="80000"/>
              </a:lnSpc>
              <a:spcBef>
                <a:spcPts val="0"/>
              </a:spcBef>
              <a:spcAft>
                <a:spcPts val="0"/>
              </a:spcAft>
              <a:buSzPts val="5600"/>
              <a:buFont typeface="Unbounded"/>
              <a:buNone/>
              <a:defRPr sz="5600">
                <a:latin typeface="Unbounded"/>
                <a:ea typeface="Unbounded"/>
                <a:cs typeface="Unbounded"/>
                <a:sym typeface="Unbounded"/>
              </a:defRPr>
            </a:lvl9pPr>
          </a:lstStyle>
          <a:p/>
        </p:txBody>
      </p:sp>
      <p:sp>
        <p:nvSpPr>
          <p:cNvPr id="52" name="Google Shape;52;p13"/>
          <p:cNvSpPr txBox="1"/>
          <p:nvPr>
            <p:ph idx="1" type="body"/>
          </p:nvPr>
        </p:nvSpPr>
        <p:spPr>
          <a:xfrm>
            <a:off x="314600" y="3770150"/>
            <a:ext cx="5718600" cy="9507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1pPr>
            <a:lvl2pPr indent="-298450" lvl="1" marL="9144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2pPr>
            <a:lvl3pPr indent="-298450" lvl="2" marL="13716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3pPr>
            <a:lvl4pPr indent="-298450" lvl="3" marL="18288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4pPr>
            <a:lvl5pPr indent="-298450" lvl="4" marL="22860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5pPr>
            <a:lvl6pPr indent="-298450" lvl="5" marL="27432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6pPr>
            <a:lvl7pPr indent="-298450" lvl="6" marL="32004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7pPr>
            <a:lvl8pPr indent="-298450" lvl="7" marL="36576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8pPr>
            <a:lvl9pPr indent="-298450" lvl="8" marL="4114800">
              <a:spcBef>
                <a:spcPts val="0"/>
              </a:spcBef>
              <a:spcAft>
                <a:spcPts val="0"/>
              </a:spcAft>
              <a:buClr>
                <a:schemeClr val="dk1"/>
              </a:buClr>
              <a:buSzPts val="1100"/>
              <a:buFont typeface="Work Sans"/>
              <a:buChar char="■"/>
              <a:defRPr sz="1100">
                <a:solidFill>
                  <a:schemeClr val="dk1"/>
                </a:solidFill>
                <a:latin typeface="Work Sans"/>
                <a:ea typeface="Work Sans"/>
                <a:cs typeface="Work Sans"/>
                <a:sym typeface="Work Sans"/>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Work Sans"/>
                <a:ea typeface="Work Sans"/>
                <a:cs typeface="Work Sans"/>
                <a:sym typeface="Work Sans"/>
              </a:defRPr>
            </a:lvl1pPr>
            <a:lvl2pPr lvl="1" algn="r">
              <a:buNone/>
              <a:defRPr sz="1000">
                <a:solidFill>
                  <a:schemeClr val="dk2"/>
                </a:solidFill>
                <a:latin typeface="Work Sans"/>
                <a:ea typeface="Work Sans"/>
                <a:cs typeface="Work Sans"/>
                <a:sym typeface="Work Sans"/>
              </a:defRPr>
            </a:lvl2pPr>
            <a:lvl3pPr lvl="2" algn="r">
              <a:buNone/>
              <a:defRPr sz="1000">
                <a:solidFill>
                  <a:schemeClr val="dk2"/>
                </a:solidFill>
                <a:latin typeface="Work Sans"/>
                <a:ea typeface="Work Sans"/>
                <a:cs typeface="Work Sans"/>
                <a:sym typeface="Work Sans"/>
              </a:defRPr>
            </a:lvl3pPr>
            <a:lvl4pPr lvl="3" algn="r">
              <a:buNone/>
              <a:defRPr sz="1000">
                <a:solidFill>
                  <a:schemeClr val="dk2"/>
                </a:solidFill>
                <a:latin typeface="Work Sans"/>
                <a:ea typeface="Work Sans"/>
                <a:cs typeface="Work Sans"/>
                <a:sym typeface="Work Sans"/>
              </a:defRPr>
            </a:lvl4pPr>
            <a:lvl5pPr lvl="4" algn="r">
              <a:buNone/>
              <a:defRPr sz="1000">
                <a:solidFill>
                  <a:schemeClr val="dk2"/>
                </a:solidFill>
                <a:latin typeface="Work Sans"/>
                <a:ea typeface="Work Sans"/>
                <a:cs typeface="Work Sans"/>
                <a:sym typeface="Work Sans"/>
              </a:defRPr>
            </a:lvl5pPr>
            <a:lvl6pPr lvl="5" algn="r">
              <a:buNone/>
              <a:defRPr sz="1000">
                <a:solidFill>
                  <a:schemeClr val="dk2"/>
                </a:solidFill>
                <a:latin typeface="Work Sans"/>
                <a:ea typeface="Work Sans"/>
                <a:cs typeface="Work Sans"/>
                <a:sym typeface="Work Sans"/>
              </a:defRPr>
            </a:lvl6pPr>
            <a:lvl7pPr lvl="6" algn="r">
              <a:buNone/>
              <a:defRPr sz="1000">
                <a:solidFill>
                  <a:schemeClr val="dk2"/>
                </a:solidFill>
                <a:latin typeface="Work Sans"/>
                <a:ea typeface="Work Sans"/>
                <a:cs typeface="Work Sans"/>
                <a:sym typeface="Work Sans"/>
              </a:defRPr>
            </a:lvl7pPr>
            <a:lvl8pPr lvl="7" algn="r">
              <a:buNone/>
              <a:defRPr sz="1000">
                <a:solidFill>
                  <a:schemeClr val="dk2"/>
                </a:solidFill>
                <a:latin typeface="Work Sans"/>
                <a:ea typeface="Work Sans"/>
                <a:cs typeface="Work Sans"/>
                <a:sym typeface="Work Sans"/>
              </a:defRPr>
            </a:lvl8pPr>
            <a:lvl9pPr lvl="8" algn="r">
              <a:buNone/>
              <a:defRPr sz="1000">
                <a:solidFill>
                  <a:schemeClr val="dk2"/>
                </a:solidFill>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9">
          <p15:clr>
            <a:srgbClr val="E46962"/>
          </p15:clr>
        </p15:guide>
        <p15:guide id="2" pos="593">
          <p15:clr>
            <a:srgbClr val="E46962"/>
          </p15:clr>
        </p15:guide>
        <p15:guide id="3" pos="669">
          <p15:clr>
            <a:srgbClr val="E46962"/>
          </p15:clr>
        </p15:guide>
        <p15:guide id="4" pos="1044">
          <p15:clr>
            <a:srgbClr val="E46962"/>
          </p15:clr>
        </p15:guide>
        <p15:guide id="5" pos="1119">
          <p15:clr>
            <a:srgbClr val="E46962"/>
          </p15:clr>
        </p15:guide>
        <p15:guide id="6" pos="1494">
          <p15:clr>
            <a:srgbClr val="E46962"/>
          </p15:clr>
        </p15:guide>
        <p15:guide id="7" pos="1569">
          <p15:clr>
            <a:srgbClr val="E46962"/>
          </p15:clr>
        </p15:guide>
        <p15:guide id="8" pos="1944">
          <p15:clr>
            <a:srgbClr val="E46962"/>
          </p15:clr>
        </p15:guide>
        <p15:guide id="9" pos="2019">
          <p15:clr>
            <a:srgbClr val="E46962"/>
          </p15:clr>
        </p15:guide>
        <p15:guide id="10" pos="2394">
          <p15:clr>
            <a:srgbClr val="E46962"/>
          </p15:clr>
        </p15:guide>
        <p15:guide id="11" pos="2469">
          <p15:clr>
            <a:srgbClr val="E46962"/>
          </p15:clr>
        </p15:guide>
        <p15:guide id="12" pos="2844">
          <p15:clr>
            <a:srgbClr val="E46962"/>
          </p15:clr>
        </p15:guide>
        <p15:guide id="13" pos="2919">
          <p15:clr>
            <a:srgbClr val="E46962"/>
          </p15:clr>
        </p15:guide>
        <p15:guide id="14" pos="3294">
          <p15:clr>
            <a:srgbClr val="E46962"/>
          </p15:clr>
        </p15:guide>
        <p15:guide id="15" pos="3370">
          <p15:clr>
            <a:srgbClr val="E46962"/>
          </p15:clr>
        </p15:guide>
        <p15:guide id="16" pos="3744">
          <p15:clr>
            <a:srgbClr val="E46962"/>
          </p15:clr>
        </p15:guide>
        <p15:guide id="17" pos="3820">
          <p15:clr>
            <a:srgbClr val="E46962"/>
          </p15:clr>
        </p15:guide>
        <p15:guide id="18" pos="4194">
          <p15:clr>
            <a:srgbClr val="E46962"/>
          </p15:clr>
        </p15:guide>
        <p15:guide id="19" pos="4270">
          <p15:clr>
            <a:srgbClr val="E46962"/>
          </p15:clr>
        </p15:guide>
        <p15:guide id="20" pos="4644">
          <p15:clr>
            <a:srgbClr val="E46962"/>
          </p15:clr>
        </p15:guide>
        <p15:guide id="21" pos="4720">
          <p15:clr>
            <a:srgbClr val="E46962"/>
          </p15:clr>
        </p15:guide>
        <p15:guide id="22" pos="5094">
          <p15:clr>
            <a:srgbClr val="E46962"/>
          </p15:clr>
        </p15:guide>
        <p15:guide id="23" pos="5170">
          <p15:clr>
            <a:srgbClr val="E46962"/>
          </p15:clr>
        </p15:guide>
        <p15:guide id="24" pos="5544">
          <p15:clr>
            <a:srgbClr val="E46962"/>
          </p15:clr>
        </p15:guide>
        <p15:guide id="25" orient="horz" pos="53">
          <p15:clr>
            <a:srgbClr val="E46962"/>
          </p15:clr>
        </p15:guide>
        <p15:guide id="26" orient="horz" pos="3199">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6.jpg"/><Relationship Id="rId9" Type="http://schemas.openxmlformats.org/officeDocument/2006/relationships/image" Target="../media/image7.jpg"/><Relationship Id="rId5" Type="http://schemas.openxmlformats.org/officeDocument/2006/relationships/image" Target="../media/image12.jpg"/><Relationship Id="rId6" Type="http://schemas.openxmlformats.org/officeDocument/2006/relationships/image" Target="../media/image5.jpg"/><Relationship Id="rId7" Type="http://schemas.openxmlformats.org/officeDocument/2006/relationships/image" Target="../media/image4.png"/><Relationship Id="rId8" Type="http://schemas.openxmlformats.org/officeDocument/2006/relationships/image" Target="../media/image10.png"/><Relationship Id="rId11" Type="http://schemas.openxmlformats.org/officeDocument/2006/relationships/image" Target="../media/image13.jpg"/><Relationship Id="rId10" Type="http://schemas.openxmlformats.org/officeDocument/2006/relationships/image" Target="../media/image2.jpg"/><Relationship Id="rId13" Type="http://schemas.openxmlformats.org/officeDocument/2006/relationships/image" Target="../media/image14.jpg"/><Relationship Id="rId12" Type="http://schemas.openxmlformats.org/officeDocument/2006/relationships/image" Target="../media/image3.jpg"/><Relationship Id="rId15" Type="http://schemas.openxmlformats.org/officeDocument/2006/relationships/image" Target="../media/image1.jp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69"/>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DATE</a:t>
            </a:r>
            <a:endParaRPr/>
          </a:p>
        </p:txBody>
      </p:sp>
      <p:sp>
        <p:nvSpPr>
          <p:cNvPr id="623" name="Google Shape;623;p69"/>
          <p:cNvSpPr txBox="1"/>
          <p:nvPr>
            <p:ph type="title"/>
          </p:nvPr>
        </p:nvSpPr>
        <p:spPr>
          <a:xfrm>
            <a:off x="328350" y="3022550"/>
            <a:ext cx="8487300" cy="11292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3000">
                <a:latin typeface="Arial"/>
                <a:ea typeface="Arial"/>
                <a:cs typeface="Arial"/>
                <a:sym typeface="Arial"/>
              </a:rPr>
              <a:t>Welcome to ELAC!</a:t>
            </a:r>
            <a:endParaRPr sz="3000">
              <a:latin typeface="Arial"/>
              <a:ea typeface="Arial"/>
              <a:cs typeface="Arial"/>
              <a:sym typeface="Arial"/>
            </a:endParaRPr>
          </a:p>
          <a:p>
            <a:pPr indent="0" lvl="0" marL="0" marR="38100" rtl="0" algn="ctr">
              <a:lnSpc>
                <a:spcPct val="128571"/>
              </a:lnSpc>
              <a:spcBef>
                <a:spcPts val="0"/>
              </a:spcBef>
              <a:spcAft>
                <a:spcPts val="0"/>
              </a:spcAft>
              <a:buNone/>
            </a:pPr>
            <a:r>
              <a:rPr lang="en" sz="3000">
                <a:solidFill>
                  <a:srgbClr val="1F1F1F"/>
                </a:solidFill>
                <a:latin typeface="Arial"/>
                <a:ea typeface="Arial"/>
                <a:cs typeface="Arial"/>
                <a:sym typeface="Arial"/>
              </a:rPr>
              <a:t>¡Bienvenidos a ELAC!</a:t>
            </a:r>
            <a:endParaRPr sz="3000">
              <a:solidFill>
                <a:srgbClr val="1F1F1F"/>
              </a:solidFill>
              <a:latin typeface="Arial"/>
              <a:ea typeface="Arial"/>
              <a:cs typeface="Arial"/>
              <a:sym typeface="Arial"/>
            </a:endParaRPr>
          </a:p>
          <a:p>
            <a:pPr indent="0" lvl="0" marL="0" marR="38100" rtl="1" algn="ctr">
              <a:lnSpc>
                <a:spcPct val="128571"/>
              </a:lnSpc>
              <a:spcBef>
                <a:spcPts val="0"/>
              </a:spcBef>
              <a:spcAft>
                <a:spcPts val="0"/>
              </a:spcAft>
              <a:buNone/>
            </a:pPr>
            <a:r>
              <a:rPr lang="en" sz="3000">
                <a:solidFill>
                  <a:srgbClr val="1F1F1F"/>
                </a:solidFill>
                <a:latin typeface="Arial"/>
                <a:ea typeface="Arial"/>
                <a:cs typeface="Arial"/>
                <a:sym typeface="Arial"/>
              </a:rPr>
              <a:t>به ELAC خوش آمدید!</a:t>
            </a:r>
            <a:endParaRPr sz="3000">
              <a:solidFill>
                <a:srgbClr val="1F1F1F"/>
              </a:solidFill>
              <a:latin typeface="Arial"/>
              <a:ea typeface="Arial"/>
              <a:cs typeface="Arial"/>
              <a:sym typeface="Arial"/>
            </a:endParaRPr>
          </a:p>
          <a:p>
            <a:pPr indent="0" lvl="0" marL="0" marR="38100" rtl="0" algn="ctr">
              <a:lnSpc>
                <a:spcPct val="128571"/>
              </a:lnSpc>
              <a:spcBef>
                <a:spcPts val="0"/>
              </a:spcBef>
              <a:spcAft>
                <a:spcPts val="0"/>
              </a:spcAft>
              <a:buNone/>
            </a:pPr>
            <a:r>
              <a:rPr lang="en" sz="3000">
                <a:solidFill>
                  <a:srgbClr val="1F1F1F"/>
                </a:solidFill>
                <a:latin typeface="Arial"/>
                <a:ea typeface="Arial"/>
                <a:cs typeface="Arial"/>
                <a:sym typeface="Arial"/>
              </a:rPr>
              <a:t>Добро пожаловать в ЭЛАК</a:t>
            </a:r>
            <a:endParaRPr sz="3000">
              <a:solidFill>
                <a:srgbClr val="1F1F1F"/>
              </a:solidFill>
              <a:latin typeface="Arial"/>
              <a:ea typeface="Arial"/>
              <a:cs typeface="Arial"/>
              <a:sym typeface="Arial"/>
            </a:endParaRPr>
          </a:p>
          <a:p>
            <a:pPr indent="0" lvl="0" marL="0" marR="38100" rtl="0" algn="l">
              <a:lnSpc>
                <a:spcPct val="128571"/>
              </a:lnSpc>
              <a:spcBef>
                <a:spcPts val="0"/>
              </a:spcBef>
              <a:spcAft>
                <a:spcPts val="0"/>
              </a:spcAft>
              <a:buNone/>
            </a:pPr>
            <a:r>
              <a:t/>
            </a:r>
            <a:endParaRPr sz="3600">
              <a:solidFill>
                <a:srgbClr val="1F1F1F"/>
              </a:solidFill>
              <a:latin typeface="Arial"/>
              <a:ea typeface="Arial"/>
              <a:cs typeface="Arial"/>
              <a:sym typeface="Arial"/>
            </a:endParaRPr>
          </a:p>
          <a:p>
            <a:pPr indent="0" lvl="0" marL="0" marR="38100" rtl="0" algn="l">
              <a:lnSpc>
                <a:spcPct val="128571"/>
              </a:lnSpc>
              <a:spcBef>
                <a:spcPts val="0"/>
              </a:spcBef>
              <a:spcAft>
                <a:spcPts val="0"/>
              </a:spcAft>
              <a:buNone/>
            </a:pPr>
            <a:r>
              <a:t/>
            </a:r>
            <a:endParaRPr sz="2100">
              <a:solidFill>
                <a:srgbClr val="1F1F1F"/>
              </a:solidFill>
              <a:latin typeface="Arial"/>
              <a:ea typeface="Arial"/>
              <a:cs typeface="Arial"/>
              <a:sym typeface="Arial"/>
            </a:endParaRPr>
          </a:p>
          <a:p>
            <a:pPr indent="0" lvl="0" marL="0" marR="38100" rtl="0" algn="l">
              <a:lnSpc>
                <a:spcPct val="128571"/>
              </a:lnSpc>
              <a:spcBef>
                <a:spcPts val="0"/>
              </a:spcBef>
              <a:spcAft>
                <a:spcPts val="0"/>
              </a:spcAft>
              <a:buNone/>
            </a:pPr>
            <a:r>
              <a:t/>
            </a:r>
            <a:endParaRPr sz="5200">
              <a:latin typeface="Arial"/>
              <a:ea typeface="Arial"/>
              <a:cs typeface="Arial"/>
              <a:sym typeface="Arial"/>
            </a:endParaRPr>
          </a:p>
          <a:p>
            <a:pPr indent="0" lvl="0" marL="0" marR="38100" rtl="0" algn="l">
              <a:lnSpc>
                <a:spcPct val="128571"/>
              </a:lnSpc>
              <a:spcBef>
                <a:spcPts val="0"/>
              </a:spcBef>
              <a:spcAft>
                <a:spcPts val="0"/>
              </a:spcAft>
              <a:buNone/>
            </a:pPr>
            <a:r>
              <a:t/>
            </a:r>
            <a:endParaRPr sz="5200">
              <a:latin typeface="Arial"/>
              <a:ea typeface="Arial"/>
              <a:cs typeface="Arial"/>
              <a:sym typeface="Arial"/>
            </a:endParaRPr>
          </a:p>
          <a:p>
            <a:pPr indent="0" lvl="0" marL="0" rtl="0" algn="ctr">
              <a:lnSpc>
                <a:spcPct val="100000"/>
              </a:lnSpc>
              <a:spcBef>
                <a:spcPts val="0"/>
              </a:spcBef>
              <a:spcAft>
                <a:spcPts val="0"/>
              </a:spcAft>
              <a:buClr>
                <a:schemeClr val="dk1"/>
              </a:buClr>
              <a:buSzPts val="1100"/>
              <a:buFont typeface="Arial"/>
              <a:buNone/>
            </a:pPr>
            <a:r>
              <a:t/>
            </a:r>
            <a:endParaRPr sz="5200">
              <a:latin typeface="Arial"/>
              <a:ea typeface="Arial"/>
              <a:cs typeface="Arial"/>
              <a:sym typeface="Arial"/>
            </a:endParaRPr>
          </a:p>
        </p:txBody>
      </p:sp>
      <p:sp>
        <p:nvSpPr>
          <p:cNvPr id="624" name="Google Shape;624;p69"/>
          <p:cNvSpPr txBox="1"/>
          <p:nvPr>
            <p:ph idx="1" type="subTitle"/>
          </p:nvPr>
        </p:nvSpPr>
        <p:spPr>
          <a:xfrm>
            <a:off x="1568850" y="3519600"/>
            <a:ext cx="6006300" cy="50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English Learners Advisory Committee </a:t>
            </a:r>
            <a:endParaRPr/>
          </a:p>
          <a:p>
            <a:pPr indent="0" lvl="0" marL="0" rtl="0" algn="ctr">
              <a:spcBef>
                <a:spcPts val="0"/>
              </a:spcBef>
              <a:spcAft>
                <a:spcPts val="0"/>
              </a:spcAft>
              <a:buNone/>
            </a:pPr>
            <a:r>
              <a:rPr lang="en"/>
              <a:t>November 19, 2024</a:t>
            </a:r>
            <a:endParaRPr/>
          </a:p>
        </p:txBody>
      </p:sp>
      <p:sp>
        <p:nvSpPr>
          <p:cNvPr id="625" name="Google Shape;625;p69"/>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LEADERSHIP WORKSHOP</a:t>
            </a:r>
            <a:endParaRPr/>
          </a:p>
        </p:txBody>
      </p:sp>
      <p:sp>
        <p:nvSpPr>
          <p:cNvPr id="626" name="Google Shape;626;p69"/>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SUBHEAD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78"/>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None/>
            </a:pPr>
            <a:r>
              <a:rPr lang="en"/>
              <a:t>LEADERSHIP WORKSHOP</a:t>
            </a:r>
            <a:endParaRPr/>
          </a:p>
        </p:txBody>
      </p:sp>
      <p:sp>
        <p:nvSpPr>
          <p:cNvPr id="721" name="Google Shape;721;p78"/>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None/>
            </a:pPr>
            <a:r>
              <a:rPr lang="en"/>
              <a:t>DATE</a:t>
            </a:r>
            <a:endParaRPr/>
          </a:p>
        </p:txBody>
      </p:sp>
      <p:sp>
        <p:nvSpPr>
          <p:cNvPr id="722" name="Google Shape;722;p78"/>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rPr lang="en"/>
              <a:t>SUBHEAD</a:t>
            </a:r>
            <a:endParaRPr/>
          </a:p>
        </p:txBody>
      </p:sp>
      <p:sp>
        <p:nvSpPr>
          <p:cNvPr id="723" name="Google Shape;723;p78"/>
          <p:cNvSpPr txBox="1"/>
          <p:nvPr>
            <p:ph type="title"/>
          </p:nvPr>
        </p:nvSpPr>
        <p:spPr>
          <a:xfrm>
            <a:off x="495150" y="84350"/>
            <a:ext cx="8397300" cy="18144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None/>
            </a:pPr>
            <a:r>
              <a:rPr lang="en" sz="4000"/>
              <a:t>Next Meeting Feb. 25</a:t>
            </a:r>
            <a:endParaRPr sz="4000"/>
          </a:p>
        </p:txBody>
      </p:sp>
      <p:sp>
        <p:nvSpPr>
          <p:cNvPr id="724" name="Google Shape;724;p78"/>
          <p:cNvSpPr txBox="1"/>
          <p:nvPr>
            <p:ph idx="4" type="body"/>
          </p:nvPr>
        </p:nvSpPr>
        <p:spPr>
          <a:xfrm>
            <a:off x="942150" y="2335400"/>
            <a:ext cx="4407000" cy="2402100"/>
          </a:xfrm>
          <a:prstGeom prst="rect">
            <a:avLst/>
          </a:prstGeom>
        </p:spPr>
        <p:txBody>
          <a:bodyPr anchorCtr="0" anchor="b" bIns="91425" lIns="91425" spcFirstLastPara="1" rIns="91425" wrap="square" tIns="91425">
            <a:noAutofit/>
          </a:bodyPr>
          <a:lstStyle/>
          <a:p>
            <a:pPr indent="0" lvl="0" marL="0" rtl="0" algn="l">
              <a:lnSpc>
                <a:spcPct val="90000"/>
              </a:lnSpc>
              <a:spcBef>
                <a:spcPts val="0"/>
              </a:spcBef>
              <a:spcAft>
                <a:spcPts val="0"/>
              </a:spcAft>
              <a:buNone/>
            </a:pPr>
            <a:r>
              <a:rPr lang="en" sz="1600">
                <a:latin typeface="Unbounded"/>
                <a:ea typeface="Unbounded"/>
                <a:cs typeface="Unbounded"/>
                <a:sym typeface="Unbounded"/>
              </a:rPr>
              <a:t>01 </a:t>
            </a:r>
            <a:endParaRPr sz="1600">
              <a:latin typeface="Unbounded"/>
              <a:ea typeface="Unbounded"/>
              <a:cs typeface="Unbounded"/>
              <a:sym typeface="Unbounded"/>
            </a:endParaRPr>
          </a:p>
          <a:p>
            <a:pPr indent="0" lvl="0" marL="0" rtl="0" algn="l">
              <a:spcBef>
                <a:spcPts val="0"/>
              </a:spcBef>
              <a:spcAft>
                <a:spcPts val="0"/>
              </a:spcAft>
              <a:buNone/>
            </a:pPr>
            <a:r>
              <a:t/>
            </a:r>
            <a:endParaRPr sz="900"/>
          </a:p>
          <a:p>
            <a:pPr indent="0" lvl="0" marL="0" rtl="0" algn="l">
              <a:lnSpc>
                <a:spcPct val="90000"/>
              </a:lnSpc>
              <a:spcBef>
                <a:spcPts val="1200"/>
              </a:spcBef>
              <a:spcAft>
                <a:spcPts val="0"/>
              </a:spcAft>
              <a:buNone/>
            </a:pPr>
            <a:r>
              <a:rPr lang="en" sz="1600">
                <a:latin typeface="Unbounded"/>
                <a:ea typeface="Unbounded"/>
                <a:cs typeface="Unbounded"/>
                <a:sym typeface="Unbounded"/>
              </a:rPr>
              <a:t>02 </a:t>
            </a:r>
            <a:endParaRPr sz="1600">
              <a:latin typeface="Unbounded"/>
              <a:ea typeface="Unbounded"/>
              <a:cs typeface="Unbounded"/>
              <a:sym typeface="Unbounded"/>
            </a:endParaRPr>
          </a:p>
          <a:p>
            <a:pPr indent="0" lvl="0" marL="0" rtl="0" algn="l">
              <a:spcBef>
                <a:spcPts val="0"/>
              </a:spcBef>
              <a:spcAft>
                <a:spcPts val="0"/>
              </a:spcAft>
              <a:buNone/>
            </a:pPr>
            <a:r>
              <a:t/>
            </a:r>
            <a:endParaRPr sz="900"/>
          </a:p>
          <a:p>
            <a:pPr indent="0" lvl="0" marL="0" rtl="0" algn="l">
              <a:lnSpc>
                <a:spcPct val="90000"/>
              </a:lnSpc>
              <a:spcBef>
                <a:spcPts val="1200"/>
              </a:spcBef>
              <a:spcAft>
                <a:spcPts val="0"/>
              </a:spcAft>
              <a:buNone/>
            </a:pPr>
            <a:r>
              <a:rPr lang="en" sz="1600">
                <a:latin typeface="Unbounded"/>
                <a:ea typeface="Unbounded"/>
                <a:cs typeface="Unbounded"/>
                <a:sym typeface="Unbounded"/>
              </a:rPr>
              <a:t>03 </a:t>
            </a:r>
            <a:endParaRPr sz="1600">
              <a:latin typeface="Unbounded"/>
              <a:ea typeface="Unbounded"/>
              <a:cs typeface="Unbounded"/>
              <a:sym typeface="Unbounded"/>
            </a:endParaRPr>
          </a:p>
          <a:p>
            <a:pPr indent="0" lvl="0" marL="0" rtl="0" algn="l">
              <a:spcBef>
                <a:spcPts val="0"/>
              </a:spcBef>
              <a:spcAft>
                <a:spcPts val="0"/>
              </a:spcAft>
              <a:buNone/>
            </a:pPr>
            <a:r>
              <a:t/>
            </a:r>
            <a:endParaRPr sz="900"/>
          </a:p>
          <a:p>
            <a:pPr indent="0" lvl="0" marL="0" rtl="0" algn="l">
              <a:lnSpc>
                <a:spcPct val="90000"/>
              </a:lnSpc>
              <a:spcBef>
                <a:spcPts val="1200"/>
              </a:spcBef>
              <a:spcAft>
                <a:spcPts val="0"/>
              </a:spcAft>
              <a:buNone/>
            </a:pPr>
            <a:r>
              <a:rPr lang="en" sz="1600">
                <a:latin typeface="Unbounded"/>
                <a:ea typeface="Unbounded"/>
                <a:cs typeface="Unbounded"/>
                <a:sym typeface="Unbounded"/>
              </a:rPr>
              <a:t>04 </a:t>
            </a:r>
            <a:endParaRPr sz="1600">
              <a:latin typeface="Unbounded"/>
              <a:ea typeface="Unbounded"/>
              <a:cs typeface="Unbounded"/>
              <a:sym typeface="Unbounded"/>
            </a:endParaRPr>
          </a:p>
          <a:p>
            <a:pPr indent="0" lvl="0" marL="0" rtl="0" algn="l">
              <a:spcBef>
                <a:spcPts val="0"/>
              </a:spcBef>
              <a:spcAft>
                <a:spcPts val="1200"/>
              </a:spcAft>
              <a:buClr>
                <a:schemeClr val="dk1"/>
              </a:buClr>
              <a:buSzPts val="1100"/>
              <a:buNone/>
            </a:pPr>
            <a:r>
              <a:t/>
            </a:r>
            <a:endParaRPr sz="900"/>
          </a:p>
        </p:txBody>
      </p:sp>
      <p:sp>
        <p:nvSpPr>
          <p:cNvPr id="725" name="Google Shape;725;p78"/>
          <p:cNvSpPr txBox="1"/>
          <p:nvPr/>
        </p:nvSpPr>
        <p:spPr>
          <a:xfrm>
            <a:off x="808400" y="1324900"/>
            <a:ext cx="4294800" cy="9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dk1"/>
                </a:solidFill>
                <a:latin typeface="Work Sans"/>
                <a:ea typeface="Work Sans"/>
                <a:cs typeface="Work Sans"/>
                <a:sym typeface="Work Sans"/>
              </a:rPr>
              <a:t>Agenda items?</a:t>
            </a:r>
            <a:endParaRPr sz="2700">
              <a:solidFill>
                <a:schemeClr val="dk1"/>
              </a:solidFill>
              <a:latin typeface="Work Sans"/>
              <a:ea typeface="Work Sans"/>
              <a:cs typeface="Work Sans"/>
              <a:sym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70"/>
          <p:cNvSpPr txBox="1"/>
          <p:nvPr>
            <p:ph idx="1" type="body"/>
          </p:nvPr>
        </p:nvSpPr>
        <p:spPr>
          <a:xfrm>
            <a:off x="2299600" y="3467175"/>
            <a:ext cx="4882200" cy="13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Allen Sims -- Principal KHS and PCDS</a:t>
            </a:r>
            <a:endParaRPr sz="1500"/>
          </a:p>
          <a:p>
            <a:pPr indent="0" lvl="0" marL="0" rtl="0" algn="l">
              <a:spcBef>
                <a:spcPts val="0"/>
              </a:spcBef>
              <a:spcAft>
                <a:spcPts val="0"/>
              </a:spcAft>
              <a:buNone/>
            </a:pPr>
            <a:r>
              <a:rPr lang="en" sz="1500"/>
              <a:t>Emma Falcon -- C</a:t>
            </a:r>
            <a:r>
              <a:rPr lang="en" sz="1500"/>
              <a:t>ommunity</a:t>
            </a:r>
            <a:r>
              <a:rPr lang="en" sz="1500"/>
              <a:t> Schools Facilitator</a:t>
            </a:r>
            <a:endParaRPr sz="1500"/>
          </a:p>
          <a:p>
            <a:pPr indent="0" lvl="0" marL="0" rtl="0" algn="l">
              <a:spcBef>
                <a:spcPts val="0"/>
              </a:spcBef>
              <a:spcAft>
                <a:spcPts val="0"/>
              </a:spcAft>
              <a:buNone/>
            </a:pPr>
            <a:r>
              <a:rPr lang="en" sz="1500"/>
              <a:t>Carla Davis -- Community Schools Coordinator</a:t>
            </a:r>
            <a:endParaRPr sz="1500"/>
          </a:p>
          <a:p>
            <a:pPr indent="0" lvl="0" marL="0" rtl="0" algn="l">
              <a:spcBef>
                <a:spcPts val="0"/>
              </a:spcBef>
              <a:spcAft>
                <a:spcPts val="0"/>
              </a:spcAft>
              <a:buNone/>
            </a:pPr>
            <a:r>
              <a:rPr lang="en" sz="1500"/>
              <a:t>Janie Munson -- English teacher</a:t>
            </a:r>
            <a:endParaRPr sz="1500"/>
          </a:p>
          <a:p>
            <a:pPr indent="0" lvl="0" marL="0" rtl="0" algn="l">
              <a:spcBef>
                <a:spcPts val="0"/>
              </a:spcBef>
              <a:spcAft>
                <a:spcPts val="0"/>
              </a:spcAft>
              <a:buNone/>
            </a:pPr>
            <a:r>
              <a:rPr lang="en" sz="1500"/>
              <a:t>Ellen Chrismer -- Instructional Coach</a:t>
            </a:r>
            <a:endParaRPr sz="1500"/>
          </a:p>
          <a:p>
            <a:pPr indent="0" lvl="0" marL="0" rtl="0" algn="l">
              <a:spcBef>
                <a:spcPts val="0"/>
              </a:spcBef>
              <a:spcAft>
                <a:spcPts val="0"/>
              </a:spcAft>
              <a:buNone/>
            </a:pPr>
            <a:r>
              <a:rPr lang="en" sz="1500"/>
              <a:t>Parents</a:t>
            </a:r>
            <a:endParaRPr sz="1500"/>
          </a:p>
          <a:p>
            <a:pPr indent="0" lvl="0" marL="0" rtl="0" algn="ctr">
              <a:spcBef>
                <a:spcPts val="0"/>
              </a:spcBef>
              <a:spcAft>
                <a:spcPts val="0"/>
              </a:spcAft>
              <a:buNone/>
            </a:pPr>
            <a:r>
              <a:rPr lang="en" sz="1500"/>
              <a:t>.</a:t>
            </a:r>
            <a:endParaRPr sz="1500"/>
          </a:p>
        </p:txBody>
      </p:sp>
      <p:sp>
        <p:nvSpPr>
          <p:cNvPr id="632" name="Google Shape;632;p70"/>
          <p:cNvSpPr txBox="1"/>
          <p:nvPr>
            <p:ph type="title"/>
          </p:nvPr>
        </p:nvSpPr>
        <p:spPr>
          <a:xfrm>
            <a:off x="497038" y="160550"/>
            <a:ext cx="8487300" cy="148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Introductions</a:t>
            </a:r>
            <a:endParaRPr/>
          </a:p>
        </p:txBody>
      </p:sp>
      <p:sp>
        <p:nvSpPr>
          <p:cNvPr id="633" name="Google Shape;633;p70"/>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LEADERSHIP WORKSHOP</a:t>
            </a:r>
            <a:endParaRPr/>
          </a:p>
        </p:txBody>
      </p:sp>
      <p:sp>
        <p:nvSpPr>
          <p:cNvPr id="634" name="Google Shape;634;p70"/>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DATE</a:t>
            </a:r>
            <a:endParaRPr/>
          </a:p>
        </p:txBody>
      </p:sp>
      <p:sp>
        <p:nvSpPr>
          <p:cNvPr id="635" name="Google Shape;635;p70"/>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SUBHEAD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39" name="Shape 639"/>
        <p:cNvGrpSpPr/>
        <p:nvPr/>
      </p:nvGrpSpPr>
      <p:grpSpPr>
        <a:xfrm>
          <a:off x="0" y="0"/>
          <a:ext cx="0" cy="0"/>
          <a:chOff x="0" y="0"/>
          <a:chExt cx="0" cy="0"/>
        </a:xfrm>
      </p:grpSpPr>
      <p:sp>
        <p:nvSpPr>
          <p:cNvPr id="640" name="Google Shape;640;p71"/>
          <p:cNvSpPr txBox="1"/>
          <p:nvPr>
            <p:ph idx="1" type="body"/>
          </p:nvPr>
        </p:nvSpPr>
        <p:spPr>
          <a:xfrm>
            <a:off x="2299588" y="3698375"/>
            <a:ext cx="4882200" cy="115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If everyone could please stand up,</a:t>
            </a:r>
            <a:endParaRPr sz="1800"/>
          </a:p>
          <a:p>
            <a:pPr indent="0" lvl="0" marL="0" rtl="0" algn="ctr">
              <a:spcBef>
                <a:spcPts val="0"/>
              </a:spcBef>
              <a:spcAft>
                <a:spcPts val="0"/>
              </a:spcAft>
              <a:buNone/>
            </a:pPr>
            <a:r>
              <a:rPr lang="en" sz="1800"/>
              <a:t>We will be answering the following questions: </a:t>
            </a:r>
            <a:endParaRPr sz="1800"/>
          </a:p>
        </p:txBody>
      </p:sp>
      <p:sp>
        <p:nvSpPr>
          <p:cNvPr id="641" name="Google Shape;641;p71"/>
          <p:cNvSpPr txBox="1"/>
          <p:nvPr>
            <p:ph type="title"/>
          </p:nvPr>
        </p:nvSpPr>
        <p:spPr>
          <a:xfrm>
            <a:off x="497038" y="160550"/>
            <a:ext cx="8487300" cy="148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100"/>
              <a:t>Activity -- Four Corners</a:t>
            </a:r>
            <a:endParaRPr sz="5100"/>
          </a:p>
        </p:txBody>
      </p:sp>
      <p:sp>
        <p:nvSpPr>
          <p:cNvPr id="642" name="Google Shape;642;p71"/>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None/>
            </a:pPr>
            <a:r>
              <a:rPr lang="en"/>
              <a:t>LEADERSHIP WORKSHOP</a:t>
            </a:r>
            <a:endParaRPr/>
          </a:p>
        </p:txBody>
      </p:sp>
      <p:sp>
        <p:nvSpPr>
          <p:cNvPr id="643" name="Google Shape;643;p71"/>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DATE</a:t>
            </a:r>
            <a:endParaRPr/>
          </a:p>
        </p:txBody>
      </p:sp>
      <p:sp>
        <p:nvSpPr>
          <p:cNvPr id="644" name="Google Shape;644;p71"/>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SUBHEAD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2"/>
          <p:cNvSpPr txBox="1"/>
          <p:nvPr>
            <p:ph type="title"/>
          </p:nvPr>
        </p:nvSpPr>
        <p:spPr>
          <a:xfrm>
            <a:off x="480750" y="217025"/>
            <a:ext cx="84873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900">
                <a:solidFill>
                  <a:srgbClr val="38761D"/>
                </a:solidFill>
                <a:latin typeface="Work Sans"/>
                <a:ea typeface="Work Sans"/>
                <a:cs typeface="Work Sans"/>
                <a:sym typeface="Work Sans"/>
              </a:rPr>
              <a:t>What grade is your student in?</a:t>
            </a:r>
            <a:endParaRPr b="1" sz="3900">
              <a:solidFill>
                <a:srgbClr val="38761D"/>
              </a:solidFill>
              <a:latin typeface="Work Sans"/>
              <a:ea typeface="Work Sans"/>
              <a:cs typeface="Work Sans"/>
              <a:sym typeface="Work Sans"/>
            </a:endParaRPr>
          </a:p>
        </p:txBody>
      </p:sp>
      <p:sp>
        <p:nvSpPr>
          <p:cNvPr id="650" name="Google Shape;650;p72"/>
          <p:cNvSpPr txBox="1"/>
          <p:nvPr>
            <p:ph idx="1" type="body"/>
          </p:nvPr>
        </p:nvSpPr>
        <p:spPr>
          <a:xfrm>
            <a:off x="1198075" y="1281950"/>
            <a:ext cx="7156800" cy="16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000000"/>
                </a:solidFill>
              </a:rPr>
              <a:t>Do you feel like you get the updates to events and activities?</a:t>
            </a:r>
            <a:endParaRPr b="1" sz="4000">
              <a:solidFill>
                <a:srgbClr val="000000"/>
              </a:solidFill>
            </a:endParaRPr>
          </a:p>
        </p:txBody>
      </p:sp>
      <p:sp>
        <p:nvSpPr>
          <p:cNvPr id="651" name="Google Shape;651;p72"/>
          <p:cNvSpPr txBox="1"/>
          <p:nvPr>
            <p:ph idx="2"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72"/>
          <p:cNvSpPr txBox="1"/>
          <p:nvPr>
            <p:ph idx="3"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653" name="Google Shape;653;p72"/>
          <p:cNvSpPr txBox="1"/>
          <p:nvPr>
            <p:ph idx="4"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4" name="Google Shape;654;p72"/>
          <p:cNvSpPr txBox="1"/>
          <p:nvPr>
            <p:ph idx="1" type="body"/>
          </p:nvPr>
        </p:nvSpPr>
        <p:spPr>
          <a:xfrm>
            <a:off x="1145999" y="3565700"/>
            <a:ext cx="7156800" cy="14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38761D"/>
                </a:solidFill>
              </a:rPr>
              <a:t>Preferred mode of communication</a:t>
            </a:r>
            <a:endParaRPr b="1" sz="4000">
              <a:solidFill>
                <a:srgbClr val="38761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pic>
        <p:nvPicPr>
          <p:cNvPr id="659" name="Google Shape;659;p73"/>
          <p:cNvPicPr preferRelativeResize="0"/>
          <p:nvPr/>
        </p:nvPicPr>
        <p:blipFill>
          <a:blip r:embed="rId3">
            <a:alphaModFix/>
          </a:blip>
          <a:stretch>
            <a:fillRect/>
          </a:stretch>
        </p:blipFill>
        <p:spPr>
          <a:xfrm>
            <a:off x="4486727" y="1820100"/>
            <a:ext cx="1768673" cy="2358221"/>
          </a:xfrm>
          <a:prstGeom prst="rect">
            <a:avLst/>
          </a:prstGeom>
          <a:noFill/>
          <a:ln>
            <a:noFill/>
          </a:ln>
        </p:spPr>
      </p:pic>
      <p:sp>
        <p:nvSpPr>
          <p:cNvPr id="660" name="Google Shape;660;p73"/>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None/>
            </a:pPr>
            <a:r>
              <a:rPr lang="en"/>
              <a:t>LEADERSHIP WORKSHOP</a:t>
            </a:r>
            <a:endParaRPr/>
          </a:p>
        </p:txBody>
      </p:sp>
      <p:sp>
        <p:nvSpPr>
          <p:cNvPr id="661" name="Google Shape;661;p73"/>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DATE</a:t>
            </a:r>
            <a:endParaRPr/>
          </a:p>
        </p:txBody>
      </p:sp>
      <p:sp>
        <p:nvSpPr>
          <p:cNvPr id="662" name="Google Shape;662;p73"/>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SUBHEAD</a:t>
            </a:r>
            <a:endParaRPr/>
          </a:p>
        </p:txBody>
      </p:sp>
      <p:pic>
        <p:nvPicPr>
          <p:cNvPr id="663" name="Google Shape;663;p73"/>
          <p:cNvPicPr preferRelativeResize="0"/>
          <p:nvPr/>
        </p:nvPicPr>
        <p:blipFill>
          <a:blip r:embed="rId4">
            <a:alphaModFix/>
          </a:blip>
          <a:stretch>
            <a:fillRect/>
          </a:stretch>
        </p:blipFill>
        <p:spPr>
          <a:xfrm>
            <a:off x="3920113" y="1769575"/>
            <a:ext cx="1920076" cy="2172926"/>
          </a:xfrm>
          <a:prstGeom prst="rect">
            <a:avLst/>
          </a:prstGeom>
          <a:noFill/>
          <a:ln>
            <a:noFill/>
          </a:ln>
        </p:spPr>
      </p:pic>
      <p:pic>
        <p:nvPicPr>
          <p:cNvPr id="664" name="Google Shape;664;p73"/>
          <p:cNvPicPr preferRelativeResize="0"/>
          <p:nvPr/>
        </p:nvPicPr>
        <p:blipFill>
          <a:blip r:embed="rId5">
            <a:alphaModFix/>
          </a:blip>
          <a:stretch>
            <a:fillRect/>
          </a:stretch>
        </p:blipFill>
        <p:spPr>
          <a:xfrm>
            <a:off x="4470747" y="38525"/>
            <a:ext cx="2410378" cy="1879150"/>
          </a:xfrm>
          <a:prstGeom prst="rect">
            <a:avLst/>
          </a:prstGeom>
          <a:noFill/>
          <a:ln>
            <a:noFill/>
          </a:ln>
        </p:spPr>
      </p:pic>
      <p:pic>
        <p:nvPicPr>
          <p:cNvPr id="665" name="Google Shape;665;p73"/>
          <p:cNvPicPr preferRelativeResize="0"/>
          <p:nvPr/>
        </p:nvPicPr>
        <p:blipFill>
          <a:blip r:embed="rId6">
            <a:alphaModFix/>
          </a:blip>
          <a:stretch>
            <a:fillRect/>
          </a:stretch>
        </p:blipFill>
        <p:spPr>
          <a:xfrm>
            <a:off x="2661111" y="82025"/>
            <a:ext cx="1856391" cy="1616400"/>
          </a:xfrm>
          <a:prstGeom prst="rect">
            <a:avLst/>
          </a:prstGeom>
          <a:noFill/>
          <a:ln>
            <a:noFill/>
          </a:ln>
        </p:spPr>
      </p:pic>
      <p:pic>
        <p:nvPicPr>
          <p:cNvPr id="666" name="Google Shape;666;p73"/>
          <p:cNvPicPr preferRelativeResize="0"/>
          <p:nvPr/>
        </p:nvPicPr>
        <p:blipFill>
          <a:blip r:embed="rId7">
            <a:alphaModFix/>
          </a:blip>
          <a:stretch>
            <a:fillRect/>
          </a:stretch>
        </p:blipFill>
        <p:spPr>
          <a:xfrm>
            <a:off x="2371212" y="3179775"/>
            <a:ext cx="2699538" cy="1805300"/>
          </a:xfrm>
          <a:prstGeom prst="rect">
            <a:avLst/>
          </a:prstGeom>
          <a:noFill/>
          <a:ln>
            <a:noFill/>
          </a:ln>
        </p:spPr>
      </p:pic>
      <p:pic>
        <p:nvPicPr>
          <p:cNvPr id="667" name="Google Shape;667;p73"/>
          <p:cNvPicPr preferRelativeResize="0"/>
          <p:nvPr/>
        </p:nvPicPr>
        <p:blipFill>
          <a:blip r:embed="rId8">
            <a:alphaModFix/>
          </a:blip>
          <a:stretch>
            <a:fillRect/>
          </a:stretch>
        </p:blipFill>
        <p:spPr>
          <a:xfrm>
            <a:off x="615950" y="125675"/>
            <a:ext cx="2073355" cy="1529099"/>
          </a:xfrm>
          <a:prstGeom prst="rect">
            <a:avLst/>
          </a:prstGeom>
          <a:noFill/>
          <a:ln>
            <a:noFill/>
          </a:ln>
        </p:spPr>
      </p:pic>
      <p:pic>
        <p:nvPicPr>
          <p:cNvPr id="668" name="Google Shape;668;p73"/>
          <p:cNvPicPr preferRelativeResize="0"/>
          <p:nvPr/>
        </p:nvPicPr>
        <p:blipFill>
          <a:blip r:embed="rId9">
            <a:alphaModFix/>
          </a:blip>
          <a:stretch>
            <a:fillRect/>
          </a:stretch>
        </p:blipFill>
        <p:spPr>
          <a:xfrm>
            <a:off x="1776602" y="1555200"/>
            <a:ext cx="2500800" cy="1682697"/>
          </a:xfrm>
          <a:prstGeom prst="rect">
            <a:avLst/>
          </a:prstGeom>
          <a:noFill/>
          <a:ln>
            <a:noFill/>
          </a:ln>
        </p:spPr>
      </p:pic>
      <p:pic>
        <p:nvPicPr>
          <p:cNvPr id="669" name="Google Shape;669;p73"/>
          <p:cNvPicPr preferRelativeResize="0"/>
          <p:nvPr/>
        </p:nvPicPr>
        <p:blipFill>
          <a:blip r:embed="rId10">
            <a:alphaModFix/>
          </a:blip>
          <a:stretch>
            <a:fillRect/>
          </a:stretch>
        </p:blipFill>
        <p:spPr>
          <a:xfrm>
            <a:off x="482625" y="1456000"/>
            <a:ext cx="1629700" cy="1922550"/>
          </a:xfrm>
          <a:prstGeom prst="rect">
            <a:avLst/>
          </a:prstGeom>
          <a:noFill/>
          <a:ln>
            <a:noFill/>
          </a:ln>
        </p:spPr>
      </p:pic>
      <p:pic>
        <p:nvPicPr>
          <p:cNvPr id="670" name="Google Shape;670;p73"/>
          <p:cNvPicPr preferRelativeResize="0"/>
          <p:nvPr/>
        </p:nvPicPr>
        <p:blipFill>
          <a:blip r:embed="rId11">
            <a:alphaModFix/>
          </a:blip>
          <a:stretch>
            <a:fillRect/>
          </a:stretch>
        </p:blipFill>
        <p:spPr>
          <a:xfrm>
            <a:off x="7094876" y="2049050"/>
            <a:ext cx="1768673" cy="2358226"/>
          </a:xfrm>
          <a:prstGeom prst="rect">
            <a:avLst/>
          </a:prstGeom>
          <a:noFill/>
          <a:ln>
            <a:noFill/>
          </a:ln>
        </p:spPr>
      </p:pic>
      <p:pic>
        <p:nvPicPr>
          <p:cNvPr id="671" name="Google Shape;671;p73"/>
          <p:cNvPicPr preferRelativeResize="0"/>
          <p:nvPr/>
        </p:nvPicPr>
        <p:blipFill>
          <a:blip r:embed="rId12">
            <a:alphaModFix/>
          </a:blip>
          <a:stretch>
            <a:fillRect/>
          </a:stretch>
        </p:blipFill>
        <p:spPr>
          <a:xfrm>
            <a:off x="7151111" y="169900"/>
            <a:ext cx="1768677" cy="1879160"/>
          </a:xfrm>
          <a:prstGeom prst="rect">
            <a:avLst/>
          </a:prstGeom>
          <a:noFill/>
          <a:ln>
            <a:noFill/>
          </a:ln>
        </p:spPr>
      </p:pic>
      <p:pic>
        <p:nvPicPr>
          <p:cNvPr id="672" name="Google Shape;672;p73"/>
          <p:cNvPicPr preferRelativeResize="0"/>
          <p:nvPr/>
        </p:nvPicPr>
        <p:blipFill>
          <a:blip r:embed="rId13">
            <a:alphaModFix/>
          </a:blip>
          <a:stretch>
            <a:fillRect/>
          </a:stretch>
        </p:blipFill>
        <p:spPr>
          <a:xfrm>
            <a:off x="5889880" y="1917675"/>
            <a:ext cx="1536787" cy="2049050"/>
          </a:xfrm>
          <a:prstGeom prst="rect">
            <a:avLst/>
          </a:prstGeom>
          <a:noFill/>
          <a:ln>
            <a:noFill/>
          </a:ln>
        </p:spPr>
      </p:pic>
      <p:pic>
        <p:nvPicPr>
          <p:cNvPr id="673" name="Google Shape;673;p73"/>
          <p:cNvPicPr preferRelativeResize="0"/>
          <p:nvPr/>
        </p:nvPicPr>
        <p:blipFill>
          <a:blip r:embed="rId14">
            <a:alphaModFix/>
          </a:blip>
          <a:stretch>
            <a:fillRect/>
          </a:stretch>
        </p:blipFill>
        <p:spPr>
          <a:xfrm>
            <a:off x="5056975" y="3550325"/>
            <a:ext cx="2143525" cy="1527249"/>
          </a:xfrm>
          <a:prstGeom prst="rect">
            <a:avLst/>
          </a:prstGeom>
          <a:noFill/>
          <a:ln>
            <a:noFill/>
          </a:ln>
        </p:spPr>
      </p:pic>
      <p:pic>
        <p:nvPicPr>
          <p:cNvPr id="674" name="Google Shape;674;p73"/>
          <p:cNvPicPr preferRelativeResize="0"/>
          <p:nvPr/>
        </p:nvPicPr>
        <p:blipFill>
          <a:blip r:embed="rId15">
            <a:alphaModFix/>
          </a:blip>
          <a:stretch>
            <a:fillRect/>
          </a:stretch>
        </p:blipFill>
        <p:spPr>
          <a:xfrm>
            <a:off x="342194" y="3169750"/>
            <a:ext cx="2222006" cy="168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74"/>
          <p:cNvSpPr txBox="1"/>
          <p:nvPr>
            <p:ph type="title"/>
          </p:nvPr>
        </p:nvSpPr>
        <p:spPr>
          <a:xfrm>
            <a:off x="328350" y="340600"/>
            <a:ext cx="8487300" cy="446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Announcements: </a:t>
            </a:r>
            <a:endParaRPr sz="2800"/>
          </a:p>
          <a:p>
            <a:pPr indent="-368300" lvl="0" marL="457200" rtl="0" algn="ctr">
              <a:spcBef>
                <a:spcPts val="0"/>
              </a:spcBef>
              <a:spcAft>
                <a:spcPts val="0"/>
              </a:spcAft>
              <a:buSzPts val="2200"/>
              <a:buAutoNum type="arabicParenR"/>
            </a:pPr>
            <a:r>
              <a:rPr lang="en" sz="2200"/>
              <a:t>Testing -- ELPAC for all English Learner students beginning Feb. 24</a:t>
            </a:r>
            <a:endParaRPr sz="2200"/>
          </a:p>
          <a:p>
            <a:pPr indent="0" lvl="0" marL="0" rtl="0" algn="ctr">
              <a:spcBef>
                <a:spcPts val="0"/>
              </a:spcBef>
              <a:spcAft>
                <a:spcPts val="0"/>
              </a:spcAft>
              <a:buNone/>
            </a:pPr>
            <a:r>
              <a:t/>
            </a:r>
            <a:endParaRPr sz="2200"/>
          </a:p>
          <a:p>
            <a:pPr indent="0" lvl="0" marL="0" rtl="0" algn="ctr">
              <a:spcBef>
                <a:spcPts val="0"/>
              </a:spcBef>
              <a:spcAft>
                <a:spcPts val="0"/>
              </a:spcAft>
              <a:buNone/>
            </a:pPr>
            <a:r>
              <a:rPr lang="en" sz="2200"/>
              <a:t>CAASPP (English and Math for 11th graders) CAST -- (</a:t>
            </a:r>
            <a:r>
              <a:rPr lang="en" sz="2200"/>
              <a:t>science</a:t>
            </a:r>
            <a:r>
              <a:rPr lang="en" sz="2200"/>
              <a:t> for 12th graders) beginning March 31.</a:t>
            </a:r>
            <a:endParaRPr sz="2200"/>
          </a:p>
          <a:p>
            <a:pPr indent="0" lvl="0" marL="0" rtl="0" algn="ctr">
              <a:spcBef>
                <a:spcPts val="0"/>
              </a:spcBef>
              <a:spcAft>
                <a:spcPts val="0"/>
              </a:spcAft>
              <a:buNone/>
            </a:pPr>
            <a:r>
              <a:t/>
            </a:r>
            <a:endParaRPr sz="2200"/>
          </a:p>
          <a:p>
            <a:pPr indent="0" lvl="0" marL="0" rtl="0" algn="l">
              <a:spcBef>
                <a:spcPts val="0"/>
              </a:spcBef>
              <a:spcAft>
                <a:spcPts val="0"/>
              </a:spcAft>
              <a:buNone/>
            </a:pPr>
            <a:r>
              <a:t/>
            </a:r>
            <a:endParaRPr sz="2200"/>
          </a:p>
          <a:p>
            <a:pPr indent="0" lvl="0" marL="0" rtl="0" algn="ctr">
              <a:spcBef>
                <a:spcPts val="0"/>
              </a:spcBef>
              <a:spcAft>
                <a:spcPts val="0"/>
              </a:spcAft>
              <a:buNone/>
            </a:pPr>
            <a:r>
              <a:t/>
            </a:r>
            <a:endParaRPr sz="2200"/>
          </a:p>
          <a:p>
            <a:pPr indent="0" lvl="0" marL="0" rtl="0" algn="l">
              <a:spcBef>
                <a:spcPts val="0"/>
              </a:spcBef>
              <a:spcAft>
                <a:spcPts val="0"/>
              </a:spcAft>
              <a:buNone/>
            </a:pPr>
            <a:r>
              <a:rPr lang="en" sz="2200"/>
              <a:t>2 ) District Needs Assessment -- please share with friends, at church, etc. This is for families of all students at Title I schools to share their voices and concerns.</a:t>
            </a:r>
            <a:endParaRPr sz="2200"/>
          </a:p>
        </p:txBody>
      </p:sp>
      <p:sp>
        <p:nvSpPr>
          <p:cNvPr id="680" name="Google Shape;680;p74"/>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74"/>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682" name="Google Shape;682;p74"/>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75"/>
          <p:cNvSpPr txBox="1"/>
          <p:nvPr>
            <p:ph type="title"/>
          </p:nvPr>
        </p:nvSpPr>
        <p:spPr>
          <a:xfrm>
            <a:off x="519750" y="145550"/>
            <a:ext cx="3908100" cy="28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Academics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KHS and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Prospect</a:t>
            </a:r>
            <a:endParaRPr/>
          </a:p>
        </p:txBody>
      </p:sp>
      <p:sp>
        <p:nvSpPr>
          <p:cNvPr id="688" name="Google Shape;688;p75"/>
          <p:cNvSpPr txBox="1"/>
          <p:nvPr>
            <p:ph idx="1" type="body"/>
          </p:nvPr>
        </p:nvSpPr>
        <p:spPr>
          <a:xfrm>
            <a:off x="519750" y="2901300"/>
            <a:ext cx="3622800" cy="122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What are your questions?</a:t>
            </a:r>
            <a:endParaRPr sz="2200"/>
          </a:p>
        </p:txBody>
      </p:sp>
      <p:sp>
        <p:nvSpPr>
          <p:cNvPr id="689" name="Google Shape;689;p75"/>
          <p:cNvSpPr txBox="1"/>
          <p:nvPr>
            <p:ph idx="2" type="subTitle"/>
          </p:nvPr>
        </p:nvSpPr>
        <p:spPr>
          <a:xfrm>
            <a:off x="5473534" y="724424"/>
            <a:ext cx="3710100" cy="5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Thoughts: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 students make up credits at KHS?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90" name="Google Shape;690;p75"/>
          <p:cNvSpPr txBox="1"/>
          <p:nvPr>
            <p:ph idx="4" type="subTitle"/>
          </p:nvPr>
        </p:nvSpPr>
        <p:spPr>
          <a:xfrm>
            <a:off x="5517759" y="2132924"/>
            <a:ext cx="3710100" cy="5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None/>
            </a:pPr>
            <a:r>
              <a:rPr lang="en"/>
              <a:t>How do students make review at Prospect?</a:t>
            </a:r>
            <a:endParaRPr/>
          </a:p>
        </p:txBody>
      </p:sp>
      <p:sp>
        <p:nvSpPr>
          <p:cNvPr id="691" name="Google Shape;691;p75"/>
          <p:cNvSpPr txBox="1"/>
          <p:nvPr>
            <p:ph idx="6" type="subTitle"/>
          </p:nvPr>
        </p:nvSpPr>
        <p:spPr>
          <a:xfrm>
            <a:off x="5517759" y="3046599"/>
            <a:ext cx="3710100" cy="5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None/>
            </a:pPr>
            <a:r>
              <a:rPr lang="en"/>
              <a:t>What supports do students learning English have in the classroom?</a:t>
            </a:r>
            <a:endParaRPr/>
          </a:p>
        </p:txBody>
      </p:sp>
      <p:sp>
        <p:nvSpPr>
          <p:cNvPr id="692" name="Google Shape;692;p75"/>
          <p:cNvSpPr txBox="1"/>
          <p:nvPr>
            <p:ph idx="13" type="subTitle"/>
          </p:nvPr>
        </p:nvSpPr>
        <p:spPr>
          <a:xfrm>
            <a:off x="5473525" y="4201501"/>
            <a:ext cx="3710100" cy="9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None/>
            </a:pPr>
            <a:r>
              <a:rPr lang="en"/>
              <a:t>What is a formative assessment? What is a summative assessment?</a:t>
            </a:r>
            <a:endParaRPr/>
          </a:p>
        </p:txBody>
      </p:sp>
      <p:sp>
        <p:nvSpPr>
          <p:cNvPr id="693" name="Google Shape;693;p75"/>
          <p:cNvSpPr txBox="1"/>
          <p:nvPr>
            <p:ph idx="15"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None/>
            </a:pPr>
            <a:r>
              <a:rPr lang="en"/>
              <a:t>LEADERSHIP WORKSHOP</a:t>
            </a:r>
            <a:endParaRPr/>
          </a:p>
        </p:txBody>
      </p:sp>
      <p:sp>
        <p:nvSpPr>
          <p:cNvPr id="694" name="Google Shape;694;p75"/>
          <p:cNvSpPr txBox="1"/>
          <p:nvPr>
            <p:ph idx="16"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DATE</a:t>
            </a:r>
            <a:endParaRPr/>
          </a:p>
        </p:txBody>
      </p:sp>
      <p:sp>
        <p:nvSpPr>
          <p:cNvPr id="695" name="Google Shape;695;p75"/>
          <p:cNvSpPr txBox="1"/>
          <p:nvPr>
            <p:ph idx="17"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rPr lang="en"/>
              <a:t>SUBHEAD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76"/>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None/>
            </a:pPr>
            <a:r>
              <a:rPr lang="en"/>
              <a:t>LEADERSHIP WORKSHOP</a:t>
            </a:r>
            <a:endParaRPr/>
          </a:p>
        </p:txBody>
      </p:sp>
      <p:sp>
        <p:nvSpPr>
          <p:cNvPr id="701" name="Google Shape;701;p76"/>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None/>
            </a:pPr>
            <a:r>
              <a:rPr lang="en"/>
              <a:t>DATE</a:t>
            </a:r>
            <a:endParaRPr/>
          </a:p>
        </p:txBody>
      </p:sp>
      <p:sp>
        <p:nvSpPr>
          <p:cNvPr id="702" name="Google Shape;702;p76"/>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None/>
            </a:pPr>
            <a:r>
              <a:rPr lang="en"/>
              <a:t>SUBHEAD</a:t>
            </a:r>
            <a:endParaRPr/>
          </a:p>
        </p:txBody>
      </p:sp>
      <p:sp>
        <p:nvSpPr>
          <p:cNvPr id="703" name="Google Shape;703;p76"/>
          <p:cNvSpPr txBox="1"/>
          <p:nvPr>
            <p:ph type="title"/>
          </p:nvPr>
        </p:nvSpPr>
        <p:spPr>
          <a:xfrm>
            <a:off x="495150" y="84350"/>
            <a:ext cx="8397300" cy="18144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None/>
            </a:pPr>
            <a:r>
              <a:rPr lang="en" sz="4000"/>
              <a:t>School Site Council</a:t>
            </a:r>
            <a:endParaRPr sz="4000"/>
          </a:p>
        </p:txBody>
      </p:sp>
      <p:sp>
        <p:nvSpPr>
          <p:cNvPr id="704" name="Google Shape;704;p76"/>
          <p:cNvSpPr txBox="1"/>
          <p:nvPr>
            <p:ph idx="4" type="body"/>
          </p:nvPr>
        </p:nvSpPr>
        <p:spPr>
          <a:xfrm>
            <a:off x="942150" y="2335400"/>
            <a:ext cx="5378700" cy="2402100"/>
          </a:xfrm>
          <a:prstGeom prst="rect">
            <a:avLst/>
          </a:prstGeom>
        </p:spPr>
        <p:txBody>
          <a:bodyPr anchorCtr="0" anchor="b" bIns="91425" lIns="91425" spcFirstLastPara="1" rIns="91425" wrap="square" tIns="91425">
            <a:noAutofit/>
          </a:bodyPr>
          <a:lstStyle/>
          <a:p>
            <a:pPr indent="0" lvl="0" marL="0" rtl="0" algn="l">
              <a:lnSpc>
                <a:spcPct val="90000"/>
              </a:lnSpc>
              <a:spcBef>
                <a:spcPts val="0"/>
              </a:spcBef>
              <a:spcAft>
                <a:spcPts val="0"/>
              </a:spcAft>
              <a:buNone/>
            </a:pPr>
            <a:r>
              <a:rPr lang="en" sz="1600">
                <a:latin typeface="Unbounded"/>
                <a:ea typeface="Unbounded"/>
                <a:cs typeface="Unbounded"/>
                <a:sym typeface="Unbounded"/>
              </a:rPr>
              <a:t>01 Choose a District Advisory Rep </a:t>
            </a:r>
            <a:endParaRPr sz="1600">
              <a:latin typeface="Unbounded"/>
              <a:ea typeface="Unbounded"/>
              <a:cs typeface="Unbounded"/>
              <a:sym typeface="Unbounded"/>
            </a:endParaRPr>
          </a:p>
          <a:p>
            <a:pPr indent="0" lvl="0" marL="0" rtl="0" algn="l">
              <a:spcBef>
                <a:spcPts val="0"/>
              </a:spcBef>
              <a:spcAft>
                <a:spcPts val="0"/>
              </a:spcAft>
              <a:buNone/>
            </a:pPr>
            <a:r>
              <a:t/>
            </a:r>
            <a:endParaRPr sz="900"/>
          </a:p>
          <a:p>
            <a:pPr indent="0" lvl="0" marL="0" rtl="0" algn="l">
              <a:lnSpc>
                <a:spcPct val="90000"/>
              </a:lnSpc>
              <a:spcBef>
                <a:spcPts val="1200"/>
              </a:spcBef>
              <a:spcAft>
                <a:spcPts val="0"/>
              </a:spcAft>
              <a:buNone/>
            </a:pPr>
            <a:r>
              <a:rPr lang="en" sz="1600">
                <a:latin typeface="Unbounded"/>
                <a:ea typeface="Unbounded"/>
                <a:cs typeface="Unbounded"/>
                <a:sym typeface="Unbounded"/>
              </a:rPr>
              <a:t>02 Goals for next year-continue with Art, dual enrollment</a:t>
            </a:r>
            <a:endParaRPr sz="1600">
              <a:latin typeface="Unbounded"/>
              <a:ea typeface="Unbounded"/>
              <a:cs typeface="Unbounded"/>
              <a:sym typeface="Unbounded"/>
            </a:endParaRPr>
          </a:p>
          <a:p>
            <a:pPr indent="0" lvl="0" marL="0" rtl="0" algn="l">
              <a:spcBef>
                <a:spcPts val="0"/>
              </a:spcBef>
              <a:spcAft>
                <a:spcPts val="0"/>
              </a:spcAft>
              <a:buNone/>
            </a:pPr>
            <a:r>
              <a:t/>
            </a:r>
            <a:endParaRPr sz="900"/>
          </a:p>
          <a:p>
            <a:pPr indent="0" lvl="0" marL="0" rtl="0" algn="l">
              <a:lnSpc>
                <a:spcPct val="90000"/>
              </a:lnSpc>
              <a:spcBef>
                <a:spcPts val="1200"/>
              </a:spcBef>
              <a:spcAft>
                <a:spcPts val="0"/>
              </a:spcAft>
              <a:buNone/>
            </a:pPr>
            <a:r>
              <a:rPr lang="en" sz="1600">
                <a:latin typeface="Unbounded"/>
                <a:ea typeface="Unbounded"/>
                <a:cs typeface="Unbounded"/>
                <a:sym typeface="Unbounded"/>
              </a:rPr>
              <a:t>03 Strength &amp; Needs Activity (SSC &amp; ELAC)</a:t>
            </a:r>
            <a:endParaRPr sz="1600">
              <a:latin typeface="Unbounded"/>
              <a:ea typeface="Unbounded"/>
              <a:cs typeface="Unbounded"/>
              <a:sym typeface="Unbounded"/>
            </a:endParaRPr>
          </a:p>
          <a:p>
            <a:pPr indent="0" lvl="0" marL="0" rtl="0" algn="l">
              <a:lnSpc>
                <a:spcPct val="90000"/>
              </a:lnSpc>
              <a:spcBef>
                <a:spcPts val="0"/>
              </a:spcBef>
              <a:spcAft>
                <a:spcPts val="0"/>
              </a:spcAft>
              <a:buNone/>
            </a:pPr>
            <a:r>
              <a:rPr lang="en" sz="1600">
                <a:latin typeface="Unbounded"/>
                <a:ea typeface="Unbounded"/>
                <a:cs typeface="Unbounded"/>
                <a:sym typeface="Unbounded"/>
              </a:rPr>
              <a:t> Community Schools Grant</a:t>
            </a:r>
            <a:endParaRPr sz="1600">
              <a:latin typeface="Unbounded"/>
              <a:ea typeface="Unbounded"/>
              <a:cs typeface="Unbounded"/>
              <a:sym typeface="Unbounded"/>
            </a:endParaRPr>
          </a:p>
          <a:p>
            <a:pPr indent="0" lvl="0" marL="0" rtl="0" algn="l">
              <a:spcBef>
                <a:spcPts val="0"/>
              </a:spcBef>
              <a:spcAft>
                <a:spcPts val="0"/>
              </a:spcAft>
              <a:buNone/>
            </a:pPr>
            <a:r>
              <a:t/>
            </a:r>
            <a:endParaRPr sz="900"/>
          </a:p>
          <a:p>
            <a:pPr indent="0" lvl="0" marL="0" rtl="0" algn="l">
              <a:lnSpc>
                <a:spcPct val="90000"/>
              </a:lnSpc>
              <a:spcBef>
                <a:spcPts val="1200"/>
              </a:spcBef>
              <a:spcAft>
                <a:spcPts val="0"/>
              </a:spcAft>
              <a:buNone/>
            </a:pPr>
            <a:r>
              <a:rPr lang="en" sz="1600">
                <a:latin typeface="Unbounded"/>
                <a:ea typeface="Unbounded"/>
                <a:cs typeface="Unbounded"/>
                <a:sym typeface="Unbounded"/>
              </a:rPr>
              <a:t>04 </a:t>
            </a:r>
            <a:r>
              <a:rPr lang="en" sz="1600">
                <a:latin typeface="Unbounded"/>
                <a:ea typeface="Unbounded"/>
                <a:cs typeface="Unbounded"/>
                <a:sym typeface="Unbounded"/>
              </a:rPr>
              <a:t>Questions and comments</a:t>
            </a:r>
            <a:endParaRPr sz="1600">
              <a:latin typeface="Unbounded"/>
              <a:ea typeface="Unbounded"/>
              <a:cs typeface="Unbounded"/>
              <a:sym typeface="Unbounded"/>
            </a:endParaRPr>
          </a:p>
          <a:p>
            <a:pPr indent="0" lvl="0" marL="0" rtl="0" algn="l">
              <a:lnSpc>
                <a:spcPct val="90000"/>
              </a:lnSpc>
              <a:spcBef>
                <a:spcPts val="0"/>
              </a:spcBef>
              <a:spcAft>
                <a:spcPts val="0"/>
              </a:spcAft>
              <a:buNone/>
            </a:pPr>
            <a:r>
              <a:t/>
            </a:r>
            <a:endParaRPr sz="1600">
              <a:latin typeface="Unbounded"/>
              <a:ea typeface="Unbounded"/>
              <a:cs typeface="Unbounded"/>
              <a:sym typeface="Unbounded"/>
            </a:endParaRPr>
          </a:p>
          <a:p>
            <a:pPr indent="0" lvl="0" marL="0" rtl="0" algn="l">
              <a:lnSpc>
                <a:spcPct val="90000"/>
              </a:lnSpc>
              <a:spcBef>
                <a:spcPts val="0"/>
              </a:spcBef>
              <a:spcAft>
                <a:spcPts val="0"/>
              </a:spcAft>
              <a:buNone/>
            </a:pPr>
            <a:r>
              <a:rPr lang="en" sz="1600">
                <a:latin typeface="Unbounded"/>
                <a:ea typeface="Unbounded"/>
                <a:cs typeface="Unbounded"/>
                <a:sym typeface="Unbounded"/>
              </a:rPr>
              <a:t>05 </a:t>
            </a:r>
            <a:r>
              <a:rPr lang="en" sz="1600">
                <a:latin typeface="Unbounded"/>
                <a:ea typeface="Unbounded"/>
                <a:cs typeface="Unbounded"/>
                <a:sym typeface="Unbounded"/>
              </a:rPr>
              <a:t>Adjournment</a:t>
            </a:r>
            <a:endParaRPr sz="1600">
              <a:latin typeface="Unbounded"/>
              <a:ea typeface="Unbounded"/>
              <a:cs typeface="Unbounded"/>
              <a:sym typeface="Unbounded"/>
            </a:endParaRPr>
          </a:p>
          <a:p>
            <a:pPr indent="0" lvl="0" marL="0" rtl="0" algn="l">
              <a:spcBef>
                <a:spcPts val="0"/>
              </a:spcBef>
              <a:spcAft>
                <a:spcPts val="1200"/>
              </a:spcAft>
              <a:buClr>
                <a:schemeClr val="dk1"/>
              </a:buClr>
              <a:buSzPts val="1100"/>
              <a:buNone/>
            </a:pPr>
            <a:r>
              <a:t/>
            </a:r>
            <a:endParaRPr sz="900"/>
          </a:p>
        </p:txBody>
      </p:sp>
      <p:sp>
        <p:nvSpPr>
          <p:cNvPr id="705" name="Google Shape;705;p76"/>
          <p:cNvSpPr txBox="1"/>
          <p:nvPr/>
        </p:nvSpPr>
        <p:spPr>
          <a:xfrm>
            <a:off x="934450" y="1195125"/>
            <a:ext cx="4294800" cy="9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dk1"/>
                </a:solidFill>
                <a:latin typeface="Work Sans"/>
                <a:ea typeface="Work Sans"/>
                <a:cs typeface="Work Sans"/>
                <a:sym typeface="Work Sans"/>
              </a:rPr>
              <a:t>Agenda items</a:t>
            </a:r>
            <a:endParaRPr sz="2700">
              <a:solidFill>
                <a:schemeClr val="dk1"/>
              </a:solidFill>
              <a:latin typeface="Work Sans"/>
              <a:ea typeface="Work Sans"/>
              <a:cs typeface="Work Sans"/>
              <a:sym typeface="Work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77"/>
          <p:cNvSpPr txBox="1"/>
          <p:nvPr>
            <p:ph type="title"/>
          </p:nvPr>
        </p:nvSpPr>
        <p:spPr>
          <a:xfrm>
            <a:off x="328350" y="340600"/>
            <a:ext cx="8487300" cy="4462200"/>
          </a:xfrm>
          <a:prstGeom prst="rect">
            <a:avLst/>
          </a:prstGeom>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Font typeface="Arial"/>
              <a:buNone/>
            </a:pPr>
            <a:r>
              <a:rPr b="1" lang="en" sz="2100">
                <a:solidFill>
                  <a:schemeClr val="lt1"/>
                </a:solidFill>
              </a:rPr>
              <a:t>Carla Davis, Community Schools Coordinator </a:t>
            </a:r>
            <a:endParaRPr b="1" sz="2100">
              <a:solidFill>
                <a:schemeClr val="lt1"/>
              </a:solidFill>
            </a:endParaRPr>
          </a:p>
          <a:p>
            <a:pPr indent="0" lvl="0" marL="0" rtl="0" algn="l">
              <a:lnSpc>
                <a:spcPct val="90000"/>
              </a:lnSpc>
              <a:spcBef>
                <a:spcPts val="0"/>
              </a:spcBef>
              <a:spcAft>
                <a:spcPts val="0"/>
              </a:spcAft>
              <a:buNone/>
            </a:pPr>
            <a:r>
              <a:rPr lang="en" sz="4700"/>
              <a:t>-</a:t>
            </a:r>
            <a:r>
              <a:rPr lang="en" sz="2600"/>
              <a:t>Prospect CS Grant Info</a:t>
            </a:r>
            <a:endParaRPr sz="2600"/>
          </a:p>
          <a:p>
            <a:pPr indent="0" lvl="0" marL="0" rtl="0" algn="l">
              <a:lnSpc>
                <a:spcPct val="90000"/>
              </a:lnSpc>
              <a:spcBef>
                <a:spcPts val="0"/>
              </a:spcBef>
              <a:spcAft>
                <a:spcPts val="0"/>
              </a:spcAft>
              <a:buNone/>
            </a:pPr>
            <a:r>
              <a:rPr lang="en" sz="2600"/>
              <a:t>-Family Feedback Poster Activity</a:t>
            </a:r>
            <a:endParaRPr sz="2600"/>
          </a:p>
          <a:p>
            <a:pPr indent="0" lvl="0" marL="0" rtl="0" algn="ctr">
              <a:lnSpc>
                <a:spcPct val="90000"/>
              </a:lnSpc>
              <a:spcBef>
                <a:spcPts val="0"/>
              </a:spcBef>
              <a:spcAft>
                <a:spcPts val="0"/>
              </a:spcAft>
              <a:buNone/>
            </a:pPr>
            <a:r>
              <a:t/>
            </a:r>
            <a:endParaRPr sz="5100"/>
          </a:p>
          <a:p>
            <a:pPr indent="0" lvl="0" marL="0" rtl="0" algn="ctr">
              <a:lnSpc>
                <a:spcPct val="90000"/>
              </a:lnSpc>
              <a:spcBef>
                <a:spcPts val="0"/>
              </a:spcBef>
              <a:spcAft>
                <a:spcPts val="0"/>
              </a:spcAft>
              <a:buNone/>
            </a:pPr>
            <a:r>
              <a:t/>
            </a:r>
            <a:endParaRPr/>
          </a:p>
          <a:p>
            <a:pPr indent="0" lvl="0" marL="0" rtl="0" algn="ctr">
              <a:lnSpc>
                <a:spcPct val="90000"/>
              </a:lnSpc>
              <a:spcBef>
                <a:spcPts val="0"/>
              </a:spcBef>
              <a:spcAft>
                <a:spcPts val="0"/>
              </a:spcAft>
              <a:buNone/>
            </a:pPr>
            <a:r>
              <a:t/>
            </a:r>
            <a:endParaRPr/>
          </a:p>
        </p:txBody>
      </p:sp>
      <p:sp>
        <p:nvSpPr>
          <p:cNvPr id="711" name="Google Shape;711;p77"/>
          <p:cNvSpPr txBox="1"/>
          <p:nvPr>
            <p:ph idx="1" type="subTitle"/>
          </p:nvPr>
        </p:nvSpPr>
        <p:spPr>
          <a:xfrm rot="5400000">
            <a:off x="-635125" y="716225"/>
            <a:ext cx="1616400" cy="34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None/>
            </a:pPr>
            <a:r>
              <a:rPr lang="en"/>
              <a:t>LEADERSHIP WORKSHOP</a:t>
            </a:r>
            <a:endParaRPr/>
          </a:p>
        </p:txBody>
      </p:sp>
      <p:sp>
        <p:nvSpPr>
          <p:cNvPr id="712" name="Google Shape;712;p77"/>
          <p:cNvSpPr txBox="1"/>
          <p:nvPr>
            <p:ph idx="2" type="subTitle"/>
          </p:nvPr>
        </p:nvSpPr>
        <p:spPr>
          <a:xfrm rot="5400000">
            <a:off x="-591025" y="4140400"/>
            <a:ext cx="1529100" cy="34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DATE</a:t>
            </a:r>
            <a:endParaRPr/>
          </a:p>
        </p:txBody>
      </p:sp>
      <p:sp>
        <p:nvSpPr>
          <p:cNvPr id="713" name="Google Shape;713;p77"/>
          <p:cNvSpPr txBox="1"/>
          <p:nvPr>
            <p:ph idx="3" type="subTitle"/>
          </p:nvPr>
        </p:nvSpPr>
        <p:spPr>
          <a:xfrm rot="5400000">
            <a:off x="-578575" y="2397750"/>
            <a:ext cx="1503300" cy="34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SUBHEAD</a:t>
            </a:r>
            <a:endParaRPr/>
          </a:p>
        </p:txBody>
      </p:sp>
      <p:graphicFrame>
        <p:nvGraphicFramePr>
          <p:cNvPr id="714" name="Google Shape;714;p77"/>
          <p:cNvGraphicFramePr/>
          <p:nvPr/>
        </p:nvGraphicFramePr>
        <p:xfrm>
          <a:off x="952500" y="2533050"/>
          <a:ext cx="3000000" cy="3000000"/>
        </p:xfrm>
        <a:graphic>
          <a:graphicData uri="http://schemas.openxmlformats.org/drawingml/2006/table">
            <a:tbl>
              <a:tblPr>
                <a:noFill/>
                <a:tableStyleId>{4B7B7B98-513E-495A-A488-F42E846CBF98}</a:tableStyleId>
              </a:tblPr>
              <a:tblGrid>
                <a:gridCol w="3619500"/>
                <a:gridCol w="3619500"/>
              </a:tblGrid>
              <a:tr h="381000">
                <a:tc>
                  <a:txBody>
                    <a:bodyPr/>
                    <a:lstStyle/>
                    <a:p>
                      <a:pPr indent="0" lvl="0" marL="0" rtl="0" algn="ctr">
                        <a:spcBef>
                          <a:spcPts val="0"/>
                        </a:spcBef>
                        <a:spcAft>
                          <a:spcPts val="0"/>
                        </a:spcAft>
                        <a:buClr>
                          <a:schemeClr val="dk1"/>
                        </a:buClr>
                        <a:buSzPts val="1100"/>
                        <a:buFont typeface="Arial"/>
                        <a:buNone/>
                      </a:pPr>
                      <a:r>
                        <a:rPr b="1" lang="en" sz="1500">
                          <a:solidFill>
                            <a:schemeClr val="dk1"/>
                          </a:solidFill>
                          <a:latin typeface="Dekko"/>
                          <a:ea typeface="Dekko"/>
                          <a:cs typeface="Dekko"/>
                          <a:sym typeface="Dekko"/>
                        </a:rPr>
                        <a:t>What we love about our school</a:t>
                      </a:r>
                      <a:endParaRPr b="1" sz="1500">
                        <a:solidFill>
                          <a:schemeClr val="dk1"/>
                        </a:solidFill>
                        <a:latin typeface="Dekko"/>
                        <a:ea typeface="Dekko"/>
                        <a:cs typeface="Dekko"/>
                        <a:sym typeface="Dekko"/>
                      </a:endParaRPr>
                    </a:p>
                    <a:p>
                      <a:pPr indent="0" lvl="0" marL="0" rtl="0" algn="ctr">
                        <a:spcBef>
                          <a:spcPts val="0"/>
                        </a:spcBef>
                        <a:spcAft>
                          <a:spcPts val="0"/>
                        </a:spcAft>
                        <a:buClr>
                          <a:schemeClr val="dk1"/>
                        </a:buClr>
                        <a:buSzPts val="1100"/>
                        <a:buFont typeface="Arial"/>
                        <a:buNone/>
                      </a:pPr>
                      <a:r>
                        <a:rPr b="1" lang="en" sz="1500">
                          <a:solidFill>
                            <a:schemeClr val="dk1"/>
                          </a:solidFill>
                          <a:latin typeface="Dekko"/>
                          <a:ea typeface="Dekko"/>
                          <a:cs typeface="Dekko"/>
                          <a:sym typeface="Dekko"/>
                        </a:rPr>
                        <a:t>Lo que nos encanta de nuestra escuela</a:t>
                      </a:r>
                      <a:endParaRPr>
                        <a:latin typeface="Dekko"/>
                        <a:ea typeface="Dekko"/>
                        <a:cs typeface="Dekko"/>
                        <a:sym typeface="Dekko"/>
                      </a:endParaRPr>
                    </a:p>
                  </a:txBody>
                  <a:tcPr marT="91425" marB="91425" marR="91425" marL="91425">
                    <a:solidFill>
                      <a:srgbClr val="F4CCCC"/>
                    </a:solidFill>
                  </a:tcPr>
                </a:tc>
                <a:tc>
                  <a:txBody>
                    <a:bodyPr/>
                    <a:lstStyle/>
                    <a:p>
                      <a:pPr indent="0" lvl="0" marL="0" rtl="0" algn="ctr">
                        <a:spcBef>
                          <a:spcPts val="0"/>
                        </a:spcBef>
                        <a:spcAft>
                          <a:spcPts val="0"/>
                        </a:spcAft>
                        <a:buClr>
                          <a:schemeClr val="dk1"/>
                        </a:buClr>
                        <a:buSzPts val="1100"/>
                        <a:buFont typeface="Arial"/>
                        <a:buNone/>
                      </a:pPr>
                      <a:r>
                        <a:rPr b="1" lang="en" sz="1500">
                          <a:solidFill>
                            <a:schemeClr val="dk1"/>
                          </a:solidFill>
                          <a:latin typeface="Dekko"/>
                          <a:ea typeface="Dekko"/>
                          <a:cs typeface="Dekko"/>
                          <a:sym typeface="Dekko"/>
                        </a:rPr>
                        <a:t>Questions we have about our school</a:t>
                      </a:r>
                      <a:endParaRPr b="1" sz="1500">
                        <a:solidFill>
                          <a:schemeClr val="dk1"/>
                        </a:solidFill>
                        <a:latin typeface="Dekko"/>
                        <a:ea typeface="Dekko"/>
                        <a:cs typeface="Dekko"/>
                        <a:sym typeface="Dekko"/>
                      </a:endParaRPr>
                    </a:p>
                    <a:p>
                      <a:pPr indent="0" lvl="0" marL="0" rtl="0" algn="ctr">
                        <a:spcBef>
                          <a:spcPts val="0"/>
                        </a:spcBef>
                        <a:spcAft>
                          <a:spcPts val="0"/>
                        </a:spcAft>
                        <a:buClr>
                          <a:schemeClr val="dk1"/>
                        </a:buClr>
                        <a:buSzPts val="1100"/>
                        <a:buFont typeface="Arial"/>
                        <a:buNone/>
                      </a:pPr>
                      <a:r>
                        <a:rPr b="1" lang="en" sz="1500">
                          <a:solidFill>
                            <a:schemeClr val="dk1"/>
                          </a:solidFill>
                          <a:latin typeface="Dekko"/>
                          <a:ea typeface="Dekko"/>
                          <a:cs typeface="Dekko"/>
                          <a:sym typeface="Dekko"/>
                        </a:rPr>
                        <a:t>Qué preguntas tienes para tu escuela</a:t>
                      </a:r>
                      <a:endParaRPr>
                        <a:latin typeface="Dekko"/>
                        <a:ea typeface="Dekko"/>
                        <a:cs typeface="Dekko"/>
                        <a:sym typeface="Dekko"/>
                      </a:endParaRPr>
                    </a:p>
                  </a:txBody>
                  <a:tcPr marT="91425" marB="91425" marR="91425" marL="91425">
                    <a:solidFill>
                      <a:srgbClr val="FCE5CD"/>
                    </a:solidFill>
                  </a:tcPr>
                </a:tc>
              </a:tr>
              <a:tr h="381000">
                <a:tc>
                  <a:txBody>
                    <a:bodyPr/>
                    <a:lstStyle/>
                    <a:p>
                      <a:pPr indent="0" lvl="0" marL="0" rtl="0" algn="ctr">
                        <a:spcBef>
                          <a:spcPts val="0"/>
                        </a:spcBef>
                        <a:spcAft>
                          <a:spcPts val="0"/>
                        </a:spcAft>
                        <a:buClr>
                          <a:schemeClr val="dk1"/>
                        </a:buClr>
                        <a:buSzPts val="1100"/>
                        <a:buFont typeface="Arial"/>
                        <a:buNone/>
                      </a:pPr>
                      <a:r>
                        <a:rPr b="1" lang="en" sz="1500">
                          <a:solidFill>
                            <a:schemeClr val="dk1"/>
                          </a:solidFill>
                          <a:latin typeface="Dekko"/>
                          <a:ea typeface="Dekko"/>
                          <a:cs typeface="Dekko"/>
                          <a:sym typeface="Dekko"/>
                        </a:rPr>
                        <a:t>What DO I  give to our school?</a:t>
                      </a:r>
                      <a:endParaRPr b="1" sz="1500">
                        <a:solidFill>
                          <a:schemeClr val="dk1"/>
                        </a:solidFill>
                        <a:latin typeface="Dekko"/>
                        <a:ea typeface="Dekko"/>
                        <a:cs typeface="Dekko"/>
                        <a:sym typeface="Dekko"/>
                      </a:endParaRPr>
                    </a:p>
                    <a:p>
                      <a:pPr indent="0" lvl="0" marL="0" rtl="0" algn="ctr">
                        <a:spcBef>
                          <a:spcPts val="0"/>
                        </a:spcBef>
                        <a:spcAft>
                          <a:spcPts val="0"/>
                        </a:spcAft>
                        <a:buClr>
                          <a:schemeClr val="dk1"/>
                        </a:buClr>
                        <a:buSzPts val="1100"/>
                        <a:buFont typeface="Arial"/>
                        <a:buNone/>
                      </a:pPr>
                      <a:r>
                        <a:rPr b="1" lang="en" sz="1500">
                          <a:solidFill>
                            <a:schemeClr val="dk1"/>
                          </a:solidFill>
                          <a:latin typeface="Dekko"/>
                          <a:ea typeface="Dekko"/>
                          <a:cs typeface="Dekko"/>
                          <a:sym typeface="Dekko"/>
                        </a:rPr>
                        <a:t>Que le dasa tu escuela?</a:t>
                      </a:r>
                      <a:endParaRPr>
                        <a:latin typeface="Dekko"/>
                        <a:ea typeface="Dekko"/>
                        <a:cs typeface="Dekko"/>
                        <a:sym typeface="Dekko"/>
                      </a:endParaRPr>
                    </a:p>
                  </a:txBody>
                  <a:tcPr marT="91425" marB="91425" marR="91425" marL="91425">
                    <a:solidFill>
                      <a:srgbClr val="FFF2CC"/>
                    </a:solidFill>
                  </a:tcPr>
                </a:tc>
                <a:tc>
                  <a:txBody>
                    <a:bodyPr/>
                    <a:lstStyle/>
                    <a:p>
                      <a:pPr indent="0" lvl="0" marL="0" rtl="0" algn="ctr">
                        <a:spcBef>
                          <a:spcPts val="0"/>
                        </a:spcBef>
                        <a:spcAft>
                          <a:spcPts val="0"/>
                        </a:spcAft>
                        <a:buClr>
                          <a:schemeClr val="dk1"/>
                        </a:buClr>
                        <a:buSzPts val="1100"/>
                        <a:buFont typeface="Arial"/>
                        <a:buNone/>
                      </a:pPr>
                      <a:r>
                        <a:rPr b="1" lang="en" sz="1500">
                          <a:solidFill>
                            <a:schemeClr val="dk1"/>
                          </a:solidFill>
                          <a:latin typeface="Dekko"/>
                          <a:ea typeface="Dekko"/>
                          <a:cs typeface="Dekko"/>
                          <a:sym typeface="Dekko"/>
                        </a:rPr>
                        <a:t>What CAN I give to our school?</a:t>
                      </a:r>
                      <a:endParaRPr b="1" sz="1500">
                        <a:solidFill>
                          <a:schemeClr val="dk1"/>
                        </a:solidFill>
                        <a:latin typeface="Dekko"/>
                        <a:ea typeface="Dekko"/>
                        <a:cs typeface="Dekko"/>
                        <a:sym typeface="Dekko"/>
                      </a:endParaRPr>
                    </a:p>
                    <a:p>
                      <a:pPr indent="0" lvl="0" marL="0" rtl="0" algn="ctr">
                        <a:spcBef>
                          <a:spcPts val="0"/>
                        </a:spcBef>
                        <a:spcAft>
                          <a:spcPts val="0"/>
                        </a:spcAft>
                        <a:buClr>
                          <a:schemeClr val="dk1"/>
                        </a:buClr>
                        <a:buSzPts val="1100"/>
                        <a:buFont typeface="Arial"/>
                        <a:buNone/>
                      </a:pPr>
                      <a:r>
                        <a:rPr b="1" lang="en" sz="1500">
                          <a:solidFill>
                            <a:schemeClr val="dk1"/>
                          </a:solidFill>
                          <a:latin typeface="Dekko"/>
                          <a:ea typeface="Dekko"/>
                          <a:cs typeface="Dekko"/>
                          <a:sym typeface="Dekko"/>
                        </a:rPr>
                        <a:t>Qué</a:t>
                      </a:r>
                      <a:r>
                        <a:rPr b="1" lang="en" sz="1500">
                          <a:solidFill>
                            <a:schemeClr val="dk1"/>
                          </a:solidFill>
                          <a:latin typeface="Dekko"/>
                          <a:ea typeface="Dekko"/>
                          <a:cs typeface="Dekko"/>
                          <a:sym typeface="Dekko"/>
                        </a:rPr>
                        <a:t> puedes donar a tu escuela?</a:t>
                      </a:r>
                      <a:endParaRPr>
                        <a:latin typeface="Dekko"/>
                        <a:ea typeface="Dekko"/>
                        <a:cs typeface="Dekko"/>
                        <a:sym typeface="Dekko"/>
                      </a:endParaRPr>
                    </a:p>
                  </a:txBody>
                  <a:tcPr marT="91425" marB="91425" marR="91425" marL="91425">
                    <a:solidFill>
                      <a:srgbClr val="D9EAD3"/>
                    </a:solidFill>
                  </a:tcPr>
                </a:tc>
              </a:tr>
              <a:tr h="381000">
                <a:tc>
                  <a:txBody>
                    <a:bodyPr/>
                    <a:lstStyle/>
                    <a:p>
                      <a:pPr indent="0" lvl="0" marL="0" rtl="0" algn="ctr">
                        <a:spcBef>
                          <a:spcPts val="0"/>
                        </a:spcBef>
                        <a:spcAft>
                          <a:spcPts val="0"/>
                        </a:spcAft>
                        <a:buClr>
                          <a:schemeClr val="dk1"/>
                        </a:buClr>
                        <a:buSzPts val="1100"/>
                        <a:buFont typeface="Arial"/>
                        <a:buNone/>
                      </a:pPr>
                      <a:r>
                        <a:rPr b="1" lang="en" sz="1500">
                          <a:solidFill>
                            <a:schemeClr val="dk1"/>
                          </a:solidFill>
                          <a:latin typeface="Dekko"/>
                          <a:ea typeface="Dekko"/>
                          <a:cs typeface="Dekko"/>
                          <a:sym typeface="Dekko"/>
                        </a:rPr>
                        <a:t>What we love about student learning </a:t>
                      </a:r>
                      <a:endParaRPr b="1" sz="1500">
                        <a:solidFill>
                          <a:schemeClr val="dk1"/>
                        </a:solidFill>
                        <a:latin typeface="Dekko"/>
                        <a:ea typeface="Dekko"/>
                        <a:cs typeface="Dekko"/>
                        <a:sym typeface="Dekko"/>
                      </a:endParaRPr>
                    </a:p>
                    <a:p>
                      <a:pPr indent="0" lvl="0" marL="0" rtl="0" algn="ctr">
                        <a:spcBef>
                          <a:spcPts val="0"/>
                        </a:spcBef>
                        <a:spcAft>
                          <a:spcPts val="0"/>
                        </a:spcAft>
                        <a:buClr>
                          <a:schemeClr val="dk1"/>
                        </a:buClr>
                        <a:buSzPts val="1100"/>
                        <a:buFont typeface="Arial"/>
                        <a:buNone/>
                      </a:pPr>
                      <a:r>
                        <a:rPr b="1" lang="en" sz="1500">
                          <a:solidFill>
                            <a:schemeClr val="dk1"/>
                          </a:solidFill>
                          <a:latin typeface="Dekko"/>
                          <a:ea typeface="Dekko"/>
                          <a:cs typeface="Dekko"/>
                          <a:sym typeface="Dekko"/>
                        </a:rPr>
                        <a:t>Lo que nos encanta de </a:t>
                      </a:r>
                      <a:r>
                        <a:rPr b="1" lang="en" sz="1500">
                          <a:solidFill>
                            <a:schemeClr val="dk1"/>
                          </a:solidFill>
                          <a:latin typeface="Dekko"/>
                          <a:ea typeface="Dekko"/>
                          <a:cs typeface="Dekko"/>
                          <a:sym typeface="Dekko"/>
                        </a:rPr>
                        <a:t>aprender</a:t>
                      </a:r>
                      <a:endParaRPr>
                        <a:latin typeface="Dekko"/>
                        <a:ea typeface="Dekko"/>
                        <a:cs typeface="Dekko"/>
                        <a:sym typeface="Dekko"/>
                      </a:endParaRPr>
                    </a:p>
                  </a:txBody>
                  <a:tcPr marT="91425" marB="91425" marR="91425" marL="91425">
                    <a:solidFill>
                      <a:srgbClr val="CFE2F3"/>
                    </a:solidFill>
                  </a:tcPr>
                </a:tc>
                <a:tc>
                  <a:txBody>
                    <a:bodyPr/>
                    <a:lstStyle/>
                    <a:p>
                      <a:pPr indent="0" lvl="0" marL="0" rtl="0" algn="ctr">
                        <a:spcBef>
                          <a:spcPts val="0"/>
                        </a:spcBef>
                        <a:spcAft>
                          <a:spcPts val="0"/>
                        </a:spcAft>
                        <a:buClr>
                          <a:schemeClr val="dk1"/>
                        </a:buClr>
                        <a:buSzPts val="1100"/>
                        <a:buFont typeface="Arial"/>
                        <a:buNone/>
                      </a:pPr>
                      <a:r>
                        <a:rPr b="1" lang="en" sz="1500">
                          <a:solidFill>
                            <a:schemeClr val="dk1"/>
                          </a:solidFill>
                          <a:latin typeface="Dekko"/>
                          <a:ea typeface="Dekko"/>
                          <a:cs typeface="Dekko"/>
                          <a:sym typeface="Dekko"/>
                        </a:rPr>
                        <a:t>Questions we have about student learning </a:t>
                      </a:r>
                      <a:endParaRPr b="1" sz="1500">
                        <a:solidFill>
                          <a:schemeClr val="dk1"/>
                        </a:solidFill>
                        <a:latin typeface="Dekko"/>
                        <a:ea typeface="Dekko"/>
                        <a:cs typeface="Dekko"/>
                        <a:sym typeface="Dekko"/>
                      </a:endParaRPr>
                    </a:p>
                    <a:p>
                      <a:pPr indent="0" lvl="0" marL="0" rtl="0" algn="ctr">
                        <a:spcBef>
                          <a:spcPts val="0"/>
                        </a:spcBef>
                        <a:spcAft>
                          <a:spcPts val="0"/>
                        </a:spcAft>
                        <a:buClr>
                          <a:schemeClr val="dk1"/>
                        </a:buClr>
                        <a:buSzPts val="1100"/>
                        <a:buFont typeface="Arial"/>
                        <a:buNone/>
                      </a:pPr>
                      <a:r>
                        <a:rPr b="1" lang="en" sz="1500">
                          <a:solidFill>
                            <a:schemeClr val="dk1"/>
                          </a:solidFill>
                          <a:latin typeface="Dekko"/>
                          <a:ea typeface="Dekko"/>
                          <a:cs typeface="Dekko"/>
                          <a:sym typeface="Dekko"/>
                        </a:rPr>
                        <a:t>Preguntas que tenemos sobre el aprendizaje </a:t>
                      </a:r>
                      <a:endParaRPr>
                        <a:latin typeface="Dekko"/>
                        <a:ea typeface="Dekko"/>
                        <a:cs typeface="Dekko"/>
                        <a:sym typeface="Dekko"/>
                      </a:endParaRPr>
                    </a:p>
                  </a:txBody>
                  <a:tcPr marT="91425" marB="91425" marR="91425" marL="91425">
                    <a:solidFill>
                      <a:srgbClr val="D9D2E9"/>
                    </a:solidFill>
                  </a:tcPr>
                </a:tc>
              </a:tr>
            </a:tbl>
          </a:graphicData>
        </a:graphic>
      </p:graphicFrame>
      <p:pic>
        <p:nvPicPr>
          <p:cNvPr id="715" name="Google Shape;715;p77"/>
          <p:cNvPicPr preferRelativeResize="0"/>
          <p:nvPr/>
        </p:nvPicPr>
        <p:blipFill>
          <a:blip r:embed="rId3">
            <a:alphaModFix/>
          </a:blip>
          <a:stretch>
            <a:fillRect/>
          </a:stretch>
        </p:blipFill>
        <p:spPr>
          <a:xfrm>
            <a:off x="6958362" y="1177455"/>
            <a:ext cx="1180525" cy="12232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orkshop Facilitation">
  <a:themeElements>
    <a:clrScheme name="Simple Light">
      <a:dk1>
        <a:srgbClr val="000000"/>
      </a:dk1>
      <a:lt1>
        <a:srgbClr val="E02D00"/>
      </a:lt1>
      <a:dk2>
        <a:srgbClr val="FCFCFC"/>
      </a:dk2>
      <a:lt2>
        <a:srgbClr val="909090"/>
      </a:lt2>
      <a:accent1>
        <a:srgbClr val="F1F55A"/>
      </a:accent1>
      <a:accent2>
        <a:srgbClr val="F8920A"/>
      </a:accent2>
      <a:accent3>
        <a:srgbClr val="D15E00"/>
      </a:accent3>
      <a:accent4>
        <a:srgbClr val="FFC9B5"/>
      </a:accent4>
      <a:accent5>
        <a:srgbClr val="B7CCA9"/>
      </a:accent5>
      <a:accent6>
        <a:srgbClr val="D5C5C8"/>
      </a:accent6>
      <a:hlink>
        <a:srgbClr val="E02D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