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Inter" panose="020B0604020202020204" charset="0"/>
      <p:regular r:id="rId29"/>
      <p:bold r:id="rId30"/>
      <p:italic r:id="rId31"/>
      <p:boldItalic r:id="rId32"/>
    </p:embeddedFont>
    <p:embeddedFont>
      <p:font typeface="Solway" panose="020B0604020202020204" charset="0"/>
      <p:regular r:id="rId33"/>
      <p:bold r:id="rId34"/>
    </p:embeddedFont>
    <p:embeddedFont>
      <p:font typeface="Solway Light" panose="020B060402020202020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40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temeducationguide.com/stem-education-statistic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Here’s an outline for a </a:t>
            </a:r>
            <a:r>
              <a:rPr lang="en" b="1">
                <a:solidFill>
                  <a:schemeClr val="dk1"/>
                </a:solidFill>
              </a:rPr>
              <a:t>recruitment meeting slide presentation</a:t>
            </a:r>
            <a:r>
              <a:rPr lang="en">
                <a:solidFill>
                  <a:schemeClr val="dk1"/>
                </a:solidFill>
              </a:rPr>
              <a:t> tailored to your school’s activities, programs, and values. Each slide includes suggestions for making it visually engaging and interactive.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Slide 1: Welcome to [Your School Name]!</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Introduce the school, mission statement, and a warm welcome.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school logo, bright visuals, and a dynamic photo collage of smiling students participating in activities.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countdown timer or fun fact about the school to kick things off.</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Slide 2: A Vibrant School Community</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key activities (Turkey Trot, dances, Hallow-STEAM, STEAM Night, Book Fair, College Trips, Movie Nights, Math Night, College Night).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an animated calendar or interactive infographic highlighting the events by season.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short video montage of past events.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Slide 3: Our Achievements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Highlight awards the school has won, improved test scores, and successes from targeted interventions.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Include award icons, bar charts for test score growth, and quotes from students or parents.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Use a spinning trophy animation or live poll: “Which success excites you most?”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Slide 4: House System: Building Positive Culture</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the house system, point system for positive behavior, and incentives.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Show a leaderboard or visual of house mascots/colors.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Live quiz where attendees guess which house is currently leading.</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Slide 5: Clubs &amp; Activities for Every Passion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clubs (Anime, Korean, GSA, Dance, Art) and special programs (MESA, AVID).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colorful icons for each club with student testimonials or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QR code linking to a sign-up sheet or club showcase video.</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Slide 6: Award-Winning Sports Programs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Highlight the school’s sports achievements and programs.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Dynamic action shots, team photos, and stats for recent championships.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Play a short clip of a game-winning moment.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Slide 7: Elective Offerings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electives (STEAM, Band, AVID, Leadership) and extended day opportunities (7 periods, Envisioneers after school).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“Choose Your Path” flowchart or carousel of elective spotlights.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live poll: “Which elective would you choose?”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Slide 8: STEAM Integration &amp; CTE Pathways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Discuss how STEAM is integrated into classes and how it connects to Career Technical Education pathways in high schools.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diagram showing progression from middle school to high school to careers.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stat about STEM underrepresentation (e.g., percentage of women/minorities in STEM fields).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Slide 9: Why These Opportunities Matter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Emphasize the importance of providing opportunities in a high-need area.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comparative charts (e.g., community wage stats vs. access to advanced programs) and impactful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reflective question: “What future do you envision for your child?”</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Slide 10: Aligned to GEAR UP Values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Define GEAR UP values: Globally Aware, Empowered, Academically Courageous, Reflective, Upstanding, Problem Solver.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icons and student quotes/stories exemplifying each value.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an interactive slide where families can type what value resonates most with them.</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Slide 11: Success in Action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student projects, accomplishments, and testimonials.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digital scrapbook or slideshow with captions.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Encourage parents/students to share their aspirations in a digital survey link.</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Slide 12: Let’s Work Together!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how families can get involved and next steps (enrollment process, contacts).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simple, clear call-to-action slide with contact details and QR codes.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Provide a fun photo booth for parents/students to take pictures with school props post-meeting.</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Bonus Tips for Fun &amp; Creative Slides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Animations</a:t>
            </a:r>
            <a:r>
              <a:rPr lang="en">
                <a:solidFill>
                  <a:schemeClr val="dk1"/>
                </a:solidFill>
              </a:rPr>
              <a:t>: Use smooth transitions, animated icons, and text for visual appeal.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Live Polls/Interactive Elements</a:t>
            </a:r>
            <a:r>
              <a:rPr lang="en">
                <a:solidFill>
                  <a:schemeClr val="dk1"/>
                </a:solidFill>
              </a:rPr>
              <a:t>: Use tools like Mentimeter, Slido, or Kahoot to engage attendees.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Themes</a:t>
            </a:r>
            <a:r>
              <a:rPr lang="en">
                <a:solidFill>
                  <a:schemeClr val="dk1"/>
                </a:solidFill>
              </a:rPr>
              <a:t>: Choose a consistent and lively theme aligned with the school’s branding.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Background Music</a:t>
            </a:r>
            <a:r>
              <a:rPr lang="en">
                <a:solidFill>
                  <a:schemeClr val="dk1"/>
                </a:solidFill>
              </a:rPr>
              <a:t>: Add soft, upbeat instrumental music to set a welcoming tone.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Let me know if you'd like help creating specific slides!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26a050e32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26a050e32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24f27eeccf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24f27eeccf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5: Clubs &amp; Activities for Every Passion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clubs (Anime, Korean, GSA, Dance, Art) and special programs (MESA, AVID).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colorful icons for each club with student testimonials or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QR code linking to a sign-up sheet or club showcase video.</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6: Award-Winning Sports Programs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Highlight the school’s sports achievements and programs.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Dynamic action shots, team photos, and stats for recent championships.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Play a short clip of a game-winning moment.</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7: Elective Offerings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electives (STEAM, Band, AVID, Leadership) and extended day opportunities (7 periods, Envisioneers after school).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“Choose Your Path” flowchart or carousel of elective spotlights.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live poll: “Which elective would you choose?”</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8: STEAM Integration &amp; CTE Pathways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Discuss how STEAM is integrated into classes and how it connects to Career Technical Education pathways in high schools.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diagram showing progression from middle school to high school to careers.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stat about STEM underrepresentation (e.g., percentage of women/minorities in STEM fields).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9: Why These Opportunities Matter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Emphasize the importance of providing opportunities in a high-need area.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comparative charts (e.g., community wage stats vs. access to advanced programs) and impactful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reflective question: “What future do you envision for your child?”</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10: Aligned to GEAR UP Values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Define GEAR UP values: Globally Aware, Empowered, Academically Courageous, Reflective, Upstanding, Problem Solver.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icons and student quotes/stories exemplifying each value.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an interactive slide where families can type what value resonates most with them.</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11: Success in Action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student projects, accomplishments, and testimonials.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digital scrapbook or slideshow with captions.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Encourage parents/students to share their aspirations in a digital survey link.</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12: Let’s Work Together!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how families can get involved and next steps (enrollment process, contacts).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simple, clear call-to-action slide with contact details and QR codes.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Provide a fun photo booth for parents/students to take pictures with school props post-meeting.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Bonus Tips for Fun &amp; Creative Slides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Animations</a:t>
            </a:r>
            <a:r>
              <a:rPr lang="en">
                <a:solidFill>
                  <a:schemeClr val="dk1"/>
                </a:solidFill>
              </a:rPr>
              <a:t>: Use smooth transitions, animated icons, and text for visual appeal.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Live Polls/Interactive Elements</a:t>
            </a:r>
            <a:r>
              <a:rPr lang="en">
                <a:solidFill>
                  <a:schemeClr val="dk1"/>
                </a:solidFill>
              </a:rPr>
              <a:t>: Use tools like Mentimeter, Slido, or Kahoot to engage attendees.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Themes</a:t>
            </a:r>
            <a:r>
              <a:rPr lang="en">
                <a:solidFill>
                  <a:schemeClr val="dk1"/>
                </a:solidFill>
              </a:rPr>
              <a:t>: Choose a consistent and lively theme aligned with the school’s branding.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Background Music</a:t>
            </a:r>
            <a:r>
              <a:rPr lang="en">
                <a:solidFill>
                  <a:schemeClr val="dk1"/>
                </a:solidFill>
              </a:rPr>
              <a:t>: Add soft, upbeat instrumental music to set a welcoming tone.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Let me know if you'd like help creating specific slides!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24f27eeccf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24f27eeccf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6: Award-Winning Sports Programs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Highlight the school’s sports achievements and programs.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Dynamic action shots, team photos, and stats for recent championships.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Play a short clip of a game-winning moment.</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7: Elective Offerings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electives (STEAM, Band, AVID, Leadership) and extended day opportunities (7 periods, Envisioneers after school).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“Choose Your Path” flowchart or carousel of elective spotlights.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live poll: “Which elective would you choose?”</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8: STEAM Integration &amp; CTE Pathways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Discuss how STEAM is integrated into classes and how it connects to Career Technical Education pathways in high schools.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diagram showing progression from middle school to high school to careers.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stat about STEM underrepresentation (e.g., percentage of women/minorities in STEM fields).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9: Why These Opportunities Matter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Emphasize the importance of providing opportunities in a high-need area.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comparative charts (e.g., community wage stats vs. access to advanced programs) and impactful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reflective question: “What future do you envision for your child?”</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10: Aligned to GEAR UP Values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Define GEAR UP values: Globally Aware, Empowered, Academically Courageous, Reflective, Upstanding, Problem Solver.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icons and student quotes/stories exemplifying each value.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an interactive slide where families can type what value resonates most with them.</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11: Success in Action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student projects, accomplishments, and testimonials.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digital scrapbook or slideshow with captions.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Encourage parents/students to share their aspirations in a digital survey link.</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12: Let’s Work Together!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how families can get involved and next steps (enrollment process, contacts).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simple, clear call-to-action slide with contact details and QR codes.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Provide a fun photo booth for parents/students to take pictures with school props post-meeting.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Bonus Tips for Fun &amp; Creative Slides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Animations</a:t>
            </a:r>
            <a:r>
              <a:rPr lang="en">
                <a:solidFill>
                  <a:schemeClr val="dk1"/>
                </a:solidFill>
              </a:rPr>
              <a:t>: Use smooth transitions, animated icons, and text for visual appeal.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Live Polls/Interactive Elements</a:t>
            </a:r>
            <a:r>
              <a:rPr lang="en">
                <a:solidFill>
                  <a:schemeClr val="dk1"/>
                </a:solidFill>
              </a:rPr>
              <a:t>: Use tools like Mentimeter, Slido, or Kahoot to engage attendees.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Themes</a:t>
            </a:r>
            <a:r>
              <a:rPr lang="en">
                <a:solidFill>
                  <a:schemeClr val="dk1"/>
                </a:solidFill>
              </a:rPr>
              <a:t>: Choose a consistent and lively theme aligned with the school’s branding.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Background Music</a:t>
            </a:r>
            <a:r>
              <a:rPr lang="en">
                <a:solidFill>
                  <a:schemeClr val="dk1"/>
                </a:solidFill>
              </a:rPr>
              <a:t>: Add soft, upbeat instrumental music to set a welcoming tone.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Let me know if you'd like help creating specific slides!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24f27eeccf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24f27eeccf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r>
              <a:rPr lang="en" sz="1300" b="1">
                <a:solidFill>
                  <a:schemeClr val="dk1"/>
                </a:solidFill>
              </a:rPr>
              <a:t>Slide 7: Elective Offerings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electives (STEAM, Band, AVID, Leadership) and extended day opportunities (7 periods, Envisioneers after school).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“Choose Your Path” flowchart or carousel of elective spotlights.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live poll: “Which elective would you choose?”</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8: STEAM Integration &amp; CTE Pathways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Discuss how STEAM is integrated into classes and how it connects to Career Technical Education pathways in high schools.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diagram showing progression from middle school to high school to careers.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stat about STEM underrepresentation (e.g., percentage of women/minorities in STEM fields).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9: Why These Opportunities Matter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Emphasize the importance of providing opportunities in a high-need area.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comparative charts (e.g., community wage stats vs. access to advanced programs) and impactful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reflective question: “What future do you envision for your child?”</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10: Aligned to GEAR UP Values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Define GEAR UP values: Globally Aware, Empowered, Academically Courageous, Reflective, Upstanding, Problem Solver.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icons and student quotes/stories exemplifying each value.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an interactive slide where families can type what value resonates most with them.</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11: Success in Action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student projects, accomplishments, and testimonials.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digital scrapbook or slideshow with captions.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Encourage parents/students to share their aspirations in a digital survey link.</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12: Let’s Work Together!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how families can get involved and next steps (enrollment process, contacts).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simple, clear call-to-action slide with contact details and QR codes.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Provide a fun photo booth for parents/students to take pictures with school props post-meeting.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Bonus Tips for Fun &amp; Creative Slides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Animations</a:t>
            </a:r>
            <a:r>
              <a:rPr lang="en">
                <a:solidFill>
                  <a:schemeClr val="dk1"/>
                </a:solidFill>
              </a:rPr>
              <a:t>: Use smooth transitions, animated icons, and text for visual appeal.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Live Polls/Interactive Elements</a:t>
            </a:r>
            <a:r>
              <a:rPr lang="en">
                <a:solidFill>
                  <a:schemeClr val="dk1"/>
                </a:solidFill>
              </a:rPr>
              <a:t>: Use tools like Mentimeter, Slido, or Kahoot to engage attendees.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Themes</a:t>
            </a:r>
            <a:r>
              <a:rPr lang="en">
                <a:solidFill>
                  <a:schemeClr val="dk1"/>
                </a:solidFill>
              </a:rPr>
              <a:t>: Choose a consistent and lively theme aligned with the school’s branding.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Background Music</a:t>
            </a:r>
            <a:r>
              <a:rPr lang="en">
                <a:solidFill>
                  <a:schemeClr val="dk1"/>
                </a:solidFill>
              </a:rPr>
              <a:t>: Add soft, upbeat instrumental music to set a welcoming tone.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Let me know if you'd like help creating specific slides!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24f27eeccf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24f27eeccf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r>
              <a:rPr lang="en" sz="1300" b="1">
                <a:solidFill>
                  <a:schemeClr val="dk1"/>
                </a:solidFill>
              </a:rPr>
              <a:t>Slide 7: Elective Offerings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electives (STEAM, Band, AVID, Leadership) and extended day opportunities (7 periods, Envisioneers after school).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“Choose Your Path” flowchart or carousel of elective spotlights.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live poll: “Which elective would you choose?”</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8: STEAM Integration &amp; CTE Pathways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Discuss how STEAM is integrated into classes and how it connects to Career Technical Education pathways in high schools.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diagram showing progression from middle school to high school to careers.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stat about STEM underrepresentation (e.g., percentage of women/minorities in STEM fields).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9: Why These Opportunities Matter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Emphasize the importance of providing opportunities in a high-need area.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comparative charts (e.g., community wage stats vs. access to advanced programs) and impactful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reflective question: “What future do you envision for your child?”</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10: Aligned to GEAR UP Values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Define GEAR UP values: Globally Aware, Empowered, Academically Courageous, Reflective, Upstanding, Problem Solver.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icons and student quotes/stories exemplifying each value.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an interactive slide where families can type what value resonates most with them.</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11: Success in Action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student projects, accomplishments, and testimonials.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digital scrapbook or slideshow with captions.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Encourage parents/students to share their aspirations in a digital survey link.</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12: Let’s Work Together!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how families can get involved and next steps (enrollment process, contacts).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simple, clear call-to-action slide with contact details and QR codes.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Provide a fun photo booth for parents/students to take pictures with school props post-meeting.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Bonus Tips for Fun &amp; Creative Slides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Animations</a:t>
            </a:r>
            <a:r>
              <a:rPr lang="en">
                <a:solidFill>
                  <a:schemeClr val="dk1"/>
                </a:solidFill>
              </a:rPr>
              <a:t>: Use smooth transitions, animated icons, and text for visual appeal.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Live Polls/Interactive Elements</a:t>
            </a:r>
            <a:r>
              <a:rPr lang="en">
                <a:solidFill>
                  <a:schemeClr val="dk1"/>
                </a:solidFill>
              </a:rPr>
              <a:t>: Use tools like Mentimeter, Slido, or Kahoot to engage attendees.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Themes</a:t>
            </a:r>
            <a:r>
              <a:rPr lang="en">
                <a:solidFill>
                  <a:schemeClr val="dk1"/>
                </a:solidFill>
              </a:rPr>
              <a:t>: Choose a consistent and lively theme aligned with the school’s branding.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Background Music</a:t>
            </a:r>
            <a:r>
              <a:rPr lang="en">
                <a:solidFill>
                  <a:schemeClr val="dk1"/>
                </a:solidFill>
              </a:rPr>
              <a:t>: Add soft, upbeat instrumental music to set a welcoming tone.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Let me know if you'd like help creating specific slides!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24f27eeccf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24f27eeccf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AVID A-G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2bf2f75dd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2bf2f75dd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800">
                <a:solidFill>
                  <a:srgbClr val="595959"/>
                </a:solidFill>
              </a:rPr>
              <a:t>The Ocala STEAM Academy (OSA) band program, consisting of woodwinds, brass, and percussion instruments, currently includes 80 students and continues to grow each year. The program features two groups: the 6th-grade intermediate band and the 7th/8th-grade advanced band.</a:t>
            </a:r>
            <a:endParaRPr sz="18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800">
                <a:solidFill>
                  <a:srgbClr val="595959"/>
                </a:solidFill>
              </a:rPr>
              <a:t>Students have various opportunities to enhance their musicianship through performances, clinics, and festivals. A notable event is our very own Alum Rock School District Band Festival.</a:t>
            </a:r>
            <a:endParaRPr sz="18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800">
                <a:solidFill>
                  <a:srgbClr val="595959"/>
                </a:solidFill>
              </a:rPr>
              <a:t>At OSA, we are proud to have a dedicated band room on campus where students can practice and store their instruments. Many students also participate in after-school practice sessions and work together as a music ensemble.</a:t>
            </a:r>
            <a:endParaRPr sz="18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800">
                <a:solidFill>
                  <a:srgbClr val="595959"/>
                </a:solidFill>
              </a:rPr>
              <a:t>Through our dedication, we aim not only to nurture skilled musicians but also to help develop professional, well-rounded individuals through music education.</a:t>
            </a:r>
            <a:endParaRPr sz="18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800">
                <a:solidFill>
                  <a:srgbClr val="595959"/>
                </a:solidFill>
              </a:rPr>
              <a:t>For more information about the OSA band program, please contact Mr. Louie Flores Jr.</a:t>
            </a:r>
            <a:endParaRPr sz="1800">
              <a:solidFill>
                <a:srgbClr val="595959"/>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r>
              <a:rPr lang="en" sz="1300" b="1">
                <a:solidFill>
                  <a:schemeClr val="dk1"/>
                </a:solidFill>
              </a:rPr>
              <a:t>Slide 7: Elective Offerings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electives (STEAM, Band, AVID, Leadership) and extended day opportunities (7 periods, Envisioneers after school).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“Choose Your Path” flowchart or carousel of elective spotlights.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live poll: “Which elective would you choose?”</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8: STEAM Integration &amp; CTE Pathways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Discuss how STEAM is integrated into classes and how it connects to Career Technical Education pathways in high schools.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diagram showing progression from middle school to high school to careers.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stat about STEM underrepresentation (e.g., percentage of women/minorities in STEM fields).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9: Why These Opportunities Matter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Emphasize the importance of providing opportunities in a high-need area.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comparative charts (e.g., community wage stats vs. access to advanced programs) and impactful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reflective question: “What future do you envision for your child?”</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10: Aligned to GEAR UP Values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Define GEAR UP values: Globally Aware, Empowered, Academically Courageous, Reflective, Upstanding, Problem Solver.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icons and student quotes/stories exemplifying each value.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an interactive slide where families can type what value resonates most with them.</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11: Success in Action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student projects, accomplishments, and testimonials.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digital scrapbook or slideshow with captions.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Encourage parents/students to share their aspirations in a digital survey link.</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12: Let’s Work Together!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how families can get involved and next steps (enrollment process, contacts).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simple, clear call-to-action slide with contact details and QR codes.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Provide a fun photo booth for parents/students to take pictures with school props post-meeting.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Bonus Tips for Fun &amp; Creative Slides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Animations</a:t>
            </a:r>
            <a:r>
              <a:rPr lang="en">
                <a:solidFill>
                  <a:schemeClr val="dk1"/>
                </a:solidFill>
              </a:rPr>
              <a:t>: Use smooth transitions, animated icons, and text for visual appeal.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Live Polls/Interactive Elements</a:t>
            </a:r>
            <a:r>
              <a:rPr lang="en">
                <a:solidFill>
                  <a:schemeClr val="dk1"/>
                </a:solidFill>
              </a:rPr>
              <a:t>: Use tools like Mentimeter, Slido, or Kahoot to engage attendees.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Themes</a:t>
            </a:r>
            <a:r>
              <a:rPr lang="en">
                <a:solidFill>
                  <a:schemeClr val="dk1"/>
                </a:solidFill>
              </a:rPr>
              <a:t>: Choose a consistent and lively theme aligned with the school’s branding.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Background Music</a:t>
            </a:r>
            <a:r>
              <a:rPr lang="en">
                <a:solidFill>
                  <a:schemeClr val="dk1"/>
                </a:solidFill>
              </a:rPr>
              <a:t>: Add soft, upbeat instrumental music to set a welcoming tone.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Let me know if you'd like help creating specific slides!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24f27eeccf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24f27eeccf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8: STEAM Integration &amp; CTE Pathways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Discuss how STEAM is integrated into classes and how it connects to Career Technical Education pathways in high schools.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diagram showing progression from middle school to high school to careers.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stat about STEM underrepresentation (e.g., percentage of women/minorities in STEM fields).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9: Why These Opportunities Matter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Emphasize the importance of providing opportunities in a high-need area.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comparative charts (e.g., community wage stats vs. access to advanced programs) and impactful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reflective question: “What future do you envision for your child?”</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10: Aligned to GEAR UP Values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Define GEAR UP values: Globally Aware, Empowered, Academically Courageous, Reflective, Upstanding, Problem Solver.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icons and student quotes/stories exemplifying each value.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an interactive slide where families can type what value resonates most with them.</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11: Success in Action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student projects, accomplishments, and testimonials.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digital scrapbook or slideshow with captions.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Encourage parents/students to share their aspirations in a digital survey link.</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12: Let’s Work Together!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how families can get involved and next steps (enrollment process, contacts).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simple, clear call-to-action slide with contact details and QR codes.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Provide a fun photo booth for parents/students to take pictures with school props post-meeting.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Bonus Tips for Fun &amp; Creative Slides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Animations</a:t>
            </a:r>
            <a:r>
              <a:rPr lang="en">
                <a:solidFill>
                  <a:schemeClr val="dk1"/>
                </a:solidFill>
              </a:rPr>
              <a:t>: Use smooth transitions, animated icons, and text for visual appeal.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Live Polls/Interactive Elements</a:t>
            </a:r>
            <a:r>
              <a:rPr lang="en">
                <a:solidFill>
                  <a:schemeClr val="dk1"/>
                </a:solidFill>
              </a:rPr>
              <a:t>: Use tools like Mentimeter, Slido, or Kahoot to engage attendees.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Themes</a:t>
            </a:r>
            <a:r>
              <a:rPr lang="en">
                <a:solidFill>
                  <a:schemeClr val="dk1"/>
                </a:solidFill>
              </a:rPr>
              <a:t>: Choose a consistent and lively theme aligned with the school’s branding.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Background Music</a:t>
            </a:r>
            <a:r>
              <a:rPr lang="en">
                <a:solidFill>
                  <a:schemeClr val="dk1"/>
                </a:solidFill>
              </a:rPr>
              <a:t>: Add soft, upbeat instrumental music to set a welcoming tone.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Let me know if you'd like help creating specific slides!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2bf2f75dd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2bf2f75dd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24f27eecc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24f27eecc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u="sng">
                <a:solidFill>
                  <a:schemeClr val="hlink"/>
                </a:solidFill>
                <a:hlinkClick r:id="rId3"/>
              </a:rPr>
              <a:t>https://stemeducationguide.com/stem-education-statistics/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9: Why These Opportunities Matter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Emphasize the importance of providing opportunities in a high-need area.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comparative charts (e.g., community wage stats vs. access to advanced programs) and impactful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reflective question: “What future do you envision for your child?”</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10: Aligned to GEAR UP Values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Define GEAR UP values: Globally Aware, Empowered, Academically Courageous, Reflective, Upstanding, Problem Solver.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icons and student quotes/stories exemplifying each value.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an interactive slide where families can type what value resonates most with them.</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11: Success in Action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student projects, accomplishments, and testimonials.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digital scrapbook or slideshow with captions.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Encourage parents/students to share their aspirations in a digital survey link.</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12: Let’s Work Together!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how families can get involved and next steps (enrollment process, contacts).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simple, clear call-to-action slide with contact details and QR codes.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Provide a fun photo booth for parents/students to take pictures with school props post-meeting.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Bonus Tips for Fun &amp; Creative Slides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Animations</a:t>
            </a:r>
            <a:r>
              <a:rPr lang="en">
                <a:solidFill>
                  <a:schemeClr val="dk1"/>
                </a:solidFill>
              </a:rPr>
              <a:t>: Use smooth transitions, animated icons, and text for visual appeal.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Live Polls/Interactive Elements</a:t>
            </a:r>
            <a:r>
              <a:rPr lang="en">
                <a:solidFill>
                  <a:schemeClr val="dk1"/>
                </a:solidFill>
              </a:rPr>
              <a:t>: Use tools like Mentimeter, Slido, or Kahoot to engage attendees.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Themes</a:t>
            </a:r>
            <a:r>
              <a:rPr lang="en">
                <a:solidFill>
                  <a:schemeClr val="dk1"/>
                </a:solidFill>
              </a:rPr>
              <a:t>: Choose a consistent and lively theme aligned with the school’s branding.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Background Music</a:t>
            </a:r>
            <a:r>
              <a:rPr lang="en">
                <a:solidFill>
                  <a:schemeClr val="dk1"/>
                </a:solidFill>
              </a:rPr>
              <a:t>: Add soft, upbeat instrumental music to set a welcoming tone.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Let me know if you'd like help creating specific slides!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24f27eeccf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24f27eeccf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Here’s an outline for a </a:t>
            </a:r>
            <a:r>
              <a:rPr lang="en" b="1">
                <a:solidFill>
                  <a:schemeClr val="dk1"/>
                </a:solidFill>
              </a:rPr>
              <a:t>recruitment meeting slide presentation</a:t>
            </a:r>
            <a:r>
              <a:rPr lang="en">
                <a:solidFill>
                  <a:schemeClr val="dk1"/>
                </a:solidFill>
              </a:rPr>
              <a:t> tailored to your school’s activities, programs, and values. Each slide includes suggestions for making it visually engaging and interactive.</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 Welcome to [Your School Name]!</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Introduce the school, mission statement, and a warm welcome.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school logo, bright visuals, and a dynamic photo collage of smiling students participating in activities.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countdown timer or fun fact about the school to kick things off.</a:t>
            </a:r>
            <a:endParaRPr>
              <a:solidFill>
                <a:schemeClr val="dk1"/>
              </a:solidFill>
            </a:endParaRPr>
          </a:p>
          <a:p>
            <a:pPr marL="0" lvl="0" indent="0" algn="l" rtl="0">
              <a:lnSpc>
                <a:spcPct val="115000"/>
              </a:lnSpc>
              <a:spcBef>
                <a:spcPts val="1200"/>
              </a:spcBef>
              <a:spcAft>
                <a:spcPts val="0"/>
              </a:spcAft>
              <a:buNone/>
            </a:pPr>
            <a:r>
              <a:rPr lang="en">
                <a:solidFill>
                  <a:schemeClr val="dk1"/>
                </a:solidFill>
              </a:rPr>
              <a:t>At Ocala STEAM Academy it is our mission to provide a quality and well-rounded education that will support students in reaching their full potential. Our staff is committed to serving and</a:t>
            </a:r>
            <a:endParaRPr>
              <a:solidFill>
                <a:schemeClr val="dk1"/>
              </a:solidFill>
            </a:endParaRPr>
          </a:p>
          <a:p>
            <a:pPr marL="0" lvl="0" indent="0" algn="l" rtl="0">
              <a:lnSpc>
                <a:spcPct val="115000"/>
              </a:lnSpc>
              <a:spcBef>
                <a:spcPts val="0"/>
              </a:spcBef>
              <a:spcAft>
                <a:spcPts val="0"/>
              </a:spcAft>
              <a:buNone/>
            </a:pPr>
            <a:r>
              <a:rPr lang="en">
                <a:solidFill>
                  <a:schemeClr val="dk1"/>
                </a:solidFill>
              </a:rPr>
              <a:t>promoting each student’s academic success, social and personal growth, and career aspirations through a rigorous curriculum that is both challenging and engaging.</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2: A Vibrant School Community</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key activities (Turkey Trot, dances, Hallow-STEAM, STEAM Night, Book Fair, College Trips, Movie Nights, Math Night, College Night).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an animated calendar or interactive infographic highlighting the events by season.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short video montage of past events.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3: Our Achievements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Highlight awards the school has won, improved test scores, and successes from targeted interventions.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Include award icons, bar charts for test score growth, and quotes from students or parents.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Use a spinning trophy animation or live poll: “Which success excites you most?”</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4: House System: Building Positive Culture</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the house system, point system for positive behavior, and incentives.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Show a leaderboard or visual of house mascots/colors.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Live quiz where attendees guess which house is currently leading.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5: Clubs &amp; Activities for Every Passion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clubs (Anime, Korean, GSA, Dance, Art) and special programs (MESA, AVID).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colorful icons for each club with student testimonials or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QR code linking to a sign-up sheet or club showcase video.</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6: Award-Winning Sports Programs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Highlight the school’s sports achievements and programs.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Dynamic action shots, team photos, and stats for recent championships.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Play a short clip of a game-winning moment.</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7: Elective Offerings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electives (STEAM, Band, AVID, Leadership) and extended day opportunities (7 periods, Envisioneers after school).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“Choose Your Path” flowchart or carousel of elective spotlights.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live poll: “Which elective would you choose?”</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8: STEAM Integration &amp; CTE Pathways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Discuss how STEAM is integrated into classes and how it connects to Career Technical Education pathways in high schools.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diagram showing progression from middle school to high school to careers.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stat about STEM underrepresentation (e.g., percentage of women/minorities in STEM fields).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9: Why These Opportunities Matter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Emphasize the importance of providing opportunities in a high-need area.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comparative charts (e.g., community wage stats vs. access to advanced programs) and impactful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reflective question: “What future do you envision for your child?”</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10: Aligned to GEAR UP Values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Define GEAR UP values: Globally Aware, Empowered, Academically Courageous, Reflective, Upstanding, Problem Solver.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icons and student quotes/stories exemplifying each value.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an interactive slide where families can type what value resonates most with them.</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11: Success in Action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student projects, accomplishments, and testimonials.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digital scrapbook or slideshow with captions.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Encourage parents/students to share their aspirations in a digital survey link.</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12: Let’s Work Together!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how families can get involved and next steps (enrollment process, contacts).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simple, clear call-to-action slide with contact details and QR codes.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Provide a fun photo booth for parents/students to take pictures with school props post-meeting.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Bonus Tips for Fun &amp; Creative Slides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Animations</a:t>
            </a:r>
            <a:r>
              <a:rPr lang="en">
                <a:solidFill>
                  <a:schemeClr val="dk1"/>
                </a:solidFill>
              </a:rPr>
              <a:t>: Use smooth transitions, animated icons, and text for visual appeal.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Live Polls/Interactive Elements</a:t>
            </a:r>
            <a:r>
              <a:rPr lang="en">
                <a:solidFill>
                  <a:schemeClr val="dk1"/>
                </a:solidFill>
              </a:rPr>
              <a:t>: Use tools like Mentimeter, Slido, or Kahoot to engage attendees.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Themes</a:t>
            </a:r>
            <a:r>
              <a:rPr lang="en">
                <a:solidFill>
                  <a:schemeClr val="dk1"/>
                </a:solidFill>
              </a:rPr>
              <a:t>: Choose a consistent and lively theme aligned with the school’s branding.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Background Music</a:t>
            </a:r>
            <a:r>
              <a:rPr lang="en">
                <a:solidFill>
                  <a:schemeClr val="dk1"/>
                </a:solidFill>
              </a:rPr>
              <a:t>: Add soft, upbeat instrumental music to set a welcoming tone.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Let me know if you'd like help creating specific slides!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24f27eeccf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24f27eeccf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a:p>
            <a:pPr marL="457200" lvl="0" indent="-298450" algn="l" rtl="0">
              <a:lnSpc>
                <a:spcPct val="115000"/>
              </a:lnSpc>
              <a:spcBef>
                <a:spcPts val="1200"/>
              </a:spcBef>
              <a:spcAft>
                <a:spcPts val="0"/>
              </a:spcAft>
              <a:buClr>
                <a:schemeClr val="dk1"/>
              </a:buClr>
              <a:buSzPts val="1100"/>
              <a:buChar char="●"/>
            </a:pP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457200" lvl="0" indent="-298450" algn="l" rtl="0">
              <a:lnSpc>
                <a:spcPct val="115000"/>
              </a:lnSpc>
              <a:spcBef>
                <a:spcPts val="1200"/>
              </a:spcBef>
              <a:spcAft>
                <a:spcPts val="0"/>
              </a:spcAft>
              <a:buClr>
                <a:schemeClr val="dk1"/>
              </a:buClr>
              <a:buSzPts val="1100"/>
              <a:buChar char="●"/>
            </a:pP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12: Let’s Work Together!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how families can get involved and next steps (enrollment process, contacts).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simple, clear call-to-action slide with contact details and QR codes.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Provide a fun photo booth for parents/students to take pictures with school props post-meeting.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Bonus Tips for Fun &amp; Creative Slides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Animations</a:t>
            </a:r>
            <a:r>
              <a:rPr lang="en">
                <a:solidFill>
                  <a:schemeClr val="dk1"/>
                </a:solidFill>
              </a:rPr>
              <a:t>: Use smooth transitions, animated icons, and text for visual appeal.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Live Polls/Interactive Elements</a:t>
            </a:r>
            <a:r>
              <a:rPr lang="en">
                <a:solidFill>
                  <a:schemeClr val="dk1"/>
                </a:solidFill>
              </a:rPr>
              <a:t>: Use tools like Mentimeter, Slido, or Kahoot to engage attendees.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Themes</a:t>
            </a:r>
            <a:r>
              <a:rPr lang="en">
                <a:solidFill>
                  <a:schemeClr val="dk1"/>
                </a:solidFill>
              </a:rPr>
              <a:t>: Choose a consistent and lively theme aligned with the school’s branding.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Background Music</a:t>
            </a:r>
            <a:r>
              <a:rPr lang="en">
                <a:solidFill>
                  <a:schemeClr val="dk1"/>
                </a:solidFill>
              </a:rPr>
              <a:t>: Add soft, upbeat instrumental music to set a welcoming tone.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Let me know if you'd like help creating specific slides!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24f27eecc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24f27eecc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2bf2f75dd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2bf2f75dd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Shadow days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24f27eeccf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24f27eeccf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sz="1300" b="1">
                <a:solidFill>
                  <a:schemeClr val="dk1"/>
                </a:solidFill>
              </a:rPr>
              <a:t>Slide 3: Our Achievements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Highlight awards the school has won, improved test scores, and successes from targeted interventions.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Include award icons, bar charts for test score growth, and quotes from students or parents.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Use a spinning trophy animation or live poll: “Which success excites you most?”</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4: House System: Building Positive Culture</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the house system, point system for positive behavior, and incentives.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Show a leaderboard or visual of house mascots/colors.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Live quiz where attendees guess which house is currently leading.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5: Clubs &amp; Activities for Every Passion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clubs (Anime, Korean, GSA, Dance, Art) and special programs (MESA, AVID).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colorful icons for each club with student testimonials or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QR code linking to a sign-up sheet or club showcase video.</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6: Award-Winning Sports Programs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Highlight the school’s sports achievements and programs.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Dynamic action shots, team photos, and stats for recent championships.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Play a short clip of a game-winning moment.</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7: Elective Offerings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electives (STEAM, Band, AVID, Leadership) and extended day opportunities (7 periods, Envisioneers after school).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“Choose Your Path” flowchart or carousel of elective spotlights.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live poll: “Which elective would you choose?”</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8: STEAM Integration &amp; CTE Pathways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Discuss how STEAM is integrated into classes and how it connects to Career Technical Education pathways in high schools.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diagram showing progression from middle school to high school to careers.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stat about STEM underrepresentation (e.g., percentage of women/minorities in STEM fields).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9: Why These Opportunities Matter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Emphasize the importance of providing opportunities in a high-need area.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comparative charts (e.g., community wage stats vs. access to advanced programs) and impactful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reflective question: “What future do you envision for your child?”</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10: Aligned to GEAR UP Values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Define GEAR UP values: Globally Aware, Empowered, Academically Courageous, Reflective, Upstanding, Problem Solver.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icons and student quotes/stories exemplifying each value.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an interactive slide where families can type what value resonates most with them.</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11: Success in Action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student projects, accomplishments, and testimonials.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digital scrapbook or slideshow with captions.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Encourage parents/students to share their aspirations in a digital survey link.</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12: Let’s Work Together!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how families can get involved and next steps (enrollment process, contacts).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simple, clear call-to-action slide with contact details and QR codes.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Provide a fun photo booth for parents/students to take pictures with school props post-meeting.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Bonus Tips for Fun &amp; Creative Slides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Animations</a:t>
            </a:r>
            <a:r>
              <a:rPr lang="en">
                <a:solidFill>
                  <a:schemeClr val="dk1"/>
                </a:solidFill>
              </a:rPr>
              <a:t>: Use smooth transitions, animated icons, and text for visual appeal.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Live Polls/Interactive Elements</a:t>
            </a:r>
            <a:r>
              <a:rPr lang="en">
                <a:solidFill>
                  <a:schemeClr val="dk1"/>
                </a:solidFill>
              </a:rPr>
              <a:t>: Use tools like Mentimeter, Slido, or Kahoot to engage attendees.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Themes</a:t>
            </a:r>
            <a:r>
              <a:rPr lang="en">
                <a:solidFill>
                  <a:schemeClr val="dk1"/>
                </a:solidFill>
              </a:rPr>
              <a:t>: Choose a consistent and lively theme aligned with the school’s branding.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Background Music</a:t>
            </a:r>
            <a:r>
              <a:rPr lang="en">
                <a:solidFill>
                  <a:schemeClr val="dk1"/>
                </a:solidFill>
              </a:rPr>
              <a:t>: Add soft, upbeat instrumental music to set a welcoming tone.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Let me know if you'd like help creating specific slides!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25396412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25396412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sz="1300" b="1">
                <a:solidFill>
                  <a:schemeClr val="dk1"/>
                </a:solidFill>
              </a:rPr>
              <a:t>Slide 3: Our Achievements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Highlight awards the school has won, improved test scores, and successes from targeted interventions.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Include award icons, bar charts for test score growth, and quotes from students or parents.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Use a spinning trophy animation or live poll: “Which success excites you most?”</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2bf2f75dd9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2bf2f75dd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24f27eeccf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24f27eecc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2: A Vibrant School Community</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key activities (Turkey Trot, dances, Hallow-STEAM, STEAM Night, Book Fair, College Trips, Movie Nights, Math Night, College Night).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an animated calendar or interactive infographic highlighting the events by season.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short video montage of past events.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3: Our Achievements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Highlight awards the school has won, improved test scores, and successes from targeted interventions.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Include award icons, bar charts for test score growth, and quotes from students or parents.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Use a spinning trophy animation or live poll: “Which success excites you most?”</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4: House System: Building Positive Culture</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the house system, point system for positive behavior, and incentives.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Show a leaderboard or visual of house mascots/colors.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Live quiz where attendees guess which house is currently leading.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5: Clubs &amp; Activities for Every Passion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clubs (Anime, Korean, GSA, Dance, Art) and special programs (MESA, AVID).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colorful icons for each club with student testimonials or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QR code linking to a sign-up sheet or club showcase video.</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6: Award-Winning Sports Programs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Highlight the school’s sports achievements and programs.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Dynamic action shots, team photos, and stats for recent championships.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Play a short clip of a game-winning moment.</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7: Elective Offerings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electives (STEAM, Band, AVID, Leadership) and extended day opportunities (7 periods, Envisioneers after school).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“Choose Your Path” flowchart or carousel of elective spotlights.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live poll: “Which elective would you choose?”</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8: STEAM Integration &amp; CTE Pathways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Discuss how STEAM is integrated into classes and how it connects to Career Technical Education pathways in high schools.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diagram showing progression from middle school to high school to careers.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stat about STEM underrepresentation (e.g., percentage of women/minorities in STEM fields).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9: Why These Opportunities Matter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Emphasize the importance of providing opportunities in a high-need area.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comparative charts (e.g., community wage stats vs. access to advanced programs) and impactful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reflective question: “What future do you envision for your child?”</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10: Aligned to GEAR UP Values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Define GEAR UP values: Globally Aware, Empowered, Academically Courageous, Reflective, Upstanding, Problem Solver.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icons and student quotes/stories exemplifying each value.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an interactive slide where families can type what value resonates most with them.</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11: Success in Action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student projects, accomplishments, and testimonials.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digital scrapbook or slideshow with captions.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Encourage parents/students to share their aspirations in a digital survey link.</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12: Let’s Work Together!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how families can get involved and next steps (enrollment process, contacts).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simple, clear call-to-action slide with contact details and QR codes.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Provide a fun photo booth for parents/students to take pictures with school props post-meeting.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Bonus Tips for Fun &amp; Creative Slides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Animations</a:t>
            </a:r>
            <a:r>
              <a:rPr lang="en">
                <a:solidFill>
                  <a:schemeClr val="dk1"/>
                </a:solidFill>
              </a:rPr>
              <a:t>: Use smooth transitions, animated icons, and text for visual appeal.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Live Polls/Interactive Elements</a:t>
            </a:r>
            <a:r>
              <a:rPr lang="en">
                <a:solidFill>
                  <a:schemeClr val="dk1"/>
                </a:solidFill>
              </a:rPr>
              <a:t>: Use tools like Mentimeter, Slido, or Kahoot to engage attendees.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Themes</a:t>
            </a:r>
            <a:r>
              <a:rPr lang="en">
                <a:solidFill>
                  <a:schemeClr val="dk1"/>
                </a:solidFill>
              </a:rPr>
              <a:t>: Choose a consistent and lively theme aligned with the school’s branding.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Background Music</a:t>
            </a:r>
            <a:r>
              <a:rPr lang="en">
                <a:solidFill>
                  <a:schemeClr val="dk1"/>
                </a:solidFill>
              </a:rPr>
              <a:t>: Add soft, upbeat instrumental music to set a welcoming tone.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Let me know if you'd like help creating specific slides!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24f27eeccf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24f27eeccf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4: House System: Building Positive Culture</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the house system, point system for positive behavior, and incentives.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Show a leaderboard or visual of house mascots/colors.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Live quiz where attendees guess which house is currently leading.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5: Clubs &amp; Activities for Every Passion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clubs (Anime, Korean, GSA, Dance, Art) and special programs (MESA, AVID).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colorful icons for each club with student testimonials or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QR code linking to a sign-up sheet or club showcase video.</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6: Award-Winning Sports Programs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Highlight the school’s sports achievements and programs.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Dynamic action shots, team photos, and stats for recent championships.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Play a short clip of a game-winning moment.</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7: Elective Offerings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List electives (STEAM, Band, AVID, Leadership) and extended day opportunities (7 periods, Envisioneers after school).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“Choose Your Path” flowchart or carousel of elective spotlights.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live poll: “Which elective would you choose?”</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8: STEAM Integration &amp; CTE Pathways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Discuss how STEAM is integrated into classes and how it connects to Career Technical Education pathways in high schools.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diagram showing progression from middle school to high school to careers.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Include a stat about STEM underrepresentation (e.g., percentage of women/minorities in STEM fields).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9: Why These Opportunities Matter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Emphasize the importance of providing opportunities in a high-need area.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comparative charts (e.g., community wage stats vs. access to advanced programs) and impactful photos.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 reflective question: “What future do you envision for your child?”</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10: Aligned to GEAR UP Values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Define GEAR UP values: Globally Aware, Empowered, Academically Courageous, Reflective, Upstanding, Problem Solver.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icons and student quotes/stories exemplifying each value.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Add an interactive slide where families can type what value resonates most with them.</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11: Success in Action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Showcase student projects, accomplishments, and testimonials.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Create a digital scrapbook or slideshow with captions.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Encourage parents/students to share their aspirations in a digital survey link.</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Slide 12: Let’s Work Together!</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Content</a:t>
            </a:r>
            <a:r>
              <a:rPr lang="en">
                <a:solidFill>
                  <a:schemeClr val="dk1"/>
                </a:solidFill>
              </a:rPr>
              <a:t>: Explain how families can get involved and next steps (enrollment process, contacts).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a:t>
            </a:r>
            <a:r>
              <a:rPr lang="en">
                <a:solidFill>
                  <a:schemeClr val="dk1"/>
                </a:solidFill>
              </a:rPr>
              <a:t>: Use a simple, clear call-to-action slide with contact details and QR codes.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Engagement</a:t>
            </a:r>
            <a:r>
              <a:rPr lang="en">
                <a:solidFill>
                  <a:schemeClr val="dk1"/>
                </a:solidFill>
              </a:rPr>
              <a:t>: Provide a fun photo booth for parents/students to take pictures with school props post-meeting.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400"/>
              </a:spcBef>
              <a:spcAft>
                <a:spcPts val="0"/>
              </a:spcAft>
              <a:buNone/>
            </a:pPr>
            <a:r>
              <a:rPr lang="en" sz="1300" b="1">
                <a:solidFill>
                  <a:schemeClr val="dk1"/>
                </a:solidFill>
              </a:rPr>
              <a:t>Bonus Tips for Fun &amp; Creative Slides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Animations</a:t>
            </a:r>
            <a:r>
              <a:rPr lang="en">
                <a:solidFill>
                  <a:schemeClr val="dk1"/>
                </a:solidFill>
              </a:rPr>
              <a:t>: Use smooth transitions, animated icons, and text for visual appeal.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Live Polls/Interactive Elements</a:t>
            </a:r>
            <a:r>
              <a:rPr lang="en">
                <a:solidFill>
                  <a:schemeClr val="dk1"/>
                </a:solidFill>
              </a:rPr>
              <a:t>: Use tools like Mentimeter, Slido, or Kahoot to engage attendees.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Themes</a:t>
            </a:r>
            <a:r>
              <a:rPr lang="en">
                <a:solidFill>
                  <a:schemeClr val="dk1"/>
                </a:solidFill>
              </a:rPr>
              <a:t>: Choose a consistent and lively theme aligned with the school’s branding.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Background Music</a:t>
            </a:r>
            <a:r>
              <a:rPr lang="en">
                <a:solidFill>
                  <a:schemeClr val="dk1"/>
                </a:solidFill>
              </a:rPr>
              <a:t>: Add soft, upbeat instrumental music to set a welcoming tone.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Let me know if you'd like help creating specific slides!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2bf2f75dd9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2bf2f75dd9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26a050e329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26a050e32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859A97"/>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6">
  <p:cSld name="CUSTOM_5">
    <p:spTree>
      <p:nvGrpSpPr>
        <p:cNvPr id="1" name="Shape 107"/>
        <p:cNvGrpSpPr/>
        <p:nvPr/>
      </p:nvGrpSpPr>
      <p:grpSpPr>
        <a:xfrm>
          <a:off x="0" y="0"/>
          <a:ext cx="0" cy="0"/>
          <a:chOff x="0" y="0"/>
          <a:chExt cx="0" cy="0"/>
        </a:xfrm>
      </p:grpSpPr>
      <p:pic>
        <p:nvPicPr>
          <p:cNvPr id="108" name="Google Shape;108;p11"/>
          <p:cNvPicPr preferRelativeResize="0"/>
          <p:nvPr/>
        </p:nvPicPr>
        <p:blipFill>
          <a:blip r:embed="rId2">
            <a:alphaModFix/>
          </a:blip>
          <a:stretch>
            <a:fillRect/>
          </a:stretch>
        </p:blipFill>
        <p:spPr>
          <a:xfrm>
            <a:off x="0" y="4465"/>
            <a:ext cx="9144003" cy="5134572"/>
          </a:xfrm>
          <a:prstGeom prst="rect">
            <a:avLst/>
          </a:prstGeom>
          <a:noFill/>
          <a:ln>
            <a:noFill/>
          </a:ln>
        </p:spPr>
      </p:pic>
      <p:pic>
        <p:nvPicPr>
          <p:cNvPr id="109" name="Google Shape;109;p11"/>
          <p:cNvPicPr preferRelativeResize="0"/>
          <p:nvPr/>
        </p:nvPicPr>
        <p:blipFill rotWithShape="1">
          <a:blip r:embed="rId3">
            <a:alphaModFix/>
          </a:blip>
          <a:srcRect b="46230"/>
          <a:stretch/>
        </p:blipFill>
        <p:spPr>
          <a:xfrm>
            <a:off x="267513" y="1154150"/>
            <a:ext cx="8608978" cy="3989350"/>
          </a:xfrm>
          <a:prstGeom prst="rect">
            <a:avLst/>
          </a:prstGeom>
          <a:noFill/>
          <a:ln>
            <a:noFill/>
          </a:ln>
        </p:spPr>
      </p:pic>
      <p:sp>
        <p:nvSpPr>
          <p:cNvPr id="110" name="Google Shape;110;p11"/>
          <p:cNvSpPr/>
          <p:nvPr/>
        </p:nvSpPr>
        <p:spPr>
          <a:xfrm>
            <a:off x="998063" y="2231644"/>
            <a:ext cx="2046178" cy="2057400"/>
          </a:xfrm>
          <a:custGeom>
            <a:avLst/>
            <a:gdLst/>
            <a:ahLst/>
            <a:cxnLst/>
            <a:rect l="l" t="t" r="r" b="b"/>
            <a:pathLst>
              <a:path w="4092356" h="4114800" extrusionOk="0">
                <a:moveTo>
                  <a:pt x="0" y="0"/>
                </a:moveTo>
                <a:lnTo>
                  <a:pt x="4092356" y="0"/>
                </a:lnTo>
                <a:lnTo>
                  <a:pt x="4092356" y="4114800"/>
                </a:lnTo>
                <a:lnTo>
                  <a:pt x="0" y="4114800"/>
                </a:lnTo>
                <a:lnTo>
                  <a:pt x="0" y="0"/>
                </a:lnTo>
                <a:close/>
              </a:path>
            </a:pathLst>
          </a:custGeom>
          <a:blipFill rotWithShape="1">
            <a:blip r:embed="rId4">
              <a:alphaModFix amt="57000"/>
            </a:blip>
            <a:stretch>
              <a:fillRect/>
            </a:stretch>
          </a:blipFill>
          <a:ln>
            <a:noFill/>
          </a:ln>
        </p:spPr>
      </p:sp>
      <p:sp>
        <p:nvSpPr>
          <p:cNvPr id="111" name="Google Shape;111;p11"/>
          <p:cNvSpPr/>
          <p:nvPr/>
        </p:nvSpPr>
        <p:spPr>
          <a:xfrm rot="9840912">
            <a:off x="6163867" y="2132368"/>
            <a:ext cx="2043337" cy="2054543"/>
          </a:xfrm>
          <a:custGeom>
            <a:avLst/>
            <a:gdLst/>
            <a:ahLst/>
            <a:cxnLst/>
            <a:rect l="l" t="t" r="r" b="b"/>
            <a:pathLst>
              <a:path w="4092356" h="4114800" extrusionOk="0">
                <a:moveTo>
                  <a:pt x="0" y="0"/>
                </a:moveTo>
                <a:lnTo>
                  <a:pt x="4092356" y="0"/>
                </a:lnTo>
                <a:lnTo>
                  <a:pt x="4092356" y="4114800"/>
                </a:lnTo>
                <a:lnTo>
                  <a:pt x="0" y="4114800"/>
                </a:lnTo>
                <a:lnTo>
                  <a:pt x="0" y="0"/>
                </a:lnTo>
                <a:close/>
              </a:path>
            </a:pathLst>
          </a:custGeom>
          <a:blipFill rotWithShape="1">
            <a:blip r:embed="rId4">
              <a:alphaModFix amt="57000"/>
            </a:blip>
            <a:stretch>
              <a:fillRect/>
            </a:stretch>
          </a:blipFill>
          <a:ln>
            <a:noFill/>
          </a:ln>
        </p:spPr>
      </p:sp>
      <p:sp>
        <p:nvSpPr>
          <p:cNvPr id="112" name="Google Shape;112;p11"/>
          <p:cNvSpPr/>
          <p:nvPr/>
        </p:nvSpPr>
        <p:spPr>
          <a:xfrm>
            <a:off x="3528116" y="2166094"/>
            <a:ext cx="2011223" cy="1981969"/>
          </a:xfrm>
          <a:custGeom>
            <a:avLst/>
            <a:gdLst/>
            <a:ahLst/>
            <a:cxnLst/>
            <a:rect l="l" t="t" r="r" b="b"/>
            <a:pathLst>
              <a:path w="4022446" h="3963937" extrusionOk="0">
                <a:moveTo>
                  <a:pt x="0" y="0"/>
                </a:moveTo>
                <a:lnTo>
                  <a:pt x="4022446" y="0"/>
                </a:lnTo>
                <a:lnTo>
                  <a:pt x="4022446" y="3963937"/>
                </a:lnTo>
                <a:lnTo>
                  <a:pt x="0" y="3963937"/>
                </a:lnTo>
                <a:lnTo>
                  <a:pt x="0" y="0"/>
                </a:lnTo>
                <a:close/>
              </a:path>
            </a:pathLst>
          </a:custGeom>
          <a:blipFill rotWithShape="1">
            <a:blip r:embed="rId5">
              <a:alphaModFix amt="57000"/>
            </a:blip>
            <a:stretch>
              <a:fillRect/>
            </a:stretch>
          </a:blipFill>
          <a:ln>
            <a:noFill/>
          </a:ln>
        </p:spPr>
      </p:sp>
      <p:sp>
        <p:nvSpPr>
          <p:cNvPr id="113" name="Google Shape;113;p11"/>
          <p:cNvSpPr txBox="1">
            <a:spLocks noGrp="1"/>
          </p:cNvSpPr>
          <p:nvPr>
            <p:ph type="title"/>
          </p:nvPr>
        </p:nvSpPr>
        <p:spPr>
          <a:xfrm>
            <a:off x="188400" y="239949"/>
            <a:ext cx="8767200" cy="571500"/>
          </a:xfrm>
          <a:prstGeom prst="rect">
            <a:avLst/>
          </a:prstGeom>
        </p:spPr>
        <p:txBody>
          <a:bodyPr spcFirstLastPara="1" wrap="square" lIns="45725" tIns="22850" rIns="45725" bIns="22850" anchor="t" anchorCtr="0">
            <a:noAutofit/>
          </a:bodyPr>
          <a:lstStyle>
            <a:lvl1pPr lvl="0">
              <a:spcBef>
                <a:spcPts val="0"/>
              </a:spcBef>
              <a:spcAft>
                <a:spcPts val="0"/>
              </a:spcAft>
              <a:buClr>
                <a:srgbClr val="E9E5D4"/>
              </a:buClr>
              <a:buSzPts val="4500"/>
              <a:buNone/>
              <a:defRPr>
                <a:solidFill>
                  <a:srgbClr val="E9E5D4"/>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14" name="Google Shape;114;p11"/>
          <p:cNvSpPr txBox="1">
            <a:spLocks noGrp="1"/>
          </p:cNvSpPr>
          <p:nvPr>
            <p:ph type="subTitle" idx="1"/>
          </p:nvPr>
        </p:nvSpPr>
        <p:spPr>
          <a:xfrm>
            <a:off x="998075" y="1644425"/>
            <a:ext cx="2046300" cy="444600"/>
          </a:xfrm>
          <a:prstGeom prst="rect">
            <a:avLst/>
          </a:prstGeom>
        </p:spPr>
        <p:txBody>
          <a:bodyPr spcFirstLastPara="1" wrap="square" lIns="45725" tIns="22850" rIns="45725" bIns="22850" anchor="t" anchorCtr="0">
            <a:noAutofit/>
          </a:bodyPr>
          <a:lstStyle>
            <a:lvl1pPr lvl="0">
              <a:spcBef>
                <a:spcPts val="300"/>
              </a:spcBef>
              <a:spcAft>
                <a:spcPts val="0"/>
              </a:spcAft>
              <a:buSzPts val="1200"/>
              <a:buNone/>
              <a:defRPr sz="1200" b="1"/>
            </a:lvl1pPr>
            <a:lvl2pPr lvl="1">
              <a:spcBef>
                <a:spcPts val="300"/>
              </a:spcBef>
              <a:spcAft>
                <a:spcPts val="0"/>
              </a:spcAft>
              <a:buSzPts val="1100"/>
              <a:buNone/>
              <a:defRPr/>
            </a:lvl2pPr>
            <a:lvl3pPr lvl="2">
              <a:spcBef>
                <a:spcPts val="200"/>
              </a:spcBef>
              <a:spcAft>
                <a:spcPts val="0"/>
              </a:spcAft>
              <a:buSzPts val="1100"/>
              <a:buNone/>
              <a:defRPr/>
            </a:lvl3pPr>
            <a:lvl4pPr lvl="3">
              <a:spcBef>
                <a:spcPts val="200"/>
              </a:spcBef>
              <a:spcAft>
                <a:spcPts val="0"/>
              </a:spcAft>
              <a:buSzPts val="1100"/>
              <a:buNone/>
              <a:defRPr/>
            </a:lvl4pPr>
            <a:lvl5pPr lvl="4">
              <a:spcBef>
                <a:spcPts val="200"/>
              </a:spcBef>
              <a:spcAft>
                <a:spcPts val="0"/>
              </a:spcAft>
              <a:buSzPts val="1100"/>
              <a:buNone/>
              <a:defRPr/>
            </a:lvl5pPr>
            <a:lvl6pPr lvl="5">
              <a:spcBef>
                <a:spcPts val="200"/>
              </a:spcBef>
              <a:spcAft>
                <a:spcPts val="0"/>
              </a:spcAft>
              <a:buSzPts val="1100"/>
              <a:buNone/>
              <a:defRPr/>
            </a:lvl6pPr>
            <a:lvl7pPr lvl="6">
              <a:spcBef>
                <a:spcPts val="200"/>
              </a:spcBef>
              <a:spcAft>
                <a:spcPts val="0"/>
              </a:spcAft>
              <a:buSzPts val="1100"/>
              <a:buNone/>
              <a:defRPr/>
            </a:lvl7pPr>
            <a:lvl8pPr lvl="7">
              <a:spcBef>
                <a:spcPts val="200"/>
              </a:spcBef>
              <a:spcAft>
                <a:spcPts val="0"/>
              </a:spcAft>
              <a:buSzPts val="1100"/>
              <a:buNone/>
              <a:defRPr/>
            </a:lvl8pPr>
            <a:lvl9pPr lvl="8">
              <a:spcBef>
                <a:spcPts val="200"/>
              </a:spcBef>
              <a:spcAft>
                <a:spcPts val="0"/>
              </a:spcAft>
              <a:buSzPts val="1100"/>
              <a:buNone/>
              <a:defRPr/>
            </a:lvl9pPr>
          </a:lstStyle>
          <a:p>
            <a:endParaRPr/>
          </a:p>
        </p:txBody>
      </p:sp>
      <p:sp>
        <p:nvSpPr>
          <p:cNvPr id="115" name="Google Shape;115;p11"/>
          <p:cNvSpPr txBox="1">
            <a:spLocks noGrp="1"/>
          </p:cNvSpPr>
          <p:nvPr>
            <p:ph type="subTitle" idx="2"/>
          </p:nvPr>
        </p:nvSpPr>
        <p:spPr>
          <a:xfrm>
            <a:off x="3529700" y="1644425"/>
            <a:ext cx="2046300" cy="444600"/>
          </a:xfrm>
          <a:prstGeom prst="rect">
            <a:avLst/>
          </a:prstGeom>
        </p:spPr>
        <p:txBody>
          <a:bodyPr spcFirstLastPara="1" wrap="square" lIns="45725" tIns="22850" rIns="45725" bIns="22850" anchor="t" anchorCtr="0">
            <a:noAutofit/>
          </a:bodyPr>
          <a:lstStyle>
            <a:lvl1pPr lvl="0" rtl="0">
              <a:spcBef>
                <a:spcPts val="300"/>
              </a:spcBef>
              <a:spcAft>
                <a:spcPts val="0"/>
              </a:spcAft>
              <a:buSzPts val="1200"/>
              <a:buNone/>
              <a:defRPr sz="1200" b="1"/>
            </a:lvl1pPr>
            <a:lvl2pPr lvl="1" rtl="0">
              <a:spcBef>
                <a:spcPts val="300"/>
              </a:spcBef>
              <a:spcAft>
                <a:spcPts val="0"/>
              </a:spcAft>
              <a:buSzPts val="1100"/>
              <a:buNone/>
              <a:defRPr/>
            </a:lvl2pPr>
            <a:lvl3pPr lvl="2" rtl="0">
              <a:spcBef>
                <a:spcPts val="200"/>
              </a:spcBef>
              <a:spcAft>
                <a:spcPts val="0"/>
              </a:spcAft>
              <a:buSzPts val="1100"/>
              <a:buNone/>
              <a:defRPr/>
            </a:lvl3pPr>
            <a:lvl4pPr lvl="3" rtl="0">
              <a:spcBef>
                <a:spcPts val="200"/>
              </a:spcBef>
              <a:spcAft>
                <a:spcPts val="0"/>
              </a:spcAft>
              <a:buSzPts val="1100"/>
              <a:buNone/>
              <a:defRPr/>
            </a:lvl4pPr>
            <a:lvl5pPr lvl="4" rtl="0">
              <a:spcBef>
                <a:spcPts val="200"/>
              </a:spcBef>
              <a:spcAft>
                <a:spcPts val="0"/>
              </a:spcAft>
              <a:buSzPts val="1100"/>
              <a:buNone/>
              <a:defRPr/>
            </a:lvl5pPr>
            <a:lvl6pPr lvl="5" rtl="0">
              <a:spcBef>
                <a:spcPts val="200"/>
              </a:spcBef>
              <a:spcAft>
                <a:spcPts val="0"/>
              </a:spcAft>
              <a:buSzPts val="1100"/>
              <a:buNone/>
              <a:defRPr/>
            </a:lvl6pPr>
            <a:lvl7pPr lvl="6" rtl="0">
              <a:spcBef>
                <a:spcPts val="200"/>
              </a:spcBef>
              <a:spcAft>
                <a:spcPts val="0"/>
              </a:spcAft>
              <a:buSzPts val="1100"/>
              <a:buNone/>
              <a:defRPr/>
            </a:lvl7pPr>
            <a:lvl8pPr lvl="7" rtl="0">
              <a:spcBef>
                <a:spcPts val="200"/>
              </a:spcBef>
              <a:spcAft>
                <a:spcPts val="0"/>
              </a:spcAft>
              <a:buSzPts val="1100"/>
              <a:buNone/>
              <a:defRPr/>
            </a:lvl8pPr>
            <a:lvl9pPr lvl="8" rtl="0">
              <a:spcBef>
                <a:spcPts val="200"/>
              </a:spcBef>
              <a:spcAft>
                <a:spcPts val="0"/>
              </a:spcAft>
              <a:buSzPts val="1100"/>
              <a:buNone/>
              <a:defRPr/>
            </a:lvl9pPr>
          </a:lstStyle>
          <a:p>
            <a:endParaRPr/>
          </a:p>
        </p:txBody>
      </p:sp>
      <p:sp>
        <p:nvSpPr>
          <p:cNvPr id="116" name="Google Shape;116;p11"/>
          <p:cNvSpPr txBox="1">
            <a:spLocks noGrp="1"/>
          </p:cNvSpPr>
          <p:nvPr>
            <p:ph type="subTitle" idx="3"/>
          </p:nvPr>
        </p:nvSpPr>
        <p:spPr>
          <a:xfrm>
            <a:off x="6159900" y="1644425"/>
            <a:ext cx="2046300" cy="444600"/>
          </a:xfrm>
          <a:prstGeom prst="rect">
            <a:avLst/>
          </a:prstGeom>
        </p:spPr>
        <p:txBody>
          <a:bodyPr spcFirstLastPara="1" wrap="square" lIns="45725" tIns="22850" rIns="45725" bIns="22850" anchor="t" anchorCtr="0">
            <a:noAutofit/>
          </a:bodyPr>
          <a:lstStyle>
            <a:lvl1pPr lvl="0" rtl="0">
              <a:spcBef>
                <a:spcPts val="300"/>
              </a:spcBef>
              <a:spcAft>
                <a:spcPts val="0"/>
              </a:spcAft>
              <a:buSzPts val="1200"/>
              <a:buNone/>
              <a:defRPr sz="1200" b="1"/>
            </a:lvl1pPr>
            <a:lvl2pPr lvl="1" rtl="0">
              <a:spcBef>
                <a:spcPts val="300"/>
              </a:spcBef>
              <a:spcAft>
                <a:spcPts val="0"/>
              </a:spcAft>
              <a:buSzPts val="1100"/>
              <a:buNone/>
              <a:defRPr/>
            </a:lvl2pPr>
            <a:lvl3pPr lvl="2" rtl="0">
              <a:spcBef>
                <a:spcPts val="200"/>
              </a:spcBef>
              <a:spcAft>
                <a:spcPts val="0"/>
              </a:spcAft>
              <a:buSzPts val="1100"/>
              <a:buNone/>
              <a:defRPr/>
            </a:lvl3pPr>
            <a:lvl4pPr lvl="3" rtl="0">
              <a:spcBef>
                <a:spcPts val="200"/>
              </a:spcBef>
              <a:spcAft>
                <a:spcPts val="0"/>
              </a:spcAft>
              <a:buSzPts val="1100"/>
              <a:buNone/>
              <a:defRPr/>
            </a:lvl4pPr>
            <a:lvl5pPr lvl="4" rtl="0">
              <a:spcBef>
                <a:spcPts val="200"/>
              </a:spcBef>
              <a:spcAft>
                <a:spcPts val="0"/>
              </a:spcAft>
              <a:buSzPts val="1100"/>
              <a:buNone/>
              <a:defRPr/>
            </a:lvl5pPr>
            <a:lvl6pPr lvl="5" rtl="0">
              <a:spcBef>
                <a:spcPts val="200"/>
              </a:spcBef>
              <a:spcAft>
                <a:spcPts val="0"/>
              </a:spcAft>
              <a:buSzPts val="1100"/>
              <a:buNone/>
              <a:defRPr/>
            </a:lvl6pPr>
            <a:lvl7pPr lvl="6" rtl="0">
              <a:spcBef>
                <a:spcPts val="200"/>
              </a:spcBef>
              <a:spcAft>
                <a:spcPts val="0"/>
              </a:spcAft>
              <a:buSzPts val="1100"/>
              <a:buNone/>
              <a:defRPr/>
            </a:lvl7pPr>
            <a:lvl8pPr lvl="7" rtl="0">
              <a:spcBef>
                <a:spcPts val="200"/>
              </a:spcBef>
              <a:spcAft>
                <a:spcPts val="0"/>
              </a:spcAft>
              <a:buSzPts val="1100"/>
              <a:buNone/>
              <a:defRPr/>
            </a:lvl8pPr>
            <a:lvl9pPr lvl="8" rtl="0">
              <a:spcBef>
                <a:spcPts val="200"/>
              </a:spcBef>
              <a:spcAft>
                <a:spcPts val="0"/>
              </a:spcAft>
              <a:buSzPts val="1100"/>
              <a:buNone/>
              <a:defRPr/>
            </a:lvl9pPr>
          </a:lstStyle>
          <a:p>
            <a:endParaRPr/>
          </a:p>
        </p:txBody>
      </p:sp>
      <p:sp>
        <p:nvSpPr>
          <p:cNvPr id="117" name="Google Shape;117;p11"/>
          <p:cNvSpPr txBox="1">
            <a:spLocks noGrp="1"/>
          </p:cNvSpPr>
          <p:nvPr>
            <p:ph type="body" idx="4"/>
          </p:nvPr>
        </p:nvSpPr>
        <p:spPr>
          <a:xfrm>
            <a:off x="800350" y="4372838"/>
            <a:ext cx="2275800" cy="571500"/>
          </a:xfrm>
          <a:prstGeom prst="rect">
            <a:avLst/>
          </a:prstGeom>
        </p:spPr>
        <p:txBody>
          <a:bodyPr spcFirstLastPara="1" wrap="square" lIns="45725" tIns="22850" rIns="45725" bIns="22850" anchor="t" anchorCtr="0">
            <a:noAutofit/>
          </a:bodyPr>
          <a:lstStyle>
            <a:lvl1pPr marL="457200" lvl="0" indent="-298450">
              <a:spcBef>
                <a:spcPts val="300"/>
              </a:spcBef>
              <a:spcAft>
                <a:spcPts val="0"/>
              </a:spcAft>
              <a:buSzPts val="1100"/>
              <a:buChar char="•"/>
              <a:defRPr/>
            </a:lvl1pPr>
            <a:lvl2pPr marL="914400" lvl="1" indent="-298450">
              <a:spcBef>
                <a:spcPts val="300"/>
              </a:spcBef>
              <a:spcAft>
                <a:spcPts val="0"/>
              </a:spcAft>
              <a:buSzPts val="1100"/>
              <a:buChar char="–"/>
              <a:defRPr/>
            </a:lvl2pPr>
            <a:lvl3pPr marL="1371600" lvl="2" indent="-298450">
              <a:spcBef>
                <a:spcPts val="200"/>
              </a:spcBef>
              <a:spcAft>
                <a:spcPts val="0"/>
              </a:spcAft>
              <a:buSzPts val="1100"/>
              <a:buChar char="•"/>
              <a:defRPr/>
            </a:lvl3pPr>
            <a:lvl4pPr marL="1828800" lvl="3" indent="-298450">
              <a:spcBef>
                <a:spcPts val="200"/>
              </a:spcBef>
              <a:spcAft>
                <a:spcPts val="0"/>
              </a:spcAft>
              <a:buSzPts val="1100"/>
              <a:buChar char="–"/>
              <a:defRPr/>
            </a:lvl4pPr>
            <a:lvl5pPr marL="2286000" lvl="4" indent="-298450">
              <a:spcBef>
                <a:spcPts val="200"/>
              </a:spcBef>
              <a:spcAft>
                <a:spcPts val="0"/>
              </a:spcAft>
              <a:buSzPts val="1100"/>
              <a:buChar char="»"/>
              <a:defRPr/>
            </a:lvl5pPr>
            <a:lvl6pPr marL="2743200" lvl="5" indent="-298450">
              <a:spcBef>
                <a:spcPts val="200"/>
              </a:spcBef>
              <a:spcAft>
                <a:spcPts val="0"/>
              </a:spcAft>
              <a:buSzPts val="1100"/>
              <a:buChar char="•"/>
              <a:defRPr/>
            </a:lvl6pPr>
            <a:lvl7pPr marL="3200400" lvl="6" indent="-298450">
              <a:spcBef>
                <a:spcPts val="200"/>
              </a:spcBef>
              <a:spcAft>
                <a:spcPts val="0"/>
              </a:spcAft>
              <a:buSzPts val="1100"/>
              <a:buChar char="•"/>
              <a:defRPr/>
            </a:lvl7pPr>
            <a:lvl8pPr marL="3657600" lvl="7" indent="-298450">
              <a:spcBef>
                <a:spcPts val="200"/>
              </a:spcBef>
              <a:spcAft>
                <a:spcPts val="0"/>
              </a:spcAft>
              <a:buSzPts val="1100"/>
              <a:buChar char="•"/>
              <a:defRPr/>
            </a:lvl8pPr>
            <a:lvl9pPr marL="4114800" lvl="8" indent="-298450">
              <a:spcBef>
                <a:spcPts val="200"/>
              </a:spcBef>
              <a:spcAft>
                <a:spcPts val="0"/>
              </a:spcAft>
              <a:buSzPts val="1100"/>
              <a:buChar char="•"/>
              <a:defRPr/>
            </a:lvl9pPr>
          </a:lstStyle>
          <a:p>
            <a:endParaRPr/>
          </a:p>
        </p:txBody>
      </p:sp>
      <p:sp>
        <p:nvSpPr>
          <p:cNvPr id="118" name="Google Shape;118;p11"/>
          <p:cNvSpPr txBox="1">
            <a:spLocks noGrp="1"/>
          </p:cNvSpPr>
          <p:nvPr>
            <p:ph type="body" idx="5"/>
          </p:nvPr>
        </p:nvSpPr>
        <p:spPr>
          <a:xfrm>
            <a:off x="3414875" y="4372838"/>
            <a:ext cx="2275800" cy="571500"/>
          </a:xfrm>
          <a:prstGeom prst="rect">
            <a:avLst/>
          </a:prstGeom>
        </p:spPr>
        <p:txBody>
          <a:bodyPr spcFirstLastPara="1" wrap="square" lIns="45725" tIns="22850" rIns="45725" bIns="22850" anchor="t" anchorCtr="0">
            <a:noAutofit/>
          </a:bodyPr>
          <a:lstStyle>
            <a:lvl1pPr marL="457200" lvl="0" indent="-298450" rtl="0">
              <a:spcBef>
                <a:spcPts val="300"/>
              </a:spcBef>
              <a:spcAft>
                <a:spcPts val="0"/>
              </a:spcAft>
              <a:buSzPts val="1100"/>
              <a:buChar char="•"/>
              <a:defRPr/>
            </a:lvl1pPr>
            <a:lvl2pPr marL="914400" lvl="1" indent="-298450" rtl="0">
              <a:spcBef>
                <a:spcPts val="300"/>
              </a:spcBef>
              <a:spcAft>
                <a:spcPts val="0"/>
              </a:spcAft>
              <a:buSzPts val="1100"/>
              <a:buChar char="–"/>
              <a:defRPr/>
            </a:lvl2pPr>
            <a:lvl3pPr marL="1371600" lvl="2" indent="-298450" rtl="0">
              <a:spcBef>
                <a:spcPts val="200"/>
              </a:spcBef>
              <a:spcAft>
                <a:spcPts val="0"/>
              </a:spcAft>
              <a:buSzPts val="1100"/>
              <a:buChar char="•"/>
              <a:defRPr/>
            </a:lvl3pPr>
            <a:lvl4pPr marL="1828800" lvl="3" indent="-298450" rtl="0">
              <a:spcBef>
                <a:spcPts val="200"/>
              </a:spcBef>
              <a:spcAft>
                <a:spcPts val="0"/>
              </a:spcAft>
              <a:buSzPts val="1100"/>
              <a:buChar char="–"/>
              <a:defRPr/>
            </a:lvl4pPr>
            <a:lvl5pPr marL="2286000" lvl="4" indent="-298450" rtl="0">
              <a:spcBef>
                <a:spcPts val="200"/>
              </a:spcBef>
              <a:spcAft>
                <a:spcPts val="0"/>
              </a:spcAft>
              <a:buSzPts val="1100"/>
              <a:buChar char="»"/>
              <a:defRPr/>
            </a:lvl5pPr>
            <a:lvl6pPr marL="2743200" lvl="5" indent="-298450" rtl="0">
              <a:spcBef>
                <a:spcPts val="200"/>
              </a:spcBef>
              <a:spcAft>
                <a:spcPts val="0"/>
              </a:spcAft>
              <a:buSzPts val="1100"/>
              <a:buChar char="•"/>
              <a:defRPr/>
            </a:lvl6pPr>
            <a:lvl7pPr marL="3200400" lvl="6" indent="-298450" rtl="0">
              <a:spcBef>
                <a:spcPts val="200"/>
              </a:spcBef>
              <a:spcAft>
                <a:spcPts val="0"/>
              </a:spcAft>
              <a:buSzPts val="1100"/>
              <a:buChar char="•"/>
              <a:defRPr/>
            </a:lvl7pPr>
            <a:lvl8pPr marL="3657600" lvl="7" indent="-298450" rtl="0">
              <a:spcBef>
                <a:spcPts val="200"/>
              </a:spcBef>
              <a:spcAft>
                <a:spcPts val="0"/>
              </a:spcAft>
              <a:buSzPts val="1100"/>
              <a:buChar char="•"/>
              <a:defRPr/>
            </a:lvl8pPr>
            <a:lvl9pPr marL="4114800" lvl="8" indent="-298450" rtl="0">
              <a:spcBef>
                <a:spcPts val="200"/>
              </a:spcBef>
              <a:spcAft>
                <a:spcPts val="0"/>
              </a:spcAft>
              <a:buSzPts val="1100"/>
              <a:buChar char="•"/>
              <a:defRPr/>
            </a:lvl9pPr>
          </a:lstStyle>
          <a:p>
            <a:endParaRPr/>
          </a:p>
        </p:txBody>
      </p:sp>
      <p:sp>
        <p:nvSpPr>
          <p:cNvPr id="119" name="Google Shape;119;p11"/>
          <p:cNvSpPr txBox="1">
            <a:spLocks noGrp="1"/>
          </p:cNvSpPr>
          <p:nvPr>
            <p:ph type="body" idx="6"/>
          </p:nvPr>
        </p:nvSpPr>
        <p:spPr>
          <a:xfrm>
            <a:off x="6067325" y="4372838"/>
            <a:ext cx="2275800" cy="571500"/>
          </a:xfrm>
          <a:prstGeom prst="rect">
            <a:avLst/>
          </a:prstGeom>
        </p:spPr>
        <p:txBody>
          <a:bodyPr spcFirstLastPara="1" wrap="square" lIns="45725" tIns="22850" rIns="45725" bIns="22850" anchor="t" anchorCtr="0">
            <a:noAutofit/>
          </a:bodyPr>
          <a:lstStyle>
            <a:lvl1pPr marL="457200" lvl="0" indent="-298450" rtl="0">
              <a:spcBef>
                <a:spcPts val="300"/>
              </a:spcBef>
              <a:spcAft>
                <a:spcPts val="0"/>
              </a:spcAft>
              <a:buSzPts val="1100"/>
              <a:buChar char="•"/>
              <a:defRPr/>
            </a:lvl1pPr>
            <a:lvl2pPr marL="914400" lvl="1" indent="-298450" rtl="0">
              <a:spcBef>
                <a:spcPts val="300"/>
              </a:spcBef>
              <a:spcAft>
                <a:spcPts val="0"/>
              </a:spcAft>
              <a:buSzPts val="1100"/>
              <a:buChar char="–"/>
              <a:defRPr/>
            </a:lvl2pPr>
            <a:lvl3pPr marL="1371600" lvl="2" indent="-298450" rtl="0">
              <a:spcBef>
                <a:spcPts val="200"/>
              </a:spcBef>
              <a:spcAft>
                <a:spcPts val="0"/>
              </a:spcAft>
              <a:buSzPts val="1100"/>
              <a:buChar char="•"/>
              <a:defRPr/>
            </a:lvl3pPr>
            <a:lvl4pPr marL="1828800" lvl="3" indent="-298450" rtl="0">
              <a:spcBef>
                <a:spcPts val="200"/>
              </a:spcBef>
              <a:spcAft>
                <a:spcPts val="0"/>
              </a:spcAft>
              <a:buSzPts val="1100"/>
              <a:buChar char="–"/>
              <a:defRPr/>
            </a:lvl4pPr>
            <a:lvl5pPr marL="2286000" lvl="4" indent="-298450" rtl="0">
              <a:spcBef>
                <a:spcPts val="200"/>
              </a:spcBef>
              <a:spcAft>
                <a:spcPts val="0"/>
              </a:spcAft>
              <a:buSzPts val="1100"/>
              <a:buChar char="»"/>
              <a:defRPr/>
            </a:lvl5pPr>
            <a:lvl6pPr marL="2743200" lvl="5" indent="-298450" rtl="0">
              <a:spcBef>
                <a:spcPts val="200"/>
              </a:spcBef>
              <a:spcAft>
                <a:spcPts val="0"/>
              </a:spcAft>
              <a:buSzPts val="1100"/>
              <a:buChar char="•"/>
              <a:defRPr/>
            </a:lvl6pPr>
            <a:lvl7pPr marL="3200400" lvl="6" indent="-298450" rtl="0">
              <a:spcBef>
                <a:spcPts val="200"/>
              </a:spcBef>
              <a:spcAft>
                <a:spcPts val="0"/>
              </a:spcAft>
              <a:buSzPts val="1100"/>
              <a:buChar char="•"/>
              <a:defRPr/>
            </a:lvl7pPr>
            <a:lvl8pPr marL="3657600" lvl="7" indent="-298450" rtl="0">
              <a:spcBef>
                <a:spcPts val="200"/>
              </a:spcBef>
              <a:spcAft>
                <a:spcPts val="0"/>
              </a:spcAft>
              <a:buSzPts val="1100"/>
              <a:buChar char="•"/>
              <a:defRPr/>
            </a:lvl8pPr>
            <a:lvl9pPr marL="4114800" lvl="8" indent="-298450" rtl="0">
              <a:spcBef>
                <a:spcPts val="200"/>
              </a:spcBef>
              <a:spcAft>
                <a:spcPts val="0"/>
              </a:spcAft>
              <a:buSzPts val="1100"/>
              <a:buChar char="•"/>
              <a:defRPr/>
            </a:lvl9pPr>
          </a:lstStyle>
          <a:p>
            <a:endParaRPr/>
          </a:p>
        </p:txBody>
      </p:sp>
      <p:sp>
        <p:nvSpPr>
          <p:cNvPr id="120" name="Google Shape;12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1"/>
        <p:cNvGrpSpPr/>
        <p:nvPr/>
      </p:nvGrpSpPr>
      <p:grpSpPr>
        <a:xfrm>
          <a:off x="0" y="0"/>
          <a:ext cx="0" cy="0"/>
          <a:chOff x="0" y="0"/>
          <a:chExt cx="0" cy="0"/>
        </a:xfrm>
      </p:grpSpPr>
      <p:sp>
        <p:nvSpPr>
          <p:cNvPr id="122" name="Google Shape;122;p12"/>
          <p:cNvSpPr txBox="1">
            <a:spLocks noGrp="1"/>
          </p:cNvSpPr>
          <p:nvPr>
            <p:ph type="ctrTitle"/>
          </p:nvPr>
        </p:nvSpPr>
        <p:spPr>
          <a:xfrm>
            <a:off x="311708" y="744575"/>
            <a:ext cx="8520600" cy="2052600"/>
          </a:xfrm>
          <a:prstGeom prst="rect">
            <a:avLst/>
          </a:prstGeom>
        </p:spPr>
        <p:txBody>
          <a:bodyPr spcFirstLastPara="1" wrap="square" lIns="45725" tIns="22850" rIns="45725" bIns="2285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3" name="Google Shape;123;p12"/>
          <p:cNvSpPr txBox="1">
            <a:spLocks noGrp="1"/>
          </p:cNvSpPr>
          <p:nvPr>
            <p:ph type="subTitle" idx="1"/>
          </p:nvPr>
        </p:nvSpPr>
        <p:spPr>
          <a:xfrm>
            <a:off x="311700" y="2834125"/>
            <a:ext cx="8520600" cy="792600"/>
          </a:xfrm>
          <a:prstGeom prst="rect">
            <a:avLst/>
          </a:prstGeom>
        </p:spPr>
        <p:txBody>
          <a:bodyPr spcFirstLastPara="1" wrap="square" lIns="45725" tIns="22850" rIns="45725" bIns="22850" anchor="t" anchorCtr="0">
            <a:noAutofit/>
          </a:bodyPr>
          <a:lstStyle>
            <a:lvl1pPr lvl="0" algn="ctr">
              <a:lnSpc>
                <a:spcPct val="100000"/>
              </a:lnSpc>
              <a:spcBef>
                <a:spcPts val="300"/>
              </a:spcBef>
              <a:spcAft>
                <a:spcPts val="0"/>
              </a:spcAft>
              <a:buSzPts val="2800"/>
              <a:buNone/>
              <a:defRPr sz="2800"/>
            </a:lvl1pPr>
            <a:lvl2pPr lvl="1" algn="ctr">
              <a:lnSpc>
                <a:spcPct val="100000"/>
              </a:lnSpc>
              <a:spcBef>
                <a:spcPts val="300"/>
              </a:spcBef>
              <a:spcAft>
                <a:spcPts val="0"/>
              </a:spcAft>
              <a:buSzPts val="2800"/>
              <a:buNone/>
              <a:defRPr sz="2800"/>
            </a:lvl2pPr>
            <a:lvl3pPr lvl="2" algn="ctr">
              <a:lnSpc>
                <a:spcPct val="100000"/>
              </a:lnSpc>
              <a:spcBef>
                <a:spcPts val="200"/>
              </a:spcBef>
              <a:spcAft>
                <a:spcPts val="0"/>
              </a:spcAft>
              <a:buSzPts val="2800"/>
              <a:buNone/>
              <a:defRPr sz="2800"/>
            </a:lvl3pPr>
            <a:lvl4pPr lvl="3" algn="ctr">
              <a:lnSpc>
                <a:spcPct val="100000"/>
              </a:lnSpc>
              <a:spcBef>
                <a:spcPts val="200"/>
              </a:spcBef>
              <a:spcAft>
                <a:spcPts val="0"/>
              </a:spcAft>
              <a:buSzPts val="2800"/>
              <a:buNone/>
              <a:defRPr sz="2800"/>
            </a:lvl4pPr>
            <a:lvl5pPr lvl="4" algn="ctr">
              <a:lnSpc>
                <a:spcPct val="100000"/>
              </a:lnSpc>
              <a:spcBef>
                <a:spcPts val="200"/>
              </a:spcBef>
              <a:spcAft>
                <a:spcPts val="0"/>
              </a:spcAft>
              <a:buSzPts val="2800"/>
              <a:buNone/>
              <a:defRPr sz="2800"/>
            </a:lvl5pPr>
            <a:lvl6pPr lvl="5" algn="ctr">
              <a:lnSpc>
                <a:spcPct val="100000"/>
              </a:lnSpc>
              <a:spcBef>
                <a:spcPts val="200"/>
              </a:spcBef>
              <a:spcAft>
                <a:spcPts val="0"/>
              </a:spcAft>
              <a:buSzPts val="2800"/>
              <a:buNone/>
              <a:defRPr sz="2800"/>
            </a:lvl6pPr>
            <a:lvl7pPr lvl="6" algn="ctr">
              <a:lnSpc>
                <a:spcPct val="100000"/>
              </a:lnSpc>
              <a:spcBef>
                <a:spcPts val="200"/>
              </a:spcBef>
              <a:spcAft>
                <a:spcPts val="0"/>
              </a:spcAft>
              <a:buSzPts val="2800"/>
              <a:buNone/>
              <a:defRPr sz="2800"/>
            </a:lvl7pPr>
            <a:lvl8pPr lvl="7" algn="ctr">
              <a:lnSpc>
                <a:spcPct val="100000"/>
              </a:lnSpc>
              <a:spcBef>
                <a:spcPts val="200"/>
              </a:spcBef>
              <a:spcAft>
                <a:spcPts val="0"/>
              </a:spcAft>
              <a:buSzPts val="2800"/>
              <a:buNone/>
              <a:defRPr sz="2800"/>
            </a:lvl8pPr>
            <a:lvl9pPr lvl="8" algn="ctr">
              <a:lnSpc>
                <a:spcPct val="100000"/>
              </a:lnSpc>
              <a:spcBef>
                <a:spcPts val="200"/>
              </a:spcBef>
              <a:spcAft>
                <a:spcPts val="0"/>
              </a:spcAft>
              <a:buSzPts val="2800"/>
              <a:buNone/>
              <a:defRPr sz="2800"/>
            </a:lvl9pPr>
          </a:lstStyle>
          <a:p>
            <a:endParaRPr/>
          </a:p>
        </p:txBody>
      </p:sp>
      <p:sp>
        <p:nvSpPr>
          <p:cNvPr id="124" name="Google Shape;12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25"/>
        <p:cNvGrpSpPr/>
        <p:nvPr/>
      </p:nvGrpSpPr>
      <p:grpSpPr>
        <a:xfrm>
          <a:off x="0" y="0"/>
          <a:ext cx="0" cy="0"/>
          <a:chOff x="0" y="0"/>
          <a:chExt cx="0" cy="0"/>
        </a:xfrm>
      </p:grpSpPr>
      <p:sp>
        <p:nvSpPr>
          <p:cNvPr id="126" name="Google Shape;126;p13"/>
          <p:cNvSpPr txBox="1">
            <a:spLocks noGrp="1"/>
          </p:cNvSpPr>
          <p:nvPr>
            <p:ph type="ctrTitle"/>
          </p:nvPr>
        </p:nvSpPr>
        <p:spPr>
          <a:xfrm>
            <a:off x="233658" y="-322000"/>
            <a:ext cx="8520600" cy="2052600"/>
          </a:xfrm>
          <a:prstGeom prst="rect">
            <a:avLst/>
          </a:prstGeom>
        </p:spPr>
        <p:txBody>
          <a:bodyPr spcFirstLastPara="1" wrap="square" lIns="45725" tIns="22850" rIns="45725" bIns="2285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7" name="Google Shape;12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28" name="Google Shape;128;p13"/>
          <p:cNvGrpSpPr/>
          <p:nvPr/>
        </p:nvGrpSpPr>
        <p:grpSpPr>
          <a:xfrm rot="5400000">
            <a:off x="2962081" y="-107682"/>
            <a:ext cx="3623062" cy="6347476"/>
            <a:chOff x="0" y="-47625"/>
            <a:chExt cx="2282100" cy="401828"/>
          </a:xfrm>
        </p:grpSpPr>
        <p:sp>
          <p:nvSpPr>
            <p:cNvPr id="129" name="Google Shape;129;p13"/>
            <p:cNvSpPr/>
            <p:nvPr/>
          </p:nvSpPr>
          <p:spPr>
            <a:xfrm>
              <a:off x="0" y="0"/>
              <a:ext cx="2282059" cy="354203"/>
            </a:xfrm>
            <a:custGeom>
              <a:avLst/>
              <a:gdLst/>
              <a:ahLst/>
              <a:cxnLst/>
              <a:rect l="l" t="t" r="r" b="b"/>
              <a:pathLst>
                <a:path w="2282059" h="354203" extrusionOk="0">
                  <a:moveTo>
                    <a:pt x="0" y="0"/>
                  </a:moveTo>
                  <a:lnTo>
                    <a:pt x="2282059" y="0"/>
                  </a:lnTo>
                  <a:lnTo>
                    <a:pt x="2282059" y="354203"/>
                  </a:lnTo>
                  <a:lnTo>
                    <a:pt x="0" y="354203"/>
                  </a:lnTo>
                  <a:close/>
                </a:path>
              </a:pathLst>
            </a:custGeom>
            <a:solidFill>
              <a:srgbClr val="FFFFFF">
                <a:alpha val="60000"/>
              </a:srgbClr>
            </a:solidFill>
            <a:ln>
              <a:noFill/>
            </a:ln>
          </p:spPr>
        </p:sp>
        <p:sp>
          <p:nvSpPr>
            <p:cNvPr id="130" name="Google Shape;130;p13"/>
            <p:cNvSpPr txBox="1"/>
            <p:nvPr/>
          </p:nvSpPr>
          <p:spPr>
            <a:xfrm>
              <a:off x="0" y="-47625"/>
              <a:ext cx="2282100" cy="401700"/>
            </a:xfrm>
            <a:prstGeom prst="rect">
              <a:avLst/>
            </a:prstGeom>
            <a:noFill/>
            <a:ln>
              <a:noFill/>
            </a:ln>
          </p:spPr>
          <p:txBody>
            <a:bodyPr spcFirstLastPara="1" wrap="square" lIns="25400" tIns="25400" rIns="25400" bIns="25400" anchor="ctr" anchorCtr="0">
              <a:noAutofit/>
            </a:bodyPr>
            <a:lstStyle/>
            <a:p>
              <a:pPr marL="0" marR="0" lvl="0" indent="0" algn="ctr" rtl="0">
                <a:lnSpc>
                  <a:spcPct val="1943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31" name="Google Shape;131;p13"/>
          <p:cNvGrpSpPr/>
          <p:nvPr/>
        </p:nvGrpSpPr>
        <p:grpSpPr>
          <a:xfrm>
            <a:off x="1600175" y="1254525"/>
            <a:ext cx="2898887" cy="1945250"/>
            <a:chOff x="0" y="0"/>
            <a:chExt cx="18984198" cy="2680515"/>
          </a:xfrm>
        </p:grpSpPr>
        <p:sp>
          <p:nvSpPr>
            <p:cNvPr id="132" name="Google Shape;132;p13"/>
            <p:cNvSpPr/>
            <p:nvPr/>
          </p:nvSpPr>
          <p:spPr>
            <a:xfrm>
              <a:off x="0" y="0"/>
              <a:ext cx="13079171" cy="2680515"/>
            </a:xfrm>
            <a:custGeom>
              <a:avLst/>
              <a:gdLst/>
              <a:ahLst/>
              <a:cxnLst/>
              <a:rect l="l" t="t" r="r" b="b"/>
              <a:pathLst>
                <a:path w="13079171" h="2680515" extrusionOk="0">
                  <a:moveTo>
                    <a:pt x="0" y="0"/>
                  </a:moveTo>
                  <a:lnTo>
                    <a:pt x="13079171" y="0"/>
                  </a:lnTo>
                  <a:lnTo>
                    <a:pt x="13079171" y="2680515"/>
                  </a:lnTo>
                  <a:lnTo>
                    <a:pt x="0" y="2680515"/>
                  </a:lnTo>
                  <a:lnTo>
                    <a:pt x="0" y="0"/>
                  </a:lnTo>
                  <a:close/>
                </a:path>
              </a:pathLst>
            </a:custGeom>
            <a:blipFill rotWithShape="1">
              <a:blip r:embed="rId2">
                <a:alphaModFix amt="76000"/>
              </a:blip>
              <a:stretch>
                <a:fillRect r="-6278" b="-418537"/>
              </a:stretch>
            </a:blipFill>
            <a:ln>
              <a:noFill/>
            </a:ln>
          </p:spPr>
        </p:sp>
        <p:sp>
          <p:nvSpPr>
            <p:cNvPr id="133" name="Google Shape;133;p13"/>
            <p:cNvSpPr/>
            <p:nvPr/>
          </p:nvSpPr>
          <p:spPr>
            <a:xfrm>
              <a:off x="13079171" y="0"/>
              <a:ext cx="5905027" cy="2680515"/>
            </a:xfrm>
            <a:custGeom>
              <a:avLst/>
              <a:gdLst/>
              <a:ahLst/>
              <a:cxnLst/>
              <a:rect l="l" t="t" r="r" b="b"/>
              <a:pathLst>
                <a:path w="5905027" h="2680515" extrusionOk="0">
                  <a:moveTo>
                    <a:pt x="0" y="0"/>
                  </a:moveTo>
                  <a:lnTo>
                    <a:pt x="5905027" y="0"/>
                  </a:lnTo>
                  <a:lnTo>
                    <a:pt x="5905027" y="2680515"/>
                  </a:lnTo>
                  <a:lnTo>
                    <a:pt x="0" y="2680515"/>
                  </a:lnTo>
                  <a:lnTo>
                    <a:pt x="0" y="0"/>
                  </a:lnTo>
                  <a:close/>
                </a:path>
              </a:pathLst>
            </a:custGeom>
            <a:blipFill rotWithShape="1">
              <a:blip r:embed="rId2">
                <a:alphaModFix amt="76000"/>
              </a:blip>
              <a:stretch>
                <a:fillRect r="-135388" b="-418537"/>
              </a:stretch>
            </a:blipFill>
            <a:ln>
              <a:noFill/>
            </a:ln>
          </p:spPr>
        </p:sp>
      </p:grpSp>
      <p:grpSp>
        <p:nvGrpSpPr>
          <p:cNvPr id="134" name="Google Shape;134;p13"/>
          <p:cNvGrpSpPr/>
          <p:nvPr/>
        </p:nvGrpSpPr>
        <p:grpSpPr>
          <a:xfrm>
            <a:off x="4487450" y="3199775"/>
            <a:ext cx="2714740" cy="1677734"/>
            <a:chOff x="0" y="0"/>
            <a:chExt cx="18984198" cy="2680515"/>
          </a:xfrm>
        </p:grpSpPr>
        <p:sp>
          <p:nvSpPr>
            <p:cNvPr id="135" name="Google Shape;135;p13"/>
            <p:cNvSpPr/>
            <p:nvPr/>
          </p:nvSpPr>
          <p:spPr>
            <a:xfrm>
              <a:off x="0" y="0"/>
              <a:ext cx="13079171" cy="2680515"/>
            </a:xfrm>
            <a:custGeom>
              <a:avLst/>
              <a:gdLst/>
              <a:ahLst/>
              <a:cxnLst/>
              <a:rect l="l" t="t" r="r" b="b"/>
              <a:pathLst>
                <a:path w="13079171" h="2680515" extrusionOk="0">
                  <a:moveTo>
                    <a:pt x="0" y="0"/>
                  </a:moveTo>
                  <a:lnTo>
                    <a:pt x="13079171" y="0"/>
                  </a:lnTo>
                  <a:lnTo>
                    <a:pt x="13079171" y="2680515"/>
                  </a:lnTo>
                  <a:lnTo>
                    <a:pt x="0" y="2680515"/>
                  </a:lnTo>
                  <a:lnTo>
                    <a:pt x="0" y="0"/>
                  </a:lnTo>
                  <a:close/>
                </a:path>
              </a:pathLst>
            </a:custGeom>
            <a:blipFill rotWithShape="1">
              <a:blip r:embed="rId2">
                <a:alphaModFix amt="76000"/>
              </a:blip>
              <a:stretch>
                <a:fillRect r="-6278" b="-418537"/>
              </a:stretch>
            </a:blipFill>
            <a:ln>
              <a:noFill/>
            </a:ln>
          </p:spPr>
        </p:sp>
        <p:sp>
          <p:nvSpPr>
            <p:cNvPr id="136" name="Google Shape;136;p13"/>
            <p:cNvSpPr/>
            <p:nvPr/>
          </p:nvSpPr>
          <p:spPr>
            <a:xfrm>
              <a:off x="13079171" y="0"/>
              <a:ext cx="5905027" cy="2680515"/>
            </a:xfrm>
            <a:custGeom>
              <a:avLst/>
              <a:gdLst/>
              <a:ahLst/>
              <a:cxnLst/>
              <a:rect l="l" t="t" r="r" b="b"/>
              <a:pathLst>
                <a:path w="5905027" h="2680515" extrusionOk="0">
                  <a:moveTo>
                    <a:pt x="0" y="0"/>
                  </a:moveTo>
                  <a:lnTo>
                    <a:pt x="5905027" y="0"/>
                  </a:lnTo>
                  <a:lnTo>
                    <a:pt x="5905027" y="2680515"/>
                  </a:lnTo>
                  <a:lnTo>
                    <a:pt x="0" y="2680515"/>
                  </a:lnTo>
                  <a:lnTo>
                    <a:pt x="0" y="0"/>
                  </a:lnTo>
                  <a:close/>
                </a:path>
              </a:pathLst>
            </a:custGeom>
            <a:blipFill rotWithShape="1">
              <a:blip r:embed="rId2">
                <a:alphaModFix amt="76000"/>
              </a:blip>
              <a:stretch>
                <a:fillRect r="-135388" b="-418537"/>
              </a:stretch>
            </a:blipFill>
            <a:ln>
              <a:noFill/>
            </a:ln>
          </p:spPr>
        </p:sp>
      </p:grpSp>
      <p:sp>
        <p:nvSpPr>
          <p:cNvPr id="137" name="Google Shape;137;p13"/>
          <p:cNvSpPr txBox="1">
            <a:spLocks noGrp="1"/>
          </p:cNvSpPr>
          <p:nvPr>
            <p:ph type="subTitle" idx="1"/>
          </p:nvPr>
        </p:nvSpPr>
        <p:spPr>
          <a:xfrm>
            <a:off x="1895979" y="3343550"/>
            <a:ext cx="2193900" cy="792600"/>
          </a:xfrm>
          <a:prstGeom prst="rect">
            <a:avLst/>
          </a:prstGeom>
        </p:spPr>
        <p:txBody>
          <a:bodyPr spcFirstLastPara="1" wrap="square" lIns="45725" tIns="22850" rIns="45725" bIns="22850" anchor="t" anchorCtr="0">
            <a:noAutofit/>
          </a:bodyPr>
          <a:lstStyle>
            <a:lvl1pPr lvl="0" algn="ctr">
              <a:lnSpc>
                <a:spcPct val="100000"/>
              </a:lnSpc>
              <a:spcBef>
                <a:spcPts val="300"/>
              </a:spcBef>
              <a:spcAft>
                <a:spcPts val="0"/>
              </a:spcAft>
              <a:buSzPts val="2800"/>
              <a:buNone/>
              <a:defRPr sz="2800"/>
            </a:lvl1pPr>
            <a:lvl2pPr lvl="1" algn="ctr">
              <a:lnSpc>
                <a:spcPct val="100000"/>
              </a:lnSpc>
              <a:spcBef>
                <a:spcPts val="300"/>
              </a:spcBef>
              <a:spcAft>
                <a:spcPts val="0"/>
              </a:spcAft>
              <a:buSzPts val="2800"/>
              <a:buNone/>
              <a:defRPr sz="2800"/>
            </a:lvl2pPr>
            <a:lvl3pPr lvl="2" algn="ctr">
              <a:lnSpc>
                <a:spcPct val="100000"/>
              </a:lnSpc>
              <a:spcBef>
                <a:spcPts val="200"/>
              </a:spcBef>
              <a:spcAft>
                <a:spcPts val="0"/>
              </a:spcAft>
              <a:buSzPts val="2800"/>
              <a:buNone/>
              <a:defRPr sz="2800"/>
            </a:lvl3pPr>
            <a:lvl4pPr lvl="3" algn="ctr">
              <a:lnSpc>
                <a:spcPct val="100000"/>
              </a:lnSpc>
              <a:spcBef>
                <a:spcPts val="200"/>
              </a:spcBef>
              <a:spcAft>
                <a:spcPts val="0"/>
              </a:spcAft>
              <a:buSzPts val="2800"/>
              <a:buNone/>
              <a:defRPr sz="2800"/>
            </a:lvl4pPr>
            <a:lvl5pPr lvl="4" algn="ctr">
              <a:lnSpc>
                <a:spcPct val="100000"/>
              </a:lnSpc>
              <a:spcBef>
                <a:spcPts val="200"/>
              </a:spcBef>
              <a:spcAft>
                <a:spcPts val="0"/>
              </a:spcAft>
              <a:buSzPts val="2800"/>
              <a:buNone/>
              <a:defRPr sz="2800"/>
            </a:lvl5pPr>
            <a:lvl6pPr lvl="5" algn="ctr">
              <a:lnSpc>
                <a:spcPct val="100000"/>
              </a:lnSpc>
              <a:spcBef>
                <a:spcPts val="200"/>
              </a:spcBef>
              <a:spcAft>
                <a:spcPts val="0"/>
              </a:spcAft>
              <a:buSzPts val="2800"/>
              <a:buNone/>
              <a:defRPr sz="2800"/>
            </a:lvl6pPr>
            <a:lvl7pPr lvl="6" algn="ctr">
              <a:lnSpc>
                <a:spcPct val="100000"/>
              </a:lnSpc>
              <a:spcBef>
                <a:spcPts val="200"/>
              </a:spcBef>
              <a:spcAft>
                <a:spcPts val="0"/>
              </a:spcAft>
              <a:buSzPts val="2800"/>
              <a:buNone/>
              <a:defRPr sz="2800"/>
            </a:lvl7pPr>
            <a:lvl8pPr lvl="7" algn="ctr">
              <a:lnSpc>
                <a:spcPct val="100000"/>
              </a:lnSpc>
              <a:spcBef>
                <a:spcPts val="200"/>
              </a:spcBef>
              <a:spcAft>
                <a:spcPts val="0"/>
              </a:spcAft>
              <a:buSzPts val="2800"/>
              <a:buNone/>
              <a:defRPr sz="2800"/>
            </a:lvl8pPr>
            <a:lvl9pPr lvl="8" algn="ctr">
              <a:lnSpc>
                <a:spcPct val="100000"/>
              </a:lnSpc>
              <a:spcBef>
                <a:spcPts val="200"/>
              </a:spcBef>
              <a:spcAft>
                <a:spcPts val="0"/>
              </a:spcAft>
              <a:buSzPts val="2800"/>
              <a:buNone/>
              <a:defRPr sz="2800"/>
            </a:lvl9pPr>
          </a:lstStyle>
          <a:p>
            <a:endParaRPr/>
          </a:p>
        </p:txBody>
      </p:sp>
      <p:sp>
        <p:nvSpPr>
          <p:cNvPr id="138" name="Google Shape;138;p13"/>
          <p:cNvSpPr txBox="1">
            <a:spLocks noGrp="1"/>
          </p:cNvSpPr>
          <p:nvPr>
            <p:ph type="subTitle" idx="2"/>
          </p:nvPr>
        </p:nvSpPr>
        <p:spPr>
          <a:xfrm>
            <a:off x="4747879" y="1388800"/>
            <a:ext cx="2193900" cy="792600"/>
          </a:xfrm>
          <a:prstGeom prst="rect">
            <a:avLst/>
          </a:prstGeom>
        </p:spPr>
        <p:txBody>
          <a:bodyPr spcFirstLastPara="1" wrap="square" lIns="45725" tIns="22850" rIns="45725" bIns="22850" anchor="t" anchorCtr="0">
            <a:noAutofit/>
          </a:bodyPr>
          <a:lstStyle>
            <a:lvl1pPr lvl="0" algn="ctr" rtl="0">
              <a:lnSpc>
                <a:spcPct val="100000"/>
              </a:lnSpc>
              <a:spcBef>
                <a:spcPts val="300"/>
              </a:spcBef>
              <a:spcAft>
                <a:spcPts val="0"/>
              </a:spcAft>
              <a:buSzPts val="2800"/>
              <a:buNone/>
              <a:defRPr sz="2800"/>
            </a:lvl1pPr>
            <a:lvl2pPr lvl="1" algn="ctr" rtl="0">
              <a:lnSpc>
                <a:spcPct val="100000"/>
              </a:lnSpc>
              <a:spcBef>
                <a:spcPts val="300"/>
              </a:spcBef>
              <a:spcAft>
                <a:spcPts val="0"/>
              </a:spcAft>
              <a:buSzPts val="2800"/>
              <a:buNone/>
              <a:defRPr sz="2800"/>
            </a:lvl2pPr>
            <a:lvl3pPr lvl="2" algn="ctr" rtl="0">
              <a:lnSpc>
                <a:spcPct val="100000"/>
              </a:lnSpc>
              <a:spcBef>
                <a:spcPts val="200"/>
              </a:spcBef>
              <a:spcAft>
                <a:spcPts val="0"/>
              </a:spcAft>
              <a:buSzPts val="2800"/>
              <a:buNone/>
              <a:defRPr sz="2800"/>
            </a:lvl3pPr>
            <a:lvl4pPr lvl="3" algn="ctr" rtl="0">
              <a:lnSpc>
                <a:spcPct val="100000"/>
              </a:lnSpc>
              <a:spcBef>
                <a:spcPts val="200"/>
              </a:spcBef>
              <a:spcAft>
                <a:spcPts val="0"/>
              </a:spcAft>
              <a:buSzPts val="2800"/>
              <a:buNone/>
              <a:defRPr sz="2800"/>
            </a:lvl4pPr>
            <a:lvl5pPr lvl="4" algn="ctr" rtl="0">
              <a:lnSpc>
                <a:spcPct val="100000"/>
              </a:lnSpc>
              <a:spcBef>
                <a:spcPts val="200"/>
              </a:spcBef>
              <a:spcAft>
                <a:spcPts val="0"/>
              </a:spcAft>
              <a:buSzPts val="2800"/>
              <a:buNone/>
              <a:defRPr sz="2800"/>
            </a:lvl5pPr>
            <a:lvl6pPr lvl="5" algn="ctr" rtl="0">
              <a:lnSpc>
                <a:spcPct val="100000"/>
              </a:lnSpc>
              <a:spcBef>
                <a:spcPts val="200"/>
              </a:spcBef>
              <a:spcAft>
                <a:spcPts val="0"/>
              </a:spcAft>
              <a:buSzPts val="2800"/>
              <a:buNone/>
              <a:defRPr sz="2800"/>
            </a:lvl6pPr>
            <a:lvl7pPr lvl="6" algn="ctr" rtl="0">
              <a:lnSpc>
                <a:spcPct val="100000"/>
              </a:lnSpc>
              <a:spcBef>
                <a:spcPts val="200"/>
              </a:spcBef>
              <a:spcAft>
                <a:spcPts val="0"/>
              </a:spcAft>
              <a:buSzPts val="2800"/>
              <a:buNone/>
              <a:defRPr sz="2800"/>
            </a:lvl7pPr>
            <a:lvl8pPr lvl="7" algn="ctr" rtl="0">
              <a:lnSpc>
                <a:spcPct val="100000"/>
              </a:lnSpc>
              <a:spcBef>
                <a:spcPts val="200"/>
              </a:spcBef>
              <a:spcAft>
                <a:spcPts val="0"/>
              </a:spcAft>
              <a:buSzPts val="2800"/>
              <a:buNone/>
              <a:defRPr sz="2800"/>
            </a:lvl8pPr>
            <a:lvl9pPr lvl="8" algn="ctr" rtl="0">
              <a:lnSpc>
                <a:spcPct val="100000"/>
              </a:lnSpc>
              <a:spcBef>
                <a:spcPts val="20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2"/>
        <p:cNvGrpSpPr/>
        <p:nvPr/>
      </p:nvGrpSpPr>
      <p:grpSpPr>
        <a:xfrm>
          <a:off x="0" y="0"/>
          <a:ext cx="0" cy="0"/>
          <a:chOff x="0" y="0"/>
          <a:chExt cx="0" cy="0"/>
        </a:xfrm>
      </p:grpSpPr>
      <p:sp>
        <p:nvSpPr>
          <p:cNvPr id="13" name="Google Shape;13;p3"/>
          <p:cNvSpPr/>
          <p:nvPr/>
        </p:nvSpPr>
        <p:spPr>
          <a:xfrm>
            <a:off x="594284" y="1237537"/>
            <a:ext cx="8035366" cy="3681816"/>
          </a:xfrm>
          <a:custGeom>
            <a:avLst/>
            <a:gdLst/>
            <a:ahLst/>
            <a:cxnLst/>
            <a:rect l="l" t="t" r="r" b="b"/>
            <a:pathLst>
              <a:path w="16070732" h="7363632" extrusionOk="0">
                <a:moveTo>
                  <a:pt x="0" y="0"/>
                </a:moveTo>
                <a:lnTo>
                  <a:pt x="16070732" y="0"/>
                </a:lnTo>
                <a:lnTo>
                  <a:pt x="16070732" y="7363632"/>
                </a:lnTo>
                <a:lnTo>
                  <a:pt x="0" y="7363632"/>
                </a:lnTo>
                <a:lnTo>
                  <a:pt x="0" y="0"/>
                </a:lnTo>
                <a:close/>
              </a:path>
            </a:pathLst>
          </a:custGeom>
          <a:blipFill rotWithShape="1">
            <a:blip r:embed="rId2">
              <a:alphaModFix/>
            </a:blip>
            <a:stretch>
              <a:fillRect l="-16388" t="-26689"/>
            </a:stretch>
          </a:blipFill>
          <a:ln>
            <a:noFill/>
          </a:ln>
        </p:spPr>
      </p:sp>
      <p:pic>
        <p:nvPicPr>
          <p:cNvPr id="14" name="Google Shape;14;p3"/>
          <p:cNvPicPr preferRelativeResize="0"/>
          <p:nvPr/>
        </p:nvPicPr>
        <p:blipFill>
          <a:blip r:embed="rId3">
            <a:alphaModFix/>
          </a:blip>
          <a:stretch>
            <a:fillRect/>
          </a:stretch>
        </p:blipFill>
        <p:spPr>
          <a:xfrm>
            <a:off x="514350" y="820572"/>
            <a:ext cx="8115302" cy="3911032"/>
          </a:xfrm>
          <a:prstGeom prst="rect">
            <a:avLst/>
          </a:prstGeom>
          <a:noFill/>
          <a:ln>
            <a:noFill/>
          </a:ln>
        </p:spPr>
      </p:pic>
      <p:sp>
        <p:nvSpPr>
          <p:cNvPr id="15" name="Google Shape;15;p3"/>
          <p:cNvSpPr/>
          <p:nvPr/>
        </p:nvSpPr>
        <p:spPr>
          <a:xfrm rot="3397668">
            <a:off x="1577033" y="181632"/>
            <a:ext cx="1463660" cy="1195198"/>
          </a:xfrm>
          <a:custGeom>
            <a:avLst/>
            <a:gdLst/>
            <a:ahLst/>
            <a:cxnLst/>
            <a:rect l="l" t="t" r="r" b="b"/>
            <a:pathLst>
              <a:path w="2927723" h="2390725" extrusionOk="0">
                <a:moveTo>
                  <a:pt x="0" y="0"/>
                </a:moveTo>
                <a:lnTo>
                  <a:pt x="2927722" y="0"/>
                </a:lnTo>
                <a:lnTo>
                  <a:pt x="2927722" y="2390725"/>
                </a:lnTo>
                <a:lnTo>
                  <a:pt x="0" y="2390725"/>
                </a:lnTo>
                <a:lnTo>
                  <a:pt x="0" y="0"/>
                </a:lnTo>
                <a:close/>
              </a:path>
            </a:pathLst>
          </a:custGeom>
          <a:blipFill rotWithShape="1">
            <a:blip r:embed="rId4">
              <a:alphaModFix/>
            </a:blip>
            <a:stretch>
              <a:fillRect l="-38047" t="-93805" r="-169654" b="-57406"/>
            </a:stretch>
          </a:blipFill>
          <a:ln>
            <a:noFill/>
          </a:ln>
        </p:spPr>
      </p:sp>
      <p:sp>
        <p:nvSpPr>
          <p:cNvPr id="16" name="Google Shape;16;p3"/>
          <p:cNvSpPr/>
          <p:nvPr/>
        </p:nvSpPr>
        <p:spPr>
          <a:xfrm rot="3397668">
            <a:off x="6121713" y="181632"/>
            <a:ext cx="1463660" cy="1195198"/>
          </a:xfrm>
          <a:custGeom>
            <a:avLst/>
            <a:gdLst/>
            <a:ahLst/>
            <a:cxnLst/>
            <a:rect l="l" t="t" r="r" b="b"/>
            <a:pathLst>
              <a:path w="2927723" h="2390725" extrusionOk="0">
                <a:moveTo>
                  <a:pt x="0" y="0"/>
                </a:moveTo>
                <a:lnTo>
                  <a:pt x="2927722" y="0"/>
                </a:lnTo>
                <a:lnTo>
                  <a:pt x="2927722" y="2390725"/>
                </a:lnTo>
                <a:lnTo>
                  <a:pt x="0" y="2390725"/>
                </a:lnTo>
                <a:lnTo>
                  <a:pt x="0" y="0"/>
                </a:lnTo>
                <a:close/>
              </a:path>
            </a:pathLst>
          </a:custGeom>
          <a:blipFill rotWithShape="1">
            <a:blip r:embed="rId4">
              <a:alphaModFix/>
            </a:blip>
            <a:stretch>
              <a:fillRect l="-38047" t="-93805" r="-169654" b="-57406"/>
            </a:stretch>
          </a:blipFill>
          <a:ln>
            <a:noFill/>
          </a:ln>
        </p:spPr>
      </p:sp>
      <p:sp>
        <p:nvSpPr>
          <p:cNvPr id="17" name="Google Shape;17;p3"/>
          <p:cNvSpPr txBox="1">
            <a:spLocks noGrp="1"/>
          </p:cNvSpPr>
          <p:nvPr>
            <p:ph type="title"/>
          </p:nvPr>
        </p:nvSpPr>
        <p:spPr>
          <a:xfrm>
            <a:off x="2151838" y="1352475"/>
            <a:ext cx="4840500" cy="2739000"/>
          </a:xfrm>
          <a:prstGeom prst="rect">
            <a:avLst/>
          </a:prstGeom>
          <a:noFill/>
          <a:ln>
            <a:noFill/>
          </a:ln>
        </p:spPr>
        <p:txBody>
          <a:bodyPr spcFirstLastPara="1" wrap="square" lIns="45725" tIns="22850" rIns="45725" bIns="22850" anchor="t" anchorCtr="0">
            <a:noAutofit/>
          </a:bodyPr>
          <a:lstStyle>
            <a:lvl1pPr marR="0" lvl="0" algn="ctr">
              <a:lnSpc>
                <a:spcPct val="90000"/>
              </a:lnSpc>
              <a:spcBef>
                <a:spcPts val="0"/>
              </a:spcBef>
              <a:spcAft>
                <a:spcPts val="0"/>
              </a:spcAft>
              <a:buClr>
                <a:srgbClr val="2E403D"/>
              </a:buClr>
              <a:buSzPts val="6300"/>
              <a:buFont typeface="Solway"/>
              <a:buNone/>
              <a:defRPr sz="6300" i="0" u="none" strike="noStrike" cap="none">
                <a:solidFill>
                  <a:srgbClr val="2E403D"/>
                </a:solidFill>
                <a:latin typeface="Solway"/>
                <a:ea typeface="Solway"/>
                <a:cs typeface="Solway"/>
                <a:sym typeface="Solway"/>
              </a:defRPr>
            </a:lvl1pPr>
            <a:lvl2pPr lvl="1"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2pPr>
            <a:lvl3pPr lvl="2"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3pPr>
            <a:lvl4pPr lvl="3"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4pPr>
            <a:lvl5pPr lvl="4"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5pPr>
            <a:lvl6pPr lvl="5"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6pPr>
            <a:lvl7pPr lvl="6"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7pPr>
            <a:lvl8pPr lvl="7"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8pPr>
            <a:lvl9pPr lvl="8"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9pPr>
          </a:lstStyle>
          <a:p>
            <a:endParaRPr/>
          </a:p>
        </p:txBody>
      </p:sp>
      <p:sp>
        <p:nvSpPr>
          <p:cNvPr id="18" name="Google Shape;18;p3"/>
          <p:cNvSpPr txBox="1">
            <a:spLocks noGrp="1"/>
          </p:cNvSpPr>
          <p:nvPr>
            <p:ph type="subTitle" idx="1"/>
          </p:nvPr>
        </p:nvSpPr>
        <p:spPr>
          <a:xfrm>
            <a:off x="2425569" y="4183224"/>
            <a:ext cx="4372800" cy="169200"/>
          </a:xfrm>
          <a:prstGeom prst="rect">
            <a:avLst/>
          </a:prstGeom>
        </p:spPr>
        <p:txBody>
          <a:bodyPr spcFirstLastPara="1" wrap="square" lIns="45725" tIns="22850" rIns="45725" bIns="22850" anchor="t" anchorCtr="0">
            <a:noAutofit/>
          </a:bodyPr>
          <a:lstStyle>
            <a:lvl1pPr lvl="0">
              <a:spcBef>
                <a:spcPts val="300"/>
              </a:spcBef>
              <a:spcAft>
                <a:spcPts val="0"/>
              </a:spcAft>
              <a:buSzPts val="1100"/>
              <a:buNone/>
              <a:defRPr/>
            </a:lvl1pPr>
            <a:lvl2pPr lvl="1">
              <a:spcBef>
                <a:spcPts val="300"/>
              </a:spcBef>
              <a:spcAft>
                <a:spcPts val="0"/>
              </a:spcAft>
              <a:buSzPts val="1100"/>
              <a:buNone/>
              <a:defRPr/>
            </a:lvl2pPr>
            <a:lvl3pPr lvl="2">
              <a:spcBef>
                <a:spcPts val="200"/>
              </a:spcBef>
              <a:spcAft>
                <a:spcPts val="0"/>
              </a:spcAft>
              <a:buSzPts val="1100"/>
              <a:buNone/>
              <a:defRPr/>
            </a:lvl3pPr>
            <a:lvl4pPr lvl="3">
              <a:spcBef>
                <a:spcPts val="200"/>
              </a:spcBef>
              <a:spcAft>
                <a:spcPts val="0"/>
              </a:spcAft>
              <a:buSzPts val="1100"/>
              <a:buNone/>
              <a:defRPr/>
            </a:lvl4pPr>
            <a:lvl5pPr lvl="4">
              <a:spcBef>
                <a:spcPts val="200"/>
              </a:spcBef>
              <a:spcAft>
                <a:spcPts val="0"/>
              </a:spcAft>
              <a:buSzPts val="1100"/>
              <a:buNone/>
              <a:defRPr/>
            </a:lvl5pPr>
            <a:lvl6pPr lvl="5">
              <a:spcBef>
                <a:spcPts val="200"/>
              </a:spcBef>
              <a:spcAft>
                <a:spcPts val="0"/>
              </a:spcAft>
              <a:buSzPts val="1100"/>
              <a:buNone/>
              <a:defRPr/>
            </a:lvl6pPr>
            <a:lvl7pPr lvl="6">
              <a:spcBef>
                <a:spcPts val="200"/>
              </a:spcBef>
              <a:spcAft>
                <a:spcPts val="0"/>
              </a:spcAft>
              <a:buSzPts val="1100"/>
              <a:buNone/>
              <a:defRPr/>
            </a:lvl7pPr>
            <a:lvl8pPr lvl="7">
              <a:spcBef>
                <a:spcPts val="200"/>
              </a:spcBef>
              <a:spcAft>
                <a:spcPts val="0"/>
              </a:spcAft>
              <a:buSzPts val="1100"/>
              <a:buNone/>
              <a:defRPr/>
            </a:lvl8pPr>
            <a:lvl9pPr lvl="8">
              <a:spcBef>
                <a:spcPts val="200"/>
              </a:spcBef>
              <a:spcAft>
                <a:spcPts val="0"/>
              </a:spcAft>
              <a:buSzPts val="1100"/>
              <a:buNone/>
              <a:defRPr/>
            </a:lvl9pPr>
          </a:lstStyle>
          <a:p>
            <a:endParaRPr/>
          </a:p>
        </p:txBody>
      </p:sp>
      <p:sp>
        <p:nvSpPr>
          <p:cNvPr id="19" name="Google Shape;19;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a:off x="0" y="4465"/>
            <a:ext cx="9144003" cy="5134572"/>
          </a:xfrm>
          <a:prstGeom prst="rect">
            <a:avLst/>
          </a:prstGeom>
          <a:noFill/>
          <a:ln>
            <a:noFill/>
          </a:ln>
        </p:spPr>
      </p:pic>
      <p:sp>
        <p:nvSpPr>
          <p:cNvPr id="22" name="Google Shape;22;p4"/>
          <p:cNvSpPr/>
          <p:nvPr/>
        </p:nvSpPr>
        <p:spPr>
          <a:xfrm>
            <a:off x="6572250" y="1841166"/>
            <a:ext cx="4114800" cy="41148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mt="84000"/>
            </a:blip>
            <a:stretch>
              <a:fillRect/>
            </a:stretch>
          </a:blipFill>
          <a:ln>
            <a:noFill/>
          </a:ln>
        </p:spPr>
      </p:sp>
      <p:pic>
        <p:nvPicPr>
          <p:cNvPr id="23" name="Google Shape;23;p4"/>
          <p:cNvPicPr preferRelativeResize="0"/>
          <p:nvPr/>
        </p:nvPicPr>
        <p:blipFill rotWithShape="1">
          <a:blip r:embed="rId4">
            <a:alphaModFix/>
          </a:blip>
          <a:srcRect b="40284"/>
          <a:stretch/>
        </p:blipFill>
        <p:spPr>
          <a:xfrm>
            <a:off x="333325" y="902325"/>
            <a:ext cx="7909402" cy="4241175"/>
          </a:xfrm>
          <a:prstGeom prst="rect">
            <a:avLst/>
          </a:prstGeom>
          <a:noFill/>
          <a:ln>
            <a:noFill/>
          </a:ln>
        </p:spPr>
      </p:pic>
      <p:sp>
        <p:nvSpPr>
          <p:cNvPr id="24" name="Google Shape;24;p4"/>
          <p:cNvSpPr/>
          <p:nvPr/>
        </p:nvSpPr>
        <p:spPr>
          <a:xfrm>
            <a:off x="1096846" y="3035816"/>
            <a:ext cx="1811141" cy="1712024"/>
          </a:xfrm>
          <a:custGeom>
            <a:avLst/>
            <a:gdLst/>
            <a:ahLst/>
            <a:cxnLst/>
            <a:rect l="l" t="t" r="r" b="b"/>
            <a:pathLst>
              <a:path w="5615940" h="5308600" extrusionOk="0">
                <a:moveTo>
                  <a:pt x="5283200" y="4169410"/>
                </a:moveTo>
                <a:cubicBezTo>
                  <a:pt x="5297170" y="4156710"/>
                  <a:pt x="5312410" y="4144010"/>
                  <a:pt x="5326380" y="4131310"/>
                </a:cubicBezTo>
                <a:cubicBezTo>
                  <a:pt x="5328920" y="4132580"/>
                  <a:pt x="5330190" y="4135120"/>
                  <a:pt x="5332730" y="4136390"/>
                </a:cubicBezTo>
                <a:cubicBezTo>
                  <a:pt x="5330190" y="4142740"/>
                  <a:pt x="5328920" y="4151630"/>
                  <a:pt x="5325110" y="4156710"/>
                </a:cubicBezTo>
                <a:cubicBezTo>
                  <a:pt x="5175250" y="4339590"/>
                  <a:pt x="5046980" y="4541520"/>
                  <a:pt x="4870450" y="4701540"/>
                </a:cubicBezTo>
                <a:cubicBezTo>
                  <a:pt x="4624070" y="4925060"/>
                  <a:pt x="4335780" y="5069840"/>
                  <a:pt x="4018280" y="5160010"/>
                </a:cubicBezTo>
                <a:cubicBezTo>
                  <a:pt x="3683000" y="5255260"/>
                  <a:pt x="3340100" y="5290820"/>
                  <a:pt x="2993390" y="5298440"/>
                </a:cubicBezTo>
                <a:cubicBezTo>
                  <a:pt x="2514600" y="5308600"/>
                  <a:pt x="2042160" y="5270500"/>
                  <a:pt x="1577340" y="5147310"/>
                </a:cubicBezTo>
                <a:cubicBezTo>
                  <a:pt x="1363980" y="5091430"/>
                  <a:pt x="1158240" y="5013960"/>
                  <a:pt x="965200" y="4904740"/>
                </a:cubicBezTo>
                <a:cubicBezTo>
                  <a:pt x="642620" y="4721860"/>
                  <a:pt x="415290" y="4453890"/>
                  <a:pt x="267970" y="4116070"/>
                </a:cubicBezTo>
                <a:cubicBezTo>
                  <a:pt x="147320" y="3841750"/>
                  <a:pt x="83820" y="3552190"/>
                  <a:pt x="49530" y="3255010"/>
                </a:cubicBezTo>
                <a:cubicBezTo>
                  <a:pt x="3810" y="2861310"/>
                  <a:pt x="0" y="2467610"/>
                  <a:pt x="39370" y="2073910"/>
                </a:cubicBezTo>
                <a:cubicBezTo>
                  <a:pt x="83820" y="1633220"/>
                  <a:pt x="218440" y="1223010"/>
                  <a:pt x="438150" y="840740"/>
                </a:cubicBezTo>
                <a:cubicBezTo>
                  <a:pt x="576580" y="598170"/>
                  <a:pt x="773430" y="415290"/>
                  <a:pt x="1021080" y="285750"/>
                </a:cubicBezTo>
                <a:cubicBezTo>
                  <a:pt x="1191260" y="196850"/>
                  <a:pt x="1360170" y="105410"/>
                  <a:pt x="1548130" y="62230"/>
                </a:cubicBezTo>
                <a:cubicBezTo>
                  <a:pt x="1642110" y="40640"/>
                  <a:pt x="1737360" y="27940"/>
                  <a:pt x="1832610" y="12700"/>
                </a:cubicBezTo>
                <a:cubicBezTo>
                  <a:pt x="1841500" y="11430"/>
                  <a:pt x="1851660" y="13970"/>
                  <a:pt x="1860550" y="19050"/>
                </a:cubicBezTo>
                <a:cubicBezTo>
                  <a:pt x="1755140" y="43180"/>
                  <a:pt x="1649730" y="68580"/>
                  <a:pt x="1544320" y="92710"/>
                </a:cubicBezTo>
                <a:cubicBezTo>
                  <a:pt x="1545590" y="96520"/>
                  <a:pt x="1545590" y="100330"/>
                  <a:pt x="1546860" y="104140"/>
                </a:cubicBezTo>
                <a:cubicBezTo>
                  <a:pt x="1615440" y="92710"/>
                  <a:pt x="1684020" y="80010"/>
                  <a:pt x="1752600" y="69850"/>
                </a:cubicBezTo>
                <a:cubicBezTo>
                  <a:pt x="2142490" y="12700"/>
                  <a:pt x="2533650" y="0"/>
                  <a:pt x="2926080" y="13970"/>
                </a:cubicBezTo>
                <a:cubicBezTo>
                  <a:pt x="3290570" y="27940"/>
                  <a:pt x="3652520" y="63500"/>
                  <a:pt x="4008120" y="147320"/>
                </a:cubicBezTo>
                <a:cubicBezTo>
                  <a:pt x="4284980" y="212090"/>
                  <a:pt x="4547870" y="309880"/>
                  <a:pt x="4786630" y="469900"/>
                </a:cubicBezTo>
                <a:cubicBezTo>
                  <a:pt x="5111750" y="687070"/>
                  <a:pt x="5316220" y="991870"/>
                  <a:pt x="5436870" y="1358900"/>
                </a:cubicBezTo>
                <a:cubicBezTo>
                  <a:pt x="5534660" y="1654810"/>
                  <a:pt x="5581650" y="1960880"/>
                  <a:pt x="5599430" y="2270760"/>
                </a:cubicBezTo>
                <a:cubicBezTo>
                  <a:pt x="5615940" y="2552700"/>
                  <a:pt x="5609590" y="2834640"/>
                  <a:pt x="5574030" y="3116580"/>
                </a:cubicBezTo>
                <a:cubicBezTo>
                  <a:pt x="5528310" y="3477260"/>
                  <a:pt x="5445760" y="3827780"/>
                  <a:pt x="5281930" y="4155440"/>
                </a:cubicBezTo>
                <a:cubicBezTo>
                  <a:pt x="5280660" y="4159250"/>
                  <a:pt x="5279390" y="4163060"/>
                  <a:pt x="5278120" y="4166870"/>
                </a:cubicBezTo>
                <a:cubicBezTo>
                  <a:pt x="5279390" y="4166870"/>
                  <a:pt x="5281930" y="4168140"/>
                  <a:pt x="5283200" y="4169410"/>
                </a:cubicBezTo>
                <a:close/>
                <a:moveTo>
                  <a:pt x="2658110" y="71120"/>
                </a:moveTo>
                <a:cubicBezTo>
                  <a:pt x="2479040" y="80010"/>
                  <a:pt x="2299970" y="86360"/>
                  <a:pt x="2122170" y="99060"/>
                </a:cubicBezTo>
                <a:cubicBezTo>
                  <a:pt x="1856740" y="119380"/>
                  <a:pt x="1595120" y="156210"/>
                  <a:pt x="1341120" y="241300"/>
                </a:cubicBezTo>
                <a:cubicBezTo>
                  <a:pt x="1184910" y="293370"/>
                  <a:pt x="1032510" y="356870"/>
                  <a:pt x="902970" y="462280"/>
                </a:cubicBezTo>
                <a:cubicBezTo>
                  <a:pt x="732790" y="599440"/>
                  <a:pt x="591820" y="763270"/>
                  <a:pt x="478790" y="951230"/>
                </a:cubicBezTo>
                <a:cubicBezTo>
                  <a:pt x="372110" y="1126490"/>
                  <a:pt x="309880" y="1319530"/>
                  <a:pt x="261620" y="1517650"/>
                </a:cubicBezTo>
                <a:cubicBezTo>
                  <a:pt x="162560" y="1920240"/>
                  <a:pt x="138430" y="2330450"/>
                  <a:pt x="157480" y="2743200"/>
                </a:cubicBezTo>
                <a:cubicBezTo>
                  <a:pt x="171450" y="3042920"/>
                  <a:pt x="213360" y="3338830"/>
                  <a:pt x="300990" y="3627120"/>
                </a:cubicBezTo>
                <a:cubicBezTo>
                  <a:pt x="450850" y="4121150"/>
                  <a:pt x="735330" y="4513580"/>
                  <a:pt x="1183640" y="4779010"/>
                </a:cubicBezTo>
                <a:cubicBezTo>
                  <a:pt x="1521460" y="4978400"/>
                  <a:pt x="1889760" y="5085080"/>
                  <a:pt x="2275840" y="5133340"/>
                </a:cubicBezTo>
                <a:cubicBezTo>
                  <a:pt x="2708910" y="5186680"/>
                  <a:pt x="3141980" y="5180330"/>
                  <a:pt x="3575050" y="5121910"/>
                </a:cubicBezTo>
                <a:cubicBezTo>
                  <a:pt x="3972560" y="5067300"/>
                  <a:pt x="4342130" y="4939030"/>
                  <a:pt x="4672330" y="4709160"/>
                </a:cubicBezTo>
                <a:cubicBezTo>
                  <a:pt x="4828540" y="4599940"/>
                  <a:pt x="4977130" y="4483100"/>
                  <a:pt x="5086350" y="4320540"/>
                </a:cubicBezTo>
                <a:cubicBezTo>
                  <a:pt x="5246370" y="4080510"/>
                  <a:pt x="5354320" y="3818890"/>
                  <a:pt x="5425440" y="3542030"/>
                </a:cubicBezTo>
                <a:cubicBezTo>
                  <a:pt x="5537200" y="3101340"/>
                  <a:pt x="5567680" y="2654300"/>
                  <a:pt x="5530850" y="2202180"/>
                </a:cubicBezTo>
                <a:cubicBezTo>
                  <a:pt x="5507990" y="1908810"/>
                  <a:pt x="5454650" y="1621790"/>
                  <a:pt x="5355590" y="1344930"/>
                </a:cubicBezTo>
                <a:cubicBezTo>
                  <a:pt x="5215890" y="958850"/>
                  <a:pt x="4974590" y="657860"/>
                  <a:pt x="4613910" y="457200"/>
                </a:cubicBezTo>
                <a:cubicBezTo>
                  <a:pt x="4404360" y="340360"/>
                  <a:pt x="4179570" y="262890"/>
                  <a:pt x="3947160" y="209550"/>
                </a:cubicBezTo>
                <a:cubicBezTo>
                  <a:pt x="3521710" y="111760"/>
                  <a:pt x="3092450" y="78740"/>
                  <a:pt x="2658110" y="71120"/>
                </a:cubicBezTo>
                <a:close/>
                <a:moveTo>
                  <a:pt x="1960880" y="5157470"/>
                </a:moveTo>
                <a:cubicBezTo>
                  <a:pt x="1781810" y="5110480"/>
                  <a:pt x="1605280" y="5059680"/>
                  <a:pt x="1435100" y="4991100"/>
                </a:cubicBezTo>
                <a:cubicBezTo>
                  <a:pt x="843280" y="4752340"/>
                  <a:pt x="443230" y="4331970"/>
                  <a:pt x="248920" y="3721100"/>
                </a:cubicBezTo>
                <a:cubicBezTo>
                  <a:pt x="168910" y="3470910"/>
                  <a:pt x="128270" y="3211830"/>
                  <a:pt x="100330" y="2951480"/>
                </a:cubicBezTo>
                <a:cubicBezTo>
                  <a:pt x="99060" y="2956560"/>
                  <a:pt x="99060" y="2961640"/>
                  <a:pt x="99060" y="2966720"/>
                </a:cubicBezTo>
                <a:cubicBezTo>
                  <a:pt x="102870" y="3021330"/>
                  <a:pt x="106680" y="3074670"/>
                  <a:pt x="111760" y="3129280"/>
                </a:cubicBezTo>
                <a:cubicBezTo>
                  <a:pt x="142240" y="3432810"/>
                  <a:pt x="201930" y="3729990"/>
                  <a:pt x="321310" y="4013200"/>
                </a:cubicBezTo>
                <a:cubicBezTo>
                  <a:pt x="476250" y="4384040"/>
                  <a:pt x="721360" y="4673600"/>
                  <a:pt x="1078230" y="4865370"/>
                </a:cubicBezTo>
                <a:cubicBezTo>
                  <a:pt x="1268730" y="4968240"/>
                  <a:pt x="1470660" y="5041900"/>
                  <a:pt x="1681480" y="5093970"/>
                </a:cubicBezTo>
                <a:cubicBezTo>
                  <a:pt x="1771650" y="5116830"/>
                  <a:pt x="1866900" y="5135880"/>
                  <a:pt x="1960880" y="5157470"/>
                </a:cubicBezTo>
                <a:close/>
              </a:path>
            </a:pathLst>
          </a:custGeom>
          <a:solidFill>
            <a:srgbClr val="859A9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5" name="Google Shape;25;p4"/>
          <p:cNvSpPr/>
          <p:nvPr/>
        </p:nvSpPr>
        <p:spPr>
          <a:xfrm rot="10210337">
            <a:off x="3395995" y="3024622"/>
            <a:ext cx="1809616" cy="1708367"/>
          </a:xfrm>
          <a:custGeom>
            <a:avLst/>
            <a:gdLst/>
            <a:ahLst/>
            <a:cxnLst/>
            <a:rect l="l" t="t" r="r" b="b"/>
            <a:pathLst>
              <a:path w="5615940" h="5308600" extrusionOk="0">
                <a:moveTo>
                  <a:pt x="5283200" y="4169410"/>
                </a:moveTo>
                <a:cubicBezTo>
                  <a:pt x="5297170" y="4156710"/>
                  <a:pt x="5312410" y="4144010"/>
                  <a:pt x="5326380" y="4131310"/>
                </a:cubicBezTo>
                <a:cubicBezTo>
                  <a:pt x="5328920" y="4132580"/>
                  <a:pt x="5330190" y="4135120"/>
                  <a:pt x="5332730" y="4136390"/>
                </a:cubicBezTo>
                <a:cubicBezTo>
                  <a:pt x="5330190" y="4142740"/>
                  <a:pt x="5328920" y="4151630"/>
                  <a:pt x="5325110" y="4156710"/>
                </a:cubicBezTo>
                <a:cubicBezTo>
                  <a:pt x="5175250" y="4339590"/>
                  <a:pt x="5046980" y="4541520"/>
                  <a:pt x="4870450" y="4701540"/>
                </a:cubicBezTo>
                <a:cubicBezTo>
                  <a:pt x="4624070" y="4925060"/>
                  <a:pt x="4335780" y="5069840"/>
                  <a:pt x="4018280" y="5160010"/>
                </a:cubicBezTo>
                <a:cubicBezTo>
                  <a:pt x="3683000" y="5255260"/>
                  <a:pt x="3340100" y="5290820"/>
                  <a:pt x="2993390" y="5298440"/>
                </a:cubicBezTo>
                <a:cubicBezTo>
                  <a:pt x="2514600" y="5308600"/>
                  <a:pt x="2042160" y="5270500"/>
                  <a:pt x="1577340" y="5147310"/>
                </a:cubicBezTo>
                <a:cubicBezTo>
                  <a:pt x="1363980" y="5091430"/>
                  <a:pt x="1158240" y="5013960"/>
                  <a:pt x="965200" y="4904740"/>
                </a:cubicBezTo>
                <a:cubicBezTo>
                  <a:pt x="642620" y="4721860"/>
                  <a:pt x="415290" y="4453890"/>
                  <a:pt x="267970" y="4116070"/>
                </a:cubicBezTo>
                <a:cubicBezTo>
                  <a:pt x="147320" y="3841750"/>
                  <a:pt x="83820" y="3552190"/>
                  <a:pt x="49530" y="3255010"/>
                </a:cubicBezTo>
                <a:cubicBezTo>
                  <a:pt x="3810" y="2861310"/>
                  <a:pt x="0" y="2467610"/>
                  <a:pt x="39370" y="2073910"/>
                </a:cubicBezTo>
                <a:cubicBezTo>
                  <a:pt x="83820" y="1633220"/>
                  <a:pt x="218440" y="1223010"/>
                  <a:pt x="438150" y="840740"/>
                </a:cubicBezTo>
                <a:cubicBezTo>
                  <a:pt x="576580" y="598170"/>
                  <a:pt x="773430" y="415290"/>
                  <a:pt x="1021080" y="285750"/>
                </a:cubicBezTo>
                <a:cubicBezTo>
                  <a:pt x="1191260" y="196850"/>
                  <a:pt x="1360170" y="105410"/>
                  <a:pt x="1548130" y="62230"/>
                </a:cubicBezTo>
                <a:cubicBezTo>
                  <a:pt x="1642110" y="40640"/>
                  <a:pt x="1737360" y="27940"/>
                  <a:pt x="1832610" y="12700"/>
                </a:cubicBezTo>
                <a:cubicBezTo>
                  <a:pt x="1841500" y="11430"/>
                  <a:pt x="1851660" y="13970"/>
                  <a:pt x="1860550" y="19050"/>
                </a:cubicBezTo>
                <a:cubicBezTo>
                  <a:pt x="1755140" y="43180"/>
                  <a:pt x="1649730" y="68580"/>
                  <a:pt x="1544320" y="92710"/>
                </a:cubicBezTo>
                <a:cubicBezTo>
                  <a:pt x="1545590" y="96520"/>
                  <a:pt x="1545590" y="100330"/>
                  <a:pt x="1546860" y="104140"/>
                </a:cubicBezTo>
                <a:cubicBezTo>
                  <a:pt x="1615440" y="92710"/>
                  <a:pt x="1684020" y="80010"/>
                  <a:pt x="1752600" y="69850"/>
                </a:cubicBezTo>
                <a:cubicBezTo>
                  <a:pt x="2142490" y="12700"/>
                  <a:pt x="2533650" y="0"/>
                  <a:pt x="2926080" y="13970"/>
                </a:cubicBezTo>
                <a:cubicBezTo>
                  <a:pt x="3290570" y="27940"/>
                  <a:pt x="3652520" y="63500"/>
                  <a:pt x="4008120" y="147320"/>
                </a:cubicBezTo>
                <a:cubicBezTo>
                  <a:pt x="4284980" y="212090"/>
                  <a:pt x="4547870" y="309880"/>
                  <a:pt x="4786630" y="469900"/>
                </a:cubicBezTo>
                <a:cubicBezTo>
                  <a:pt x="5111750" y="687070"/>
                  <a:pt x="5316220" y="991870"/>
                  <a:pt x="5436870" y="1358900"/>
                </a:cubicBezTo>
                <a:cubicBezTo>
                  <a:pt x="5534660" y="1654810"/>
                  <a:pt x="5581650" y="1960880"/>
                  <a:pt x="5599430" y="2270760"/>
                </a:cubicBezTo>
                <a:cubicBezTo>
                  <a:pt x="5615940" y="2552700"/>
                  <a:pt x="5609590" y="2834640"/>
                  <a:pt x="5574030" y="3116580"/>
                </a:cubicBezTo>
                <a:cubicBezTo>
                  <a:pt x="5528310" y="3477260"/>
                  <a:pt x="5445760" y="3827780"/>
                  <a:pt x="5281930" y="4155440"/>
                </a:cubicBezTo>
                <a:cubicBezTo>
                  <a:pt x="5280660" y="4159250"/>
                  <a:pt x="5279390" y="4163060"/>
                  <a:pt x="5278120" y="4166870"/>
                </a:cubicBezTo>
                <a:cubicBezTo>
                  <a:pt x="5279390" y="4166870"/>
                  <a:pt x="5281930" y="4168140"/>
                  <a:pt x="5283200" y="4169410"/>
                </a:cubicBezTo>
                <a:close/>
                <a:moveTo>
                  <a:pt x="2658110" y="71120"/>
                </a:moveTo>
                <a:cubicBezTo>
                  <a:pt x="2479040" y="80010"/>
                  <a:pt x="2299970" y="86360"/>
                  <a:pt x="2122170" y="99060"/>
                </a:cubicBezTo>
                <a:cubicBezTo>
                  <a:pt x="1856740" y="119380"/>
                  <a:pt x="1595120" y="156210"/>
                  <a:pt x="1341120" y="241300"/>
                </a:cubicBezTo>
                <a:cubicBezTo>
                  <a:pt x="1184910" y="293370"/>
                  <a:pt x="1032510" y="356870"/>
                  <a:pt x="902970" y="462280"/>
                </a:cubicBezTo>
                <a:cubicBezTo>
                  <a:pt x="732790" y="599440"/>
                  <a:pt x="591820" y="763270"/>
                  <a:pt x="478790" y="951230"/>
                </a:cubicBezTo>
                <a:cubicBezTo>
                  <a:pt x="372110" y="1126490"/>
                  <a:pt x="309880" y="1319530"/>
                  <a:pt x="261620" y="1517650"/>
                </a:cubicBezTo>
                <a:cubicBezTo>
                  <a:pt x="162560" y="1920240"/>
                  <a:pt x="138430" y="2330450"/>
                  <a:pt x="157480" y="2743200"/>
                </a:cubicBezTo>
                <a:cubicBezTo>
                  <a:pt x="171450" y="3042920"/>
                  <a:pt x="213360" y="3338830"/>
                  <a:pt x="300990" y="3627120"/>
                </a:cubicBezTo>
                <a:cubicBezTo>
                  <a:pt x="450850" y="4121150"/>
                  <a:pt x="735330" y="4513580"/>
                  <a:pt x="1183640" y="4779010"/>
                </a:cubicBezTo>
                <a:cubicBezTo>
                  <a:pt x="1521460" y="4978400"/>
                  <a:pt x="1889760" y="5085080"/>
                  <a:pt x="2275840" y="5133340"/>
                </a:cubicBezTo>
                <a:cubicBezTo>
                  <a:pt x="2708910" y="5186680"/>
                  <a:pt x="3141980" y="5180330"/>
                  <a:pt x="3575050" y="5121910"/>
                </a:cubicBezTo>
                <a:cubicBezTo>
                  <a:pt x="3972560" y="5067300"/>
                  <a:pt x="4342130" y="4939030"/>
                  <a:pt x="4672330" y="4709160"/>
                </a:cubicBezTo>
                <a:cubicBezTo>
                  <a:pt x="4828540" y="4599940"/>
                  <a:pt x="4977130" y="4483100"/>
                  <a:pt x="5086350" y="4320540"/>
                </a:cubicBezTo>
                <a:cubicBezTo>
                  <a:pt x="5246370" y="4080510"/>
                  <a:pt x="5354320" y="3818890"/>
                  <a:pt x="5425440" y="3542030"/>
                </a:cubicBezTo>
                <a:cubicBezTo>
                  <a:pt x="5537200" y="3101340"/>
                  <a:pt x="5567680" y="2654300"/>
                  <a:pt x="5530850" y="2202180"/>
                </a:cubicBezTo>
                <a:cubicBezTo>
                  <a:pt x="5507990" y="1908810"/>
                  <a:pt x="5454650" y="1621790"/>
                  <a:pt x="5355590" y="1344930"/>
                </a:cubicBezTo>
                <a:cubicBezTo>
                  <a:pt x="5215890" y="958850"/>
                  <a:pt x="4974590" y="657860"/>
                  <a:pt x="4613910" y="457200"/>
                </a:cubicBezTo>
                <a:cubicBezTo>
                  <a:pt x="4404360" y="340360"/>
                  <a:pt x="4179570" y="262890"/>
                  <a:pt x="3947160" y="209550"/>
                </a:cubicBezTo>
                <a:cubicBezTo>
                  <a:pt x="3521710" y="111760"/>
                  <a:pt x="3092450" y="78740"/>
                  <a:pt x="2658110" y="71120"/>
                </a:cubicBezTo>
                <a:close/>
                <a:moveTo>
                  <a:pt x="1960880" y="5157470"/>
                </a:moveTo>
                <a:cubicBezTo>
                  <a:pt x="1781810" y="5110480"/>
                  <a:pt x="1605280" y="5059680"/>
                  <a:pt x="1435100" y="4991100"/>
                </a:cubicBezTo>
                <a:cubicBezTo>
                  <a:pt x="843280" y="4752340"/>
                  <a:pt x="443230" y="4331970"/>
                  <a:pt x="248920" y="3721100"/>
                </a:cubicBezTo>
                <a:cubicBezTo>
                  <a:pt x="168910" y="3470910"/>
                  <a:pt x="128270" y="3211830"/>
                  <a:pt x="100330" y="2951480"/>
                </a:cubicBezTo>
                <a:cubicBezTo>
                  <a:pt x="99060" y="2956560"/>
                  <a:pt x="99060" y="2961640"/>
                  <a:pt x="99060" y="2966720"/>
                </a:cubicBezTo>
                <a:cubicBezTo>
                  <a:pt x="102870" y="3021330"/>
                  <a:pt x="106680" y="3074670"/>
                  <a:pt x="111760" y="3129280"/>
                </a:cubicBezTo>
                <a:cubicBezTo>
                  <a:pt x="142240" y="3432810"/>
                  <a:pt x="201930" y="3729990"/>
                  <a:pt x="321310" y="4013200"/>
                </a:cubicBezTo>
                <a:cubicBezTo>
                  <a:pt x="476250" y="4384040"/>
                  <a:pt x="721360" y="4673600"/>
                  <a:pt x="1078230" y="4865370"/>
                </a:cubicBezTo>
                <a:cubicBezTo>
                  <a:pt x="1268730" y="4968240"/>
                  <a:pt x="1470660" y="5041900"/>
                  <a:pt x="1681480" y="5093970"/>
                </a:cubicBezTo>
                <a:cubicBezTo>
                  <a:pt x="1771650" y="5116830"/>
                  <a:pt x="1866900" y="5135880"/>
                  <a:pt x="1960880" y="5157470"/>
                </a:cubicBezTo>
                <a:close/>
              </a:path>
            </a:pathLst>
          </a:custGeom>
          <a:solidFill>
            <a:srgbClr val="859A9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6" name="Google Shape;26;p4"/>
          <p:cNvSpPr/>
          <p:nvPr/>
        </p:nvSpPr>
        <p:spPr>
          <a:xfrm rot="-239455">
            <a:off x="5641522" y="3041748"/>
            <a:ext cx="1815543" cy="1717160"/>
          </a:xfrm>
          <a:custGeom>
            <a:avLst/>
            <a:gdLst/>
            <a:ahLst/>
            <a:cxnLst/>
            <a:rect l="l" t="t" r="r" b="b"/>
            <a:pathLst>
              <a:path w="5615940" h="5308600" extrusionOk="0">
                <a:moveTo>
                  <a:pt x="5283200" y="4169410"/>
                </a:moveTo>
                <a:cubicBezTo>
                  <a:pt x="5297170" y="4156710"/>
                  <a:pt x="5312410" y="4144010"/>
                  <a:pt x="5326380" y="4131310"/>
                </a:cubicBezTo>
                <a:cubicBezTo>
                  <a:pt x="5328920" y="4132580"/>
                  <a:pt x="5330190" y="4135120"/>
                  <a:pt x="5332730" y="4136390"/>
                </a:cubicBezTo>
                <a:cubicBezTo>
                  <a:pt x="5330190" y="4142740"/>
                  <a:pt x="5328920" y="4151630"/>
                  <a:pt x="5325110" y="4156710"/>
                </a:cubicBezTo>
                <a:cubicBezTo>
                  <a:pt x="5175250" y="4339590"/>
                  <a:pt x="5046980" y="4541520"/>
                  <a:pt x="4870450" y="4701540"/>
                </a:cubicBezTo>
                <a:cubicBezTo>
                  <a:pt x="4624070" y="4925060"/>
                  <a:pt x="4335780" y="5069840"/>
                  <a:pt x="4018280" y="5160010"/>
                </a:cubicBezTo>
                <a:cubicBezTo>
                  <a:pt x="3683000" y="5255260"/>
                  <a:pt x="3340100" y="5290820"/>
                  <a:pt x="2993390" y="5298440"/>
                </a:cubicBezTo>
                <a:cubicBezTo>
                  <a:pt x="2514600" y="5308600"/>
                  <a:pt x="2042160" y="5270500"/>
                  <a:pt x="1577340" y="5147310"/>
                </a:cubicBezTo>
                <a:cubicBezTo>
                  <a:pt x="1363980" y="5091430"/>
                  <a:pt x="1158240" y="5013960"/>
                  <a:pt x="965200" y="4904740"/>
                </a:cubicBezTo>
                <a:cubicBezTo>
                  <a:pt x="642620" y="4721860"/>
                  <a:pt x="415290" y="4453890"/>
                  <a:pt x="267970" y="4116070"/>
                </a:cubicBezTo>
                <a:cubicBezTo>
                  <a:pt x="147320" y="3841750"/>
                  <a:pt x="83820" y="3552190"/>
                  <a:pt x="49530" y="3255010"/>
                </a:cubicBezTo>
                <a:cubicBezTo>
                  <a:pt x="3810" y="2861310"/>
                  <a:pt x="0" y="2467610"/>
                  <a:pt x="39370" y="2073910"/>
                </a:cubicBezTo>
                <a:cubicBezTo>
                  <a:pt x="83820" y="1633220"/>
                  <a:pt x="218440" y="1223010"/>
                  <a:pt x="438150" y="840740"/>
                </a:cubicBezTo>
                <a:cubicBezTo>
                  <a:pt x="576580" y="598170"/>
                  <a:pt x="773430" y="415290"/>
                  <a:pt x="1021080" y="285750"/>
                </a:cubicBezTo>
                <a:cubicBezTo>
                  <a:pt x="1191260" y="196850"/>
                  <a:pt x="1360170" y="105410"/>
                  <a:pt x="1548130" y="62230"/>
                </a:cubicBezTo>
                <a:cubicBezTo>
                  <a:pt x="1642110" y="40640"/>
                  <a:pt x="1737360" y="27940"/>
                  <a:pt x="1832610" y="12700"/>
                </a:cubicBezTo>
                <a:cubicBezTo>
                  <a:pt x="1841500" y="11430"/>
                  <a:pt x="1851660" y="13970"/>
                  <a:pt x="1860550" y="19050"/>
                </a:cubicBezTo>
                <a:cubicBezTo>
                  <a:pt x="1755140" y="43180"/>
                  <a:pt x="1649730" y="68580"/>
                  <a:pt x="1544320" y="92710"/>
                </a:cubicBezTo>
                <a:cubicBezTo>
                  <a:pt x="1545590" y="96520"/>
                  <a:pt x="1545590" y="100330"/>
                  <a:pt x="1546860" y="104140"/>
                </a:cubicBezTo>
                <a:cubicBezTo>
                  <a:pt x="1615440" y="92710"/>
                  <a:pt x="1684020" y="80010"/>
                  <a:pt x="1752600" y="69850"/>
                </a:cubicBezTo>
                <a:cubicBezTo>
                  <a:pt x="2142490" y="12700"/>
                  <a:pt x="2533650" y="0"/>
                  <a:pt x="2926080" y="13970"/>
                </a:cubicBezTo>
                <a:cubicBezTo>
                  <a:pt x="3290570" y="27940"/>
                  <a:pt x="3652520" y="63500"/>
                  <a:pt x="4008120" y="147320"/>
                </a:cubicBezTo>
                <a:cubicBezTo>
                  <a:pt x="4284980" y="212090"/>
                  <a:pt x="4547870" y="309880"/>
                  <a:pt x="4786630" y="469900"/>
                </a:cubicBezTo>
                <a:cubicBezTo>
                  <a:pt x="5111750" y="687070"/>
                  <a:pt x="5316220" y="991870"/>
                  <a:pt x="5436870" y="1358900"/>
                </a:cubicBezTo>
                <a:cubicBezTo>
                  <a:pt x="5534660" y="1654810"/>
                  <a:pt x="5581650" y="1960880"/>
                  <a:pt x="5599430" y="2270760"/>
                </a:cubicBezTo>
                <a:cubicBezTo>
                  <a:pt x="5615940" y="2552700"/>
                  <a:pt x="5609590" y="2834640"/>
                  <a:pt x="5574030" y="3116580"/>
                </a:cubicBezTo>
                <a:cubicBezTo>
                  <a:pt x="5528310" y="3477260"/>
                  <a:pt x="5445760" y="3827780"/>
                  <a:pt x="5281930" y="4155440"/>
                </a:cubicBezTo>
                <a:cubicBezTo>
                  <a:pt x="5280660" y="4159250"/>
                  <a:pt x="5279390" y="4163060"/>
                  <a:pt x="5278120" y="4166870"/>
                </a:cubicBezTo>
                <a:cubicBezTo>
                  <a:pt x="5279390" y="4166870"/>
                  <a:pt x="5281930" y="4168140"/>
                  <a:pt x="5283200" y="4169410"/>
                </a:cubicBezTo>
                <a:close/>
                <a:moveTo>
                  <a:pt x="2658110" y="71120"/>
                </a:moveTo>
                <a:cubicBezTo>
                  <a:pt x="2479040" y="80010"/>
                  <a:pt x="2299970" y="86360"/>
                  <a:pt x="2122170" y="99060"/>
                </a:cubicBezTo>
                <a:cubicBezTo>
                  <a:pt x="1856740" y="119380"/>
                  <a:pt x="1595120" y="156210"/>
                  <a:pt x="1341120" y="241300"/>
                </a:cubicBezTo>
                <a:cubicBezTo>
                  <a:pt x="1184910" y="293370"/>
                  <a:pt x="1032510" y="356870"/>
                  <a:pt x="902970" y="462280"/>
                </a:cubicBezTo>
                <a:cubicBezTo>
                  <a:pt x="732790" y="599440"/>
                  <a:pt x="591820" y="763270"/>
                  <a:pt x="478790" y="951230"/>
                </a:cubicBezTo>
                <a:cubicBezTo>
                  <a:pt x="372110" y="1126490"/>
                  <a:pt x="309880" y="1319530"/>
                  <a:pt x="261620" y="1517650"/>
                </a:cubicBezTo>
                <a:cubicBezTo>
                  <a:pt x="162560" y="1920240"/>
                  <a:pt x="138430" y="2330450"/>
                  <a:pt x="157480" y="2743200"/>
                </a:cubicBezTo>
                <a:cubicBezTo>
                  <a:pt x="171450" y="3042920"/>
                  <a:pt x="213360" y="3338830"/>
                  <a:pt x="300990" y="3627120"/>
                </a:cubicBezTo>
                <a:cubicBezTo>
                  <a:pt x="450850" y="4121150"/>
                  <a:pt x="735330" y="4513580"/>
                  <a:pt x="1183640" y="4779010"/>
                </a:cubicBezTo>
                <a:cubicBezTo>
                  <a:pt x="1521460" y="4978400"/>
                  <a:pt x="1889760" y="5085080"/>
                  <a:pt x="2275840" y="5133340"/>
                </a:cubicBezTo>
                <a:cubicBezTo>
                  <a:pt x="2708910" y="5186680"/>
                  <a:pt x="3141980" y="5180330"/>
                  <a:pt x="3575050" y="5121910"/>
                </a:cubicBezTo>
                <a:cubicBezTo>
                  <a:pt x="3972560" y="5067300"/>
                  <a:pt x="4342130" y="4939030"/>
                  <a:pt x="4672330" y="4709160"/>
                </a:cubicBezTo>
                <a:cubicBezTo>
                  <a:pt x="4828540" y="4599940"/>
                  <a:pt x="4977130" y="4483100"/>
                  <a:pt x="5086350" y="4320540"/>
                </a:cubicBezTo>
                <a:cubicBezTo>
                  <a:pt x="5246370" y="4080510"/>
                  <a:pt x="5354320" y="3818890"/>
                  <a:pt x="5425440" y="3542030"/>
                </a:cubicBezTo>
                <a:cubicBezTo>
                  <a:pt x="5537200" y="3101340"/>
                  <a:pt x="5567680" y="2654300"/>
                  <a:pt x="5530850" y="2202180"/>
                </a:cubicBezTo>
                <a:cubicBezTo>
                  <a:pt x="5507990" y="1908810"/>
                  <a:pt x="5454650" y="1621790"/>
                  <a:pt x="5355590" y="1344930"/>
                </a:cubicBezTo>
                <a:cubicBezTo>
                  <a:pt x="5215890" y="958850"/>
                  <a:pt x="4974590" y="657860"/>
                  <a:pt x="4613910" y="457200"/>
                </a:cubicBezTo>
                <a:cubicBezTo>
                  <a:pt x="4404360" y="340360"/>
                  <a:pt x="4179570" y="262890"/>
                  <a:pt x="3947160" y="209550"/>
                </a:cubicBezTo>
                <a:cubicBezTo>
                  <a:pt x="3521710" y="111760"/>
                  <a:pt x="3092450" y="78740"/>
                  <a:pt x="2658110" y="71120"/>
                </a:cubicBezTo>
                <a:close/>
                <a:moveTo>
                  <a:pt x="1960880" y="5157470"/>
                </a:moveTo>
                <a:cubicBezTo>
                  <a:pt x="1781810" y="5110480"/>
                  <a:pt x="1605280" y="5059680"/>
                  <a:pt x="1435100" y="4991100"/>
                </a:cubicBezTo>
                <a:cubicBezTo>
                  <a:pt x="843280" y="4752340"/>
                  <a:pt x="443230" y="4331970"/>
                  <a:pt x="248920" y="3721100"/>
                </a:cubicBezTo>
                <a:cubicBezTo>
                  <a:pt x="168910" y="3470910"/>
                  <a:pt x="128270" y="3211830"/>
                  <a:pt x="100330" y="2951480"/>
                </a:cubicBezTo>
                <a:cubicBezTo>
                  <a:pt x="99060" y="2956560"/>
                  <a:pt x="99060" y="2961640"/>
                  <a:pt x="99060" y="2966720"/>
                </a:cubicBezTo>
                <a:cubicBezTo>
                  <a:pt x="102870" y="3021330"/>
                  <a:pt x="106680" y="3074670"/>
                  <a:pt x="111760" y="3129280"/>
                </a:cubicBezTo>
                <a:cubicBezTo>
                  <a:pt x="142240" y="3432810"/>
                  <a:pt x="201930" y="3729990"/>
                  <a:pt x="321310" y="4013200"/>
                </a:cubicBezTo>
                <a:cubicBezTo>
                  <a:pt x="476250" y="4384040"/>
                  <a:pt x="721360" y="4673600"/>
                  <a:pt x="1078230" y="4865370"/>
                </a:cubicBezTo>
                <a:cubicBezTo>
                  <a:pt x="1268730" y="4968240"/>
                  <a:pt x="1470660" y="5041900"/>
                  <a:pt x="1681480" y="5093970"/>
                </a:cubicBezTo>
                <a:cubicBezTo>
                  <a:pt x="1771650" y="5116830"/>
                  <a:pt x="1866900" y="5135880"/>
                  <a:pt x="1960880" y="5157470"/>
                </a:cubicBezTo>
                <a:close/>
              </a:path>
            </a:pathLst>
          </a:custGeom>
          <a:solidFill>
            <a:srgbClr val="859A9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7" name="Google Shape;27;p4"/>
          <p:cNvSpPr/>
          <p:nvPr/>
        </p:nvSpPr>
        <p:spPr>
          <a:xfrm rot="171744">
            <a:off x="3352705" y="285416"/>
            <a:ext cx="1564081" cy="935465"/>
          </a:xfrm>
          <a:custGeom>
            <a:avLst/>
            <a:gdLst/>
            <a:ahLst/>
            <a:cxnLst/>
            <a:rect l="l" t="t" r="r" b="b"/>
            <a:pathLst>
              <a:path w="3124260" h="1868596" extrusionOk="0">
                <a:moveTo>
                  <a:pt x="0" y="0"/>
                </a:moveTo>
                <a:lnTo>
                  <a:pt x="3124260" y="0"/>
                </a:lnTo>
                <a:lnTo>
                  <a:pt x="3124260" y="1868596"/>
                </a:lnTo>
                <a:lnTo>
                  <a:pt x="0" y="1868596"/>
                </a:lnTo>
                <a:lnTo>
                  <a:pt x="0" y="0"/>
                </a:lnTo>
                <a:close/>
              </a:path>
            </a:pathLst>
          </a:custGeom>
          <a:blipFill rotWithShape="1">
            <a:blip r:embed="rId5">
              <a:alphaModFix/>
            </a:blip>
            <a:stretch>
              <a:fillRect l="-37773" t="-102911" r="-392449" b="-296514"/>
            </a:stretch>
          </a:blipFill>
          <a:ln>
            <a:noFill/>
          </a:ln>
        </p:spPr>
      </p:sp>
      <p:sp>
        <p:nvSpPr>
          <p:cNvPr id="28" name="Google Shape;28;p4"/>
          <p:cNvSpPr txBox="1"/>
          <p:nvPr/>
        </p:nvSpPr>
        <p:spPr>
          <a:xfrm>
            <a:off x="1531592" y="3257285"/>
            <a:ext cx="979800" cy="692700"/>
          </a:xfrm>
          <a:prstGeom prst="rect">
            <a:avLst/>
          </a:prstGeom>
          <a:noFill/>
          <a:ln>
            <a:noFill/>
          </a:ln>
        </p:spPr>
        <p:txBody>
          <a:bodyPr spcFirstLastPara="1" wrap="square" lIns="0" tIns="0" rIns="0" bIns="0" anchor="t" anchorCtr="0">
            <a:spAutoFit/>
          </a:bodyPr>
          <a:lstStyle/>
          <a:p>
            <a:pPr marL="0" marR="0" lvl="0" indent="0" algn="ctr" rtl="0">
              <a:lnSpc>
                <a:spcPct val="123000"/>
              </a:lnSpc>
              <a:spcBef>
                <a:spcPts val="0"/>
              </a:spcBef>
              <a:spcAft>
                <a:spcPts val="0"/>
              </a:spcAft>
              <a:buNone/>
            </a:pPr>
            <a:r>
              <a:rPr lang="en" sz="4500" b="0" i="0" u="none" strike="noStrike" cap="none">
                <a:solidFill>
                  <a:srgbClr val="4A5B59"/>
                </a:solidFill>
                <a:latin typeface="Solway"/>
                <a:ea typeface="Solway"/>
                <a:cs typeface="Solway"/>
                <a:sym typeface="Solway"/>
              </a:rPr>
              <a:t>01</a:t>
            </a:r>
            <a:endParaRPr sz="700"/>
          </a:p>
        </p:txBody>
      </p:sp>
      <p:sp>
        <p:nvSpPr>
          <p:cNvPr id="29" name="Google Shape;29;p4"/>
          <p:cNvSpPr txBox="1"/>
          <p:nvPr/>
        </p:nvSpPr>
        <p:spPr>
          <a:xfrm>
            <a:off x="6064639" y="3257285"/>
            <a:ext cx="979800" cy="692700"/>
          </a:xfrm>
          <a:prstGeom prst="rect">
            <a:avLst/>
          </a:prstGeom>
          <a:noFill/>
          <a:ln>
            <a:noFill/>
          </a:ln>
        </p:spPr>
        <p:txBody>
          <a:bodyPr spcFirstLastPara="1" wrap="square" lIns="0" tIns="0" rIns="0" bIns="0" anchor="t" anchorCtr="0">
            <a:spAutoFit/>
          </a:bodyPr>
          <a:lstStyle/>
          <a:p>
            <a:pPr marL="0" marR="0" lvl="0" indent="0" algn="ctr" rtl="0">
              <a:lnSpc>
                <a:spcPct val="123000"/>
              </a:lnSpc>
              <a:spcBef>
                <a:spcPts val="0"/>
              </a:spcBef>
              <a:spcAft>
                <a:spcPts val="0"/>
              </a:spcAft>
              <a:buNone/>
            </a:pPr>
            <a:r>
              <a:rPr lang="en" sz="4500" b="0" i="0" u="none" strike="noStrike" cap="none">
                <a:solidFill>
                  <a:srgbClr val="4A5B59"/>
                </a:solidFill>
                <a:latin typeface="Solway"/>
                <a:ea typeface="Solway"/>
                <a:cs typeface="Solway"/>
                <a:sym typeface="Solway"/>
              </a:rPr>
              <a:t>03</a:t>
            </a:r>
            <a:endParaRPr sz="700"/>
          </a:p>
        </p:txBody>
      </p:sp>
      <p:sp>
        <p:nvSpPr>
          <p:cNvPr id="30" name="Google Shape;30;p4"/>
          <p:cNvSpPr txBox="1"/>
          <p:nvPr/>
        </p:nvSpPr>
        <p:spPr>
          <a:xfrm>
            <a:off x="3798116" y="3257285"/>
            <a:ext cx="979800" cy="692700"/>
          </a:xfrm>
          <a:prstGeom prst="rect">
            <a:avLst/>
          </a:prstGeom>
          <a:noFill/>
          <a:ln>
            <a:noFill/>
          </a:ln>
        </p:spPr>
        <p:txBody>
          <a:bodyPr spcFirstLastPara="1" wrap="square" lIns="0" tIns="0" rIns="0" bIns="0" anchor="t" anchorCtr="0">
            <a:spAutoFit/>
          </a:bodyPr>
          <a:lstStyle/>
          <a:p>
            <a:pPr marL="0" marR="0" lvl="0" indent="0" algn="ctr" rtl="0">
              <a:lnSpc>
                <a:spcPct val="123000"/>
              </a:lnSpc>
              <a:spcBef>
                <a:spcPts val="0"/>
              </a:spcBef>
              <a:spcAft>
                <a:spcPts val="0"/>
              </a:spcAft>
              <a:buNone/>
            </a:pPr>
            <a:r>
              <a:rPr lang="en" sz="4500" b="0" i="0" u="none" strike="noStrike" cap="none">
                <a:solidFill>
                  <a:srgbClr val="4A5B59"/>
                </a:solidFill>
                <a:latin typeface="Solway"/>
                <a:ea typeface="Solway"/>
                <a:cs typeface="Solway"/>
                <a:sym typeface="Solway"/>
              </a:rPr>
              <a:t>02</a:t>
            </a:r>
            <a:endParaRPr sz="700"/>
          </a:p>
        </p:txBody>
      </p:sp>
      <p:sp>
        <p:nvSpPr>
          <p:cNvPr id="31" name="Google Shape;31;p4"/>
          <p:cNvSpPr txBox="1">
            <a:spLocks noGrp="1"/>
          </p:cNvSpPr>
          <p:nvPr>
            <p:ph type="title"/>
          </p:nvPr>
        </p:nvSpPr>
        <p:spPr>
          <a:xfrm>
            <a:off x="1892013" y="1257013"/>
            <a:ext cx="5360100" cy="1557300"/>
          </a:xfrm>
          <a:prstGeom prst="rect">
            <a:avLst/>
          </a:prstGeom>
        </p:spPr>
        <p:txBody>
          <a:bodyPr spcFirstLastPara="1" wrap="square" lIns="45725" tIns="22850" rIns="45725" bIns="22850" anchor="t" anchorCtr="0">
            <a:noAutofit/>
          </a:bodyPr>
          <a:lstStyle>
            <a:lvl1pPr lvl="0">
              <a:spcBef>
                <a:spcPts val="0"/>
              </a:spcBef>
              <a:spcAft>
                <a:spcPts val="0"/>
              </a:spcAft>
              <a:buSzPts val="45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2" name="Google Shape;32;p4"/>
          <p:cNvSpPr txBox="1">
            <a:spLocks noGrp="1"/>
          </p:cNvSpPr>
          <p:nvPr>
            <p:ph type="subTitle" idx="1"/>
          </p:nvPr>
        </p:nvSpPr>
        <p:spPr>
          <a:xfrm>
            <a:off x="1158463" y="3949988"/>
            <a:ext cx="1726200" cy="335700"/>
          </a:xfrm>
          <a:prstGeom prst="rect">
            <a:avLst/>
          </a:prstGeom>
        </p:spPr>
        <p:txBody>
          <a:bodyPr spcFirstLastPara="1" wrap="square" lIns="45725" tIns="22850" rIns="45725" bIns="22850" anchor="t" anchorCtr="0">
            <a:noAutofit/>
          </a:bodyPr>
          <a:lstStyle>
            <a:lvl1pPr lvl="0">
              <a:spcBef>
                <a:spcPts val="300"/>
              </a:spcBef>
              <a:spcAft>
                <a:spcPts val="0"/>
              </a:spcAft>
              <a:buSzPts val="1700"/>
              <a:buNone/>
              <a:defRPr sz="1700"/>
            </a:lvl1pPr>
            <a:lvl2pPr lvl="1">
              <a:spcBef>
                <a:spcPts val="300"/>
              </a:spcBef>
              <a:spcAft>
                <a:spcPts val="0"/>
              </a:spcAft>
              <a:buSzPts val="1100"/>
              <a:buNone/>
              <a:defRPr/>
            </a:lvl2pPr>
            <a:lvl3pPr lvl="2">
              <a:spcBef>
                <a:spcPts val="200"/>
              </a:spcBef>
              <a:spcAft>
                <a:spcPts val="0"/>
              </a:spcAft>
              <a:buSzPts val="1100"/>
              <a:buNone/>
              <a:defRPr/>
            </a:lvl3pPr>
            <a:lvl4pPr lvl="3">
              <a:spcBef>
                <a:spcPts val="200"/>
              </a:spcBef>
              <a:spcAft>
                <a:spcPts val="0"/>
              </a:spcAft>
              <a:buSzPts val="1100"/>
              <a:buNone/>
              <a:defRPr/>
            </a:lvl4pPr>
            <a:lvl5pPr lvl="4">
              <a:spcBef>
                <a:spcPts val="200"/>
              </a:spcBef>
              <a:spcAft>
                <a:spcPts val="0"/>
              </a:spcAft>
              <a:buSzPts val="1100"/>
              <a:buNone/>
              <a:defRPr/>
            </a:lvl5pPr>
            <a:lvl6pPr lvl="5">
              <a:spcBef>
                <a:spcPts val="200"/>
              </a:spcBef>
              <a:spcAft>
                <a:spcPts val="0"/>
              </a:spcAft>
              <a:buSzPts val="1100"/>
              <a:buNone/>
              <a:defRPr/>
            </a:lvl6pPr>
            <a:lvl7pPr lvl="6">
              <a:spcBef>
                <a:spcPts val="200"/>
              </a:spcBef>
              <a:spcAft>
                <a:spcPts val="0"/>
              </a:spcAft>
              <a:buSzPts val="1100"/>
              <a:buNone/>
              <a:defRPr/>
            </a:lvl7pPr>
            <a:lvl8pPr lvl="7">
              <a:spcBef>
                <a:spcPts val="200"/>
              </a:spcBef>
              <a:spcAft>
                <a:spcPts val="0"/>
              </a:spcAft>
              <a:buSzPts val="1100"/>
              <a:buNone/>
              <a:defRPr/>
            </a:lvl8pPr>
            <a:lvl9pPr lvl="8">
              <a:spcBef>
                <a:spcPts val="200"/>
              </a:spcBef>
              <a:spcAft>
                <a:spcPts val="0"/>
              </a:spcAft>
              <a:buSzPts val="1100"/>
              <a:buNone/>
              <a:defRPr/>
            </a:lvl9pPr>
          </a:lstStyle>
          <a:p>
            <a:endParaRPr/>
          </a:p>
        </p:txBody>
      </p:sp>
      <p:sp>
        <p:nvSpPr>
          <p:cNvPr id="33" name="Google Shape;33;p4"/>
          <p:cNvSpPr txBox="1">
            <a:spLocks noGrp="1"/>
          </p:cNvSpPr>
          <p:nvPr>
            <p:ph type="subTitle" idx="2"/>
          </p:nvPr>
        </p:nvSpPr>
        <p:spPr>
          <a:xfrm>
            <a:off x="3459213" y="3949988"/>
            <a:ext cx="1726200" cy="335700"/>
          </a:xfrm>
          <a:prstGeom prst="rect">
            <a:avLst/>
          </a:prstGeom>
        </p:spPr>
        <p:txBody>
          <a:bodyPr spcFirstLastPara="1" wrap="square" lIns="45725" tIns="22850" rIns="45725" bIns="22850" anchor="t" anchorCtr="0">
            <a:noAutofit/>
          </a:bodyPr>
          <a:lstStyle>
            <a:lvl1pPr lvl="0" rtl="0">
              <a:spcBef>
                <a:spcPts val="300"/>
              </a:spcBef>
              <a:spcAft>
                <a:spcPts val="0"/>
              </a:spcAft>
              <a:buSzPts val="1700"/>
              <a:buNone/>
              <a:defRPr sz="1700"/>
            </a:lvl1pPr>
            <a:lvl2pPr lvl="1" rtl="0">
              <a:spcBef>
                <a:spcPts val="300"/>
              </a:spcBef>
              <a:spcAft>
                <a:spcPts val="0"/>
              </a:spcAft>
              <a:buSzPts val="1100"/>
              <a:buNone/>
              <a:defRPr/>
            </a:lvl2pPr>
            <a:lvl3pPr lvl="2" rtl="0">
              <a:spcBef>
                <a:spcPts val="200"/>
              </a:spcBef>
              <a:spcAft>
                <a:spcPts val="0"/>
              </a:spcAft>
              <a:buSzPts val="1100"/>
              <a:buNone/>
              <a:defRPr/>
            </a:lvl3pPr>
            <a:lvl4pPr lvl="3" rtl="0">
              <a:spcBef>
                <a:spcPts val="200"/>
              </a:spcBef>
              <a:spcAft>
                <a:spcPts val="0"/>
              </a:spcAft>
              <a:buSzPts val="1100"/>
              <a:buNone/>
              <a:defRPr/>
            </a:lvl4pPr>
            <a:lvl5pPr lvl="4" rtl="0">
              <a:spcBef>
                <a:spcPts val="200"/>
              </a:spcBef>
              <a:spcAft>
                <a:spcPts val="0"/>
              </a:spcAft>
              <a:buSzPts val="1100"/>
              <a:buNone/>
              <a:defRPr/>
            </a:lvl5pPr>
            <a:lvl6pPr lvl="5" rtl="0">
              <a:spcBef>
                <a:spcPts val="200"/>
              </a:spcBef>
              <a:spcAft>
                <a:spcPts val="0"/>
              </a:spcAft>
              <a:buSzPts val="1100"/>
              <a:buNone/>
              <a:defRPr/>
            </a:lvl6pPr>
            <a:lvl7pPr lvl="6" rtl="0">
              <a:spcBef>
                <a:spcPts val="200"/>
              </a:spcBef>
              <a:spcAft>
                <a:spcPts val="0"/>
              </a:spcAft>
              <a:buSzPts val="1100"/>
              <a:buNone/>
              <a:defRPr/>
            </a:lvl7pPr>
            <a:lvl8pPr lvl="7" rtl="0">
              <a:spcBef>
                <a:spcPts val="200"/>
              </a:spcBef>
              <a:spcAft>
                <a:spcPts val="0"/>
              </a:spcAft>
              <a:buSzPts val="1100"/>
              <a:buNone/>
              <a:defRPr/>
            </a:lvl8pPr>
            <a:lvl9pPr lvl="8" rtl="0">
              <a:spcBef>
                <a:spcPts val="200"/>
              </a:spcBef>
              <a:spcAft>
                <a:spcPts val="0"/>
              </a:spcAft>
              <a:buSzPts val="1100"/>
              <a:buNone/>
              <a:defRPr/>
            </a:lvl9pPr>
          </a:lstStyle>
          <a:p>
            <a:endParaRPr/>
          </a:p>
        </p:txBody>
      </p:sp>
      <p:sp>
        <p:nvSpPr>
          <p:cNvPr id="34" name="Google Shape;34;p4"/>
          <p:cNvSpPr txBox="1">
            <a:spLocks noGrp="1"/>
          </p:cNvSpPr>
          <p:nvPr>
            <p:ph type="subTitle" idx="3"/>
          </p:nvPr>
        </p:nvSpPr>
        <p:spPr>
          <a:xfrm>
            <a:off x="5694013" y="3949988"/>
            <a:ext cx="1726200" cy="335700"/>
          </a:xfrm>
          <a:prstGeom prst="rect">
            <a:avLst/>
          </a:prstGeom>
        </p:spPr>
        <p:txBody>
          <a:bodyPr spcFirstLastPara="1" wrap="square" lIns="45725" tIns="22850" rIns="45725" bIns="22850" anchor="t" anchorCtr="0">
            <a:noAutofit/>
          </a:bodyPr>
          <a:lstStyle>
            <a:lvl1pPr lvl="0" rtl="0">
              <a:spcBef>
                <a:spcPts val="300"/>
              </a:spcBef>
              <a:spcAft>
                <a:spcPts val="0"/>
              </a:spcAft>
              <a:buSzPts val="1700"/>
              <a:buNone/>
              <a:defRPr sz="1700"/>
            </a:lvl1pPr>
            <a:lvl2pPr lvl="1" rtl="0">
              <a:spcBef>
                <a:spcPts val="300"/>
              </a:spcBef>
              <a:spcAft>
                <a:spcPts val="0"/>
              </a:spcAft>
              <a:buSzPts val="1100"/>
              <a:buNone/>
              <a:defRPr/>
            </a:lvl2pPr>
            <a:lvl3pPr lvl="2" rtl="0">
              <a:spcBef>
                <a:spcPts val="200"/>
              </a:spcBef>
              <a:spcAft>
                <a:spcPts val="0"/>
              </a:spcAft>
              <a:buSzPts val="1100"/>
              <a:buNone/>
              <a:defRPr/>
            </a:lvl3pPr>
            <a:lvl4pPr lvl="3" rtl="0">
              <a:spcBef>
                <a:spcPts val="200"/>
              </a:spcBef>
              <a:spcAft>
                <a:spcPts val="0"/>
              </a:spcAft>
              <a:buSzPts val="1100"/>
              <a:buNone/>
              <a:defRPr/>
            </a:lvl4pPr>
            <a:lvl5pPr lvl="4" rtl="0">
              <a:spcBef>
                <a:spcPts val="200"/>
              </a:spcBef>
              <a:spcAft>
                <a:spcPts val="0"/>
              </a:spcAft>
              <a:buSzPts val="1100"/>
              <a:buNone/>
              <a:defRPr/>
            </a:lvl5pPr>
            <a:lvl6pPr lvl="5" rtl="0">
              <a:spcBef>
                <a:spcPts val="200"/>
              </a:spcBef>
              <a:spcAft>
                <a:spcPts val="0"/>
              </a:spcAft>
              <a:buSzPts val="1100"/>
              <a:buNone/>
              <a:defRPr/>
            </a:lvl6pPr>
            <a:lvl7pPr lvl="6" rtl="0">
              <a:spcBef>
                <a:spcPts val="200"/>
              </a:spcBef>
              <a:spcAft>
                <a:spcPts val="0"/>
              </a:spcAft>
              <a:buSzPts val="1100"/>
              <a:buNone/>
              <a:defRPr/>
            </a:lvl7pPr>
            <a:lvl8pPr lvl="7" rtl="0">
              <a:spcBef>
                <a:spcPts val="200"/>
              </a:spcBef>
              <a:spcAft>
                <a:spcPts val="0"/>
              </a:spcAft>
              <a:buSzPts val="1100"/>
              <a:buNone/>
              <a:defRPr/>
            </a:lvl8pPr>
            <a:lvl9pPr lvl="8" rtl="0">
              <a:spcBef>
                <a:spcPts val="200"/>
              </a:spcBef>
              <a:spcAft>
                <a:spcPts val="0"/>
              </a:spcAft>
              <a:buSzPts val="1100"/>
              <a:buNone/>
              <a:defRPr/>
            </a:lvl9pPr>
          </a:lstStyle>
          <a:p>
            <a:endParaRPr/>
          </a:p>
        </p:txBody>
      </p:sp>
      <p:sp>
        <p:nvSpPr>
          <p:cNvPr id="35" name="Google Shape;35;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36"/>
        <p:cNvGrpSpPr/>
        <p:nvPr/>
      </p:nvGrpSpPr>
      <p:grpSpPr>
        <a:xfrm>
          <a:off x="0" y="0"/>
          <a:ext cx="0" cy="0"/>
          <a:chOff x="0" y="0"/>
          <a:chExt cx="0" cy="0"/>
        </a:xfrm>
      </p:grpSpPr>
      <p:sp>
        <p:nvSpPr>
          <p:cNvPr id="37" name="Google Shape;37;p5"/>
          <p:cNvSpPr/>
          <p:nvPr/>
        </p:nvSpPr>
        <p:spPr>
          <a:xfrm rot="-5400000">
            <a:off x="2126760" y="-2752168"/>
            <a:ext cx="5760720" cy="10030615"/>
          </a:xfrm>
          <a:custGeom>
            <a:avLst/>
            <a:gdLst/>
            <a:ahLst/>
            <a:cxnLst/>
            <a:rect l="l" t="t" r="r" b="b"/>
            <a:pathLst>
              <a:path w="10287000" h="18320758" extrusionOk="0">
                <a:moveTo>
                  <a:pt x="0" y="0"/>
                </a:moveTo>
                <a:lnTo>
                  <a:pt x="10287000" y="0"/>
                </a:lnTo>
                <a:lnTo>
                  <a:pt x="10287000" y="18320758"/>
                </a:lnTo>
                <a:lnTo>
                  <a:pt x="0" y="18320758"/>
                </a:lnTo>
                <a:lnTo>
                  <a:pt x="0" y="0"/>
                </a:lnTo>
                <a:close/>
              </a:path>
            </a:pathLst>
          </a:custGeom>
          <a:blipFill rotWithShape="1">
            <a:blip r:embed="rId2">
              <a:alphaModFix/>
            </a:blip>
            <a:stretch>
              <a:fillRect l="-18339" r="-18349"/>
            </a:stretch>
          </a:blipFill>
          <a:ln>
            <a:noFill/>
          </a:ln>
        </p:spPr>
      </p:sp>
      <p:pic>
        <p:nvPicPr>
          <p:cNvPr id="38" name="Google Shape;38;p5"/>
          <p:cNvPicPr preferRelativeResize="0"/>
          <p:nvPr/>
        </p:nvPicPr>
        <p:blipFill>
          <a:blip r:embed="rId3">
            <a:alphaModFix/>
          </a:blip>
          <a:stretch>
            <a:fillRect/>
          </a:stretch>
        </p:blipFill>
        <p:spPr>
          <a:xfrm>
            <a:off x="0" y="4465"/>
            <a:ext cx="9144003" cy="5134572"/>
          </a:xfrm>
          <a:prstGeom prst="rect">
            <a:avLst/>
          </a:prstGeom>
          <a:noFill/>
          <a:ln>
            <a:noFill/>
          </a:ln>
        </p:spPr>
      </p:pic>
      <p:grpSp>
        <p:nvGrpSpPr>
          <p:cNvPr id="39" name="Google Shape;39;p5"/>
          <p:cNvGrpSpPr/>
          <p:nvPr/>
        </p:nvGrpSpPr>
        <p:grpSpPr>
          <a:xfrm>
            <a:off x="1012463" y="2804282"/>
            <a:ext cx="7119375" cy="1095814"/>
            <a:chOff x="0" y="-47625"/>
            <a:chExt cx="3750000" cy="577200"/>
          </a:xfrm>
        </p:grpSpPr>
        <p:sp>
          <p:nvSpPr>
            <p:cNvPr id="40" name="Google Shape;40;p5"/>
            <p:cNvSpPr/>
            <p:nvPr/>
          </p:nvSpPr>
          <p:spPr>
            <a:xfrm>
              <a:off x="0" y="0"/>
              <a:ext cx="3749965" cy="529484"/>
            </a:xfrm>
            <a:custGeom>
              <a:avLst/>
              <a:gdLst/>
              <a:ahLst/>
              <a:cxnLst/>
              <a:rect l="l" t="t" r="r" b="b"/>
              <a:pathLst>
                <a:path w="3749965" h="529484" extrusionOk="0">
                  <a:moveTo>
                    <a:pt x="0" y="0"/>
                  </a:moveTo>
                  <a:lnTo>
                    <a:pt x="3749965" y="0"/>
                  </a:lnTo>
                  <a:lnTo>
                    <a:pt x="3749965" y="529484"/>
                  </a:lnTo>
                  <a:lnTo>
                    <a:pt x="0" y="529484"/>
                  </a:lnTo>
                  <a:close/>
                </a:path>
              </a:pathLst>
            </a:custGeom>
            <a:solidFill>
              <a:srgbClr val="E9E5D4"/>
            </a:solidFill>
            <a:ln>
              <a:noFill/>
            </a:ln>
          </p:spPr>
        </p:sp>
        <p:sp>
          <p:nvSpPr>
            <p:cNvPr id="41" name="Google Shape;41;p5"/>
            <p:cNvSpPr txBox="1"/>
            <p:nvPr/>
          </p:nvSpPr>
          <p:spPr>
            <a:xfrm>
              <a:off x="0" y="-47625"/>
              <a:ext cx="3750000" cy="577200"/>
            </a:xfrm>
            <a:prstGeom prst="rect">
              <a:avLst/>
            </a:prstGeom>
            <a:noFill/>
            <a:ln>
              <a:noFill/>
            </a:ln>
          </p:spPr>
          <p:txBody>
            <a:bodyPr spcFirstLastPara="1" wrap="square" lIns="25400" tIns="25400" rIns="25400" bIns="25400" anchor="ctr" anchorCtr="0">
              <a:noAutofit/>
            </a:bodyPr>
            <a:lstStyle/>
            <a:p>
              <a:pPr marL="0" marR="0" lvl="0" indent="0" algn="ctr" rtl="0">
                <a:lnSpc>
                  <a:spcPct val="1943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42" name="Google Shape;42;p5"/>
          <p:cNvGrpSpPr/>
          <p:nvPr/>
        </p:nvGrpSpPr>
        <p:grpSpPr>
          <a:xfrm>
            <a:off x="1012463" y="2894698"/>
            <a:ext cx="7119074" cy="1005193"/>
            <a:chOff x="0" y="0"/>
            <a:chExt cx="18984198" cy="2680515"/>
          </a:xfrm>
        </p:grpSpPr>
        <p:sp>
          <p:nvSpPr>
            <p:cNvPr id="43" name="Google Shape;43;p5"/>
            <p:cNvSpPr/>
            <p:nvPr/>
          </p:nvSpPr>
          <p:spPr>
            <a:xfrm>
              <a:off x="0" y="0"/>
              <a:ext cx="13079171" cy="2680515"/>
            </a:xfrm>
            <a:custGeom>
              <a:avLst/>
              <a:gdLst/>
              <a:ahLst/>
              <a:cxnLst/>
              <a:rect l="l" t="t" r="r" b="b"/>
              <a:pathLst>
                <a:path w="13079171" h="2680515" extrusionOk="0">
                  <a:moveTo>
                    <a:pt x="0" y="0"/>
                  </a:moveTo>
                  <a:lnTo>
                    <a:pt x="13079171" y="0"/>
                  </a:lnTo>
                  <a:lnTo>
                    <a:pt x="13079171" y="2680515"/>
                  </a:lnTo>
                  <a:lnTo>
                    <a:pt x="0" y="2680515"/>
                  </a:lnTo>
                  <a:lnTo>
                    <a:pt x="0" y="0"/>
                  </a:lnTo>
                  <a:close/>
                </a:path>
              </a:pathLst>
            </a:custGeom>
            <a:blipFill rotWithShape="1">
              <a:blip r:embed="rId4">
                <a:alphaModFix amt="76000"/>
              </a:blip>
              <a:stretch>
                <a:fillRect r="-6278" b="-418537"/>
              </a:stretch>
            </a:blipFill>
            <a:ln>
              <a:noFill/>
            </a:ln>
          </p:spPr>
        </p:sp>
        <p:sp>
          <p:nvSpPr>
            <p:cNvPr id="44" name="Google Shape;44;p5"/>
            <p:cNvSpPr/>
            <p:nvPr/>
          </p:nvSpPr>
          <p:spPr>
            <a:xfrm>
              <a:off x="13079171" y="0"/>
              <a:ext cx="5905027" cy="2680515"/>
            </a:xfrm>
            <a:custGeom>
              <a:avLst/>
              <a:gdLst/>
              <a:ahLst/>
              <a:cxnLst/>
              <a:rect l="l" t="t" r="r" b="b"/>
              <a:pathLst>
                <a:path w="5905027" h="2680515" extrusionOk="0">
                  <a:moveTo>
                    <a:pt x="0" y="0"/>
                  </a:moveTo>
                  <a:lnTo>
                    <a:pt x="5905027" y="0"/>
                  </a:lnTo>
                  <a:lnTo>
                    <a:pt x="5905027" y="2680515"/>
                  </a:lnTo>
                  <a:lnTo>
                    <a:pt x="0" y="2680515"/>
                  </a:lnTo>
                  <a:lnTo>
                    <a:pt x="0" y="0"/>
                  </a:lnTo>
                  <a:close/>
                </a:path>
              </a:pathLst>
            </a:custGeom>
            <a:blipFill rotWithShape="1">
              <a:blip r:embed="rId4">
                <a:alphaModFix amt="76000"/>
              </a:blip>
              <a:stretch>
                <a:fillRect r="-135388" b="-418537"/>
              </a:stretch>
            </a:blipFill>
            <a:ln>
              <a:noFill/>
            </a:ln>
          </p:spPr>
        </p:sp>
      </p:grpSp>
      <p:sp>
        <p:nvSpPr>
          <p:cNvPr id="45" name="Google Shape;45;p5"/>
          <p:cNvSpPr txBox="1">
            <a:spLocks noGrp="1"/>
          </p:cNvSpPr>
          <p:nvPr>
            <p:ph type="title"/>
          </p:nvPr>
        </p:nvSpPr>
        <p:spPr>
          <a:xfrm>
            <a:off x="939513" y="2935685"/>
            <a:ext cx="7265100" cy="732900"/>
          </a:xfrm>
          <a:prstGeom prst="rect">
            <a:avLst/>
          </a:prstGeom>
        </p:spPr>
        <p:txBody>
          <a:bodyPr spcFirstLastPara="1" wrap="square" lIns="45725" tIns="22850" rIns="45725" bIns="22850" anchor="t" anchorCtr="0">
            <a:noAutofit/>
          </a:bodyPr>
          <a:lstStyle>
            <a:lvl1pPr lvl="0">
              <a:spcBef>
                <a:spcPts val="0"/>
              </a:spcBef>
              <a:spcAft>
                <a:spcPts val="0"/>
              </a:spcAft>
              <a:buSzPts val="5600"/>
              <a:buNone/>
              <a:defRPr sz="56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6" name="Google Shape;46;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3 1">
  <p:cSld name="CUSTOM_2_1">
    <p:spTree>
      <p:nvGrpSpPr>
        <p:cNvPr id="1" name="Shape 47"/>
        <p:cNvGrpSpPr/>
        <p:nvPr/>
      </p:nvGrpSpPr>
      <p:grpSpPr>
        <a:xfrm>
          <a:off x="0" y="0"/>
          <a:ext cx="0" cy="0"/>
          <a:chOff x="0" y="0"/>
          <a:chExt cx="0" cy="0"/>
        </a:xfrm>
      </p:grpSpPr>
      <p:sp>
        <p:nvSpPr>
          <p:cNvPr id="48" name="Google Shape;48;p6"/>
          <p:cNvSpPr/>
          <p:nvPr/>
        </p:nvSpPr>
        <p:spPr>
          <a:xfrm rot="-5400000">
            <a:off x="2126760" y="-2752168"/>
            <a:ext cx="5760720" cy="10030615"/>
          </a:xfrm>
          <a:custGeom>
            <a:avLst/>
            <a:gdLst/>
            <a:ahLst/>
            <a:cxnLst/>
            <a:rect l="l" t="t" r="r" b="b"/>
            <a:pathLst>
              <a:path w="10287000" h="18320758" extrusionOk="0">
                <a:moveTo>
                  <a:pt x="0" y="0"/>
                </a:moveTo>
                <a:lnTo>
                  <a:pt x="10287000" y="0"/>
                </a:lnTo>
                <a:lnTo>
                  <a:pt x="10287000" y="18320758"/>
                </a:lnTo>
                <a:lnTo>
                  <a:pt x="0" y="18320758"/>
                </a:lnTo>
                <a:lnTo>
                  <a:pt x="0" y="0"/>
                </a:lnTo>
                <a:close/>
              </a:path>
            </a:pathLst>
          </a:custGeom>
          <a:blipFill rotWithShape="1">
            <a:blip r:embed="rId2">
              <a:alphaModFix/>
            </a:blip>
            <a:stretch>
              <a:fillRect l="-18339" r="-18349"/>
            </a:stretch>
          </a:blipFill>
          <a:ln>
            <a:noFill/>
          </a:ln>
        </p:spPr>
      </p:sp>
      <p:pic>
        <p:nvPicPr>
          <p:cNvPr id="49" name="Google Shape;49;p6"/>
          <p:cNvPicPr preferRelativeResize="0"/>
          <p:nvPr/>
        </p:nvPicPr>
        <p:blipFill>
          <a:blip r:embed="rId3">
            <a:alphaModFix/>
          </a:blip>
          <a:stretch>
            <a:fillRect/>
          </a:stretch>
        </p:blipFill>
        <p:spPr>
          <a:xfrm>
            <a:off x="0" y="4465"/>
            <a:ext cx="9144003" cy="5134572"/>
          </a:xfrm>
          <a:prstGeom prst="rect">
            <a:avLst/>
          </a:prstGeom>
          <a:noFill/>
          <a:ln>
            <a:noFill/>
          </a:ln>
        </p:spPr>
      </p:pic>
      <p:grpSp>
        <p:nvGrpSpPr>
          <p:cNvPr id="50" name="Google Shape;50;p6"/>
          <p:cNvGrpSpPr/>
          <p:nvPr/>
        </p:nvGrpSpPr>
        <p:grpSpPr>
          <a:xfrm>
            <a:off x="1088663" y="1813682"/>
            <a:ext cx="7119375" cy="1095814"/>
            <a:chOff x="0" y="-47625"/>
            <a:chExt cx="3750000" cy="577200"/>
          </a:xfrm>
        </p:grpSpPr>
        <p:sp>
          <p:nvSpPr>
            <p:cNvPr id="51" name="Google Shape;51;p6"/>
            <p:cNvSpPr/>
            <p:nvPr/>
          </p:nvSpPr>
          <p:spPr>
            <a:xfrm>
              <a:off x="0" y="0"/>
              <a:ext cx="3749965" cy="529484"/>
            </a:xfrm>
            <a:custGeom>
              <a:avLst/>
              <a:gdLst/>
              <a:ahLst/>
              <a:cxnLst/>
              <a:rect l="l" t="t" r="r" b="b"/>
              <a:pathLst>
                <a:path w="3749965" h="529484" extrusionOk="0">
                  <a:moveTo>
                    <a:pt x="0" y="0"/>
                  </a:moveTo>
                  <a:lnTo>
                    <a:pt x="3749965" y="0"/>
                  </a:lnTo>
                  <a:lnTo>
                    <a:pt x="3749965" y="529484"/>
                  </a:lnTo>
                  <a:lnTo>
                    <a:pt x="0" y="529484"/>
                  </a:lnTo>
                  <a:close/>
                </a:path>
              </a:pathLst>
            </a:custGeom>
            <a:solidFill>
              <a:srgbClr val="E9E5D4"/>
            </a:solidFill>
            <a:ln>
              <a:noFill/>
            </a:ln>
          </p:spPr>
        </p:sp>
        <p:sp>
          <p:nvSpPr>
            <p:cNvPr id="52" name="Google Shape;52;p6"/>
            <p:cNvSpPr txBox="1"/>
            <p:nvPr/>
          </p:nvSpPr>
          <p:spPr>
            <a:xfrm>
              <a:off x="0" y="-47625"/>
              <a:ext cx="3750000" cy="577200"/>
            </a:xfrm>
            <a:prstGeom prst="rect">
              <a:avLst/>
            </a:prstGeom>
            <a:noFill/>
            <a:ln>
              <a:noFill/>
            </a:ln>
          </p:spPr>
          <p:txBody>
            <a:bodyPr spcFirstLastPara="1" wrap="square" lIns="25400" tIns="25400" rIns="25400" bIns="25400" anchor="ctr" anchorCtr="0">
              <a:noAutofit/>
            </a:bodyPr>
            <a:lstStyle/>
            <a:p>
              <a:pPr marL="0" marR="0" lvl="0" indent="0" algn="ctr" rtl="0">
                <a:lnSpc>
                  <a:spcPct val="1943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53" name="Google Shape;53;p6"/>
          <p:cNvGrpSpPr/>
          <p:nvPr/>
        </p:nvGrpSpPr>
        <p:grpSpPr>
          <a:xfrm>
            <a:off x="1012463" y="1827899"/>
            <a:ext cx="7119074" cy="1005193"/>
            <a:chOff x="0" y="0"/>
            <a:chExt cx="18984198" cy="2680515"/>
          </a:xfrm>
        </p:grpSpPr>
        <p:sp>
          <p:nvSpPr>
            <p:cNvPr id="54" name="Google Shape;54;p6"/>
            <p:cNvSpPr/>
            <p:nvPr/>
          </p:nvSpPr>
          <p:spPr>
            <a:xfrm>
              <a:off x="0" y="0"/>
              <a:ext cx="13079171" cy="2680515"/>
            </a:xfrm>
            <a:custGeom>
              <a:avLst/>
              <a:gdLst/>
              <a:ahLst/>
              <a:cxnLst/>
              <a:rect l="l" t="t" r="r" b="b"/>
              <a:pathLst>
                <a:path w="13079171" h="2680515" extrusionOk="0">
                  <a:moveTo>
                    <a:pt x="0" y="0"/>
                  </a:moveTo>
                  <a:lnTo>
                    <a:pt x="13079171" y="0"/>
                  </a:lnTo>
                  <a:lnTo>
                    <a:pt x="13079171" y="2680515"/>
                  </a:lnTo>
                  <a:lnTo>
                    <a:pt x="0" y="2680515"/>
                  </a:lnTo>
                  <a:lnTo>
                    <a:pt x="0" y="0"/>
                  </a:lnTo>
                  <a:close/>
                </a:path>
              </a:pathLst>
            </a:custGeom>
            <a:blipFill rotWithShape="1">
              <a:blip r:embed="rId4">
                <a:alphaModFix amt="76000"/>
              </a:blip>
              <a:stretch>
                <a:fillRect r="-6278" b="-418537"/>
              </a:stretch>
            </a:blipFill>
            <a:ln>
              <a:noFill/>
            </a:ln>
          </p:spPr>
        </p:sp>
        <p:sp>
          <p:nvSpPr>
            <p:cNvPr id="55" name="Google Shape;55;p6"/>
            <p:cNvSpPr/>
            <p:nvPr/>
          </p:nvSpPr>
          <p:spPr>
            <a:xfrm>
              <a:off x="13079171" y="0"/>
              <a:ext cx="5905027" cy="2680515"/>
            </a:xfrm>
            <a:custGeom>
              <a:avLst/>
              <a:gdLst/>
              <a:ahLst/>
              <a:cxnLst/>
              <a:rect l="l" t="t" r="r" b="b"/>
              <a:pathLst>
                <a:path w="5905027" h="2680515" extrusionOk="0">
                  <a:moveTo>
                    <a:pt x="0" y="0"/>
                  </a:moveTo>
                  <a:lnTo>
                    <a:pt x="5905027" y="0"/>
                  </a:lnTo>
                  <a:lnTo>
                    <a:pt x="5905027" y="2680515"/>
                  </a:lnTo>
                  <a:lnTo>
                    <a:pt x="0" y="2680515"/>
                  </a:lnTo>
                  <a:lnTo>
                    <a:pt x="0" y="0"/>
                  </a:lnTo>
                  <a:close/>
                </a:path>
              </a:pathLst>
            </a:custGeom>
            <a:blipFill rotWithShape="1">
              <a:blip r:embed="rId4">
                <a:alphaModFix amt="76000"/>
              </a:blip>
              <a:stretch>
                <a:fillRect r="-135388" b="-418537"/>
              </a:stretch>
            </a:blipFill>
            <a:ln>
              <a:noFill/>
            </a:ln>
          </p:spPr>
        </p:sp>
      </p:grpSp>
      <p:sp>
        <p:nvSpPr>
          <p:cNvPr id="56" name="Google Shape;56;p6"/>
          <p:cNvSpPr txBox="1">
            <a:spLocks noGrp="1"/>
          </p:cNvSpPr>
          <p:nvPr>
            <p:ph type="title"/>
          </p:nvPr>
        </p:nvSpPr>
        <p:spPr>
          <a:xfrm>
            <a:off x="939513" y="1868885"/>
            <a:ext cx="7265100" cy="732900"/>
          </a:xfrm>
          <a:prstGeom prst="rect">
            <a:avLst/>
          </a:prstGeom>
        </p:spPr>
        <p:txBody>
          <a:bodyPr spcFirstLastPara="1" wrap="square" lIns="45725" tIns="22850" rIns="45725" bIns="22850" anchor="t" anchorCtr="0">
            <a:noAutofit/>
          </a:bodyPr>
          <a:lstStyle>
            <a:lvl1pPr lvl="0">
              <a:spcBef>
                <a:spcPts val="0"/>
              </a:spcBef>
              <a:spcAft>
                <a:spcPts val="0"/>
              </a:spcAft>
              <a:buSzPts val="5600"/>
              <a:buNone/>
              <a:defRPr sz="56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57" name="Google Shape;5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3 1 1">
  <p:cSld name="CUSTOM_2_1_1">
    <p:spTree>
      <p:nvGrpSpPr>
        <p:cNvPr id="1" name="Shape 58"/>
        <p:cNvGrpSpPr/>
        <p:nvPr/>
      </p:nvGrpSpPr>
      <p:grpSpPr>
        <a:xfrm>
          <a:off x="0" y="0"/>
          <a:ext cx="0" cy="0"/>
          <a:chOff x="0" y="0"/>
          <a:chExt cx="0" cy="0"/>
        </a:xfrm>
      </p:grpSpPr>
      <p:sp>
        <p:nvSpPr>
          <p:cNvPr id="59" name="Google Shape;59;p7"/>
          <p:cNvSpPr/>
          <p:nvPr/>
        </p:nvSpPr>
        <p:spPr>
          <a:xfrm rot="-5400000">
            <a:off x="2126760" y="-2752168"/>
            <a:ext cx="5760720" cy="10030615"/>
          </a:xfrm>
          <a:custGeom>
            <a:avLst/>
            <a:gdLst/>
            <a:ahLst/>
            <a:cxnLst/>
            <a:rect l="l" t="t" r="r" b="b"/>
            <a:pathLst>
              <a:path w="10287000" h="18320758" extrusionOk="0">
                <a:moveTo>
                  <a:pt x="0" y="0"/>
                </a:moveTo>
                <a:lnTo>
                  <a:pt x="10287000" y="0"/>
                </a:lnTo>
                <a:lnTo>
                  <a:pt x="10287000" y="18320758"/>
                </a:lnTo>
                <a:lnTo>
                  <a:pt x="0" y="18320758"/>
                </a:lnTo>
                <a:lnTo>
                  <a:pt x="0" y="0"/>
                </a:lnTo>
                <a:close/>
              </a:path>
            </a:pathLst>
          </a:custGeom>
          <a:blipFill rotWithShape="1">
            <a:blip r:embed="rId2">
              <a:alphaModFix/>
            </a:blip>
            <a:stretch>
              <a:fillRect l="-18339" r="-18349"/>
            </a:stretch>
          </a:blipFill>
          <a:ln>
            <a:noFill/>
          </a:ln>
        </p:spPr>
      </p:sp>
      <p:pic>
        <p:nvPicPr>
          <p:cNvPr id="60" name="Google Shape;60;p7"/>
          <p:cNvPicPr preferRelativeResize="0"/>
          <p:nvPr/>
        </p:nvPicPr>
        <p:blipFill>
          <a:blip r:embed="rId3">
            <a:alphaModFix/>
          </a:blip>
          <a:stretch>
            <a:fillRect/>
          </a:stretch>
        </p:blipFill>
        <p:spPr>
          <a:xfrm>
            <a:off x="0" y="4465"/>
            <a:ext cx="9144003" cy="5134572"/>
          </a:xfrm>
          <a:prstGeom prst="rect">
            <a:avLst/>
          </a:prstGeom>
          <a:noFill/>
          <a:ln>
            <a:noFill/>
          </a:ln>
        </p:spPr>
      </p:pic>
      <p:grpSp>
        <p:nvGrpSpPr>
          <p:cNvPr id="61" name="Google Shape;61;p7"/>
          <p:cNvGrpSpPr/>
          <p:nvPr/>
        </p:nvGrpSpPr>
        <p:grpSpPr>
          <a:xfrm>
            <a:off x="5105150" y="328677"/>
            <a:ext cx="3783375" cy="3512955"/>
            <a:chOff x="0" y="-47625"/>
            <a:chExt cx="3750000" cy="577200"/>
          </a:xfrm>
        </p:grpSpPr>
        <p:sp>
          <p:nvSpPr>
            <p:cNvPr id="62" name="Google Shape;62;p7"/>
            <p:cNvSpPr/>
            <p:nvPr/>
          </p:nvSpPr>
          <p:spPr>
            <a:xfrm>
              <a:off x="0" y="0"/>
              <a:ext cx="3749965" cy="529484"/>
            </a:xfrm>
            <a:custGeom>
              <a:avLst/>
              <a:gdLst/>
              <a:ahLst/>
              <a:cxnLst/>
              <a:rect l="l" t="t" r="r" b="b"/>
              <a:pathLst>
                <a:path w="3749965" h="529484" extrusionOk="0">
                  <a:moveTo>
                    <a:pt x="0" y="0"/>
                  </a:moveTo>
                  <a:lnTo>
                    <a:pt x="3749965" y="0"/>
                  </a:lnTo>
                  <a:lnTo>
                    <a:pt x="3749965" y="529484"/>
                  </a:lnTo>
                  <a:lnTo>
                    <a:pt x="0" y="529484"/>
                  </a:lnTo>
                  <a:close/>
                </a:path>
              </a:pathLst>
            </a:custGeom>
            <a:solidFill>
              <a:srgbClr val="E9E5D4"/>
            </a:solidFill>
            <a:ln>
              <a:noFill/>
            </a:ln>
          </p:spPr>
        </p:sp>
        <p:sp>
          <p:nvSpPr>
            <p:cNvPr id="63" name="Google Shape;63;p7"/>
            <p:cNvSpPr txBox="1"/>
            <p:nvPr/>
          </p:nvSpPr>
          <p:spPr>
            <a:xfrm>
              <a:off x="0" y="-47625"/>
              <a:ext cx="3750000" cy="577200"/>
            </a:xfrm>
            <a:prstGeom prst="rect">
              <a:avLst/>
            </a:prstGeom>
            <a:noFill/>
            <a:ln>
              <a:noFill/>
            </a:ln>
          </p:spPr>
          <p:txBody>
            <a:bodyPr spcFirstLastPara="1" wrap="square" lIns="25400" tIns="25400" rIns="25400" bIns="25400" anchor="ctr" anchorCtr="0">
              <a:noAutofit/>
            </a:bodyPr>
            <a:lstStyle/>
            <a:p>
              <a:pPr marL="0" marR="0" lvl="0" indent="0" algn="ctr" rtl="0">
                <a:lnSpc>
                  <a:spcPct val="1943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64" name="Google Shape;64;p7"/>
          <p:cNvGrpSpPr/>
          <p:nvPr/>
        </p:nvGrpSpPr>
        <p:grpSpPr>
          <a:xfrm>
            <a:off x="5222462" y="374275"/>
            <a:ext cx="3624083" cy="3222515"/>
            <a:chOff x="0" y="0"/>
            <a:chExt cx="18984198" cy="2680515"/>
          </a:xfrm>
        </p:grpSpPr>
        <p:sp>
          <p:nvSpPr>
            <p:cNvPr id="65" name="Google Shape;65;p7"/>
            <p:cNvSpPr/>
            <p:nvPr/>
          </p:nvSpPr>
          <p:spPr>
            <a:xfrm>
              <a:off x="0" y="0"/>
              <a:ext cx="13079171" cy="2680515"/>
            </a:xfrm>
            <a:custGeom>
              <a:avLst/>
              <a:gdLst/>
              <a:ahLst/>
              <a:cxnLst/>
              <a:rect l="l" t="t" r="r" b="b"/>
              <a:pathLst>
                <a:path w="13079171" h="2680515" extrusionOk="0">
                  <a:moveTo>
                    <a:pt x="0" y="0"/>
                  </a:moveTo>
                  <a:lnTo>
                    <a:pt x="13079171" y="0"/>
                  </a:lnTo>
                  <a:lnTo>
                    <a:pt x="13079171" y="2680515"/>
                  </a:lnTo>
                  <a:lnTo>
                    <a:pt x="0" y="2680515"/>
                  </a:lnTo>
                  <a:lnTo>
                    <a:pt x="0" y="0"/>
                  </a:lnTo>
                  <a:close/>
                </a:path>
              </a:pathLst>
            </a:custGeom>
            <a:blipFill rotWithShape="1">
              <a:blip r:embed="rId4">
                <a:alphaModFix amt="76000"/>
              </a:blip>
              <a:stretch>
                <a:fillRect r="-6278" b="-418537"/>
              </a:stretch>
            </a:blipFill>
            <a:ln>
              <a:noFill/>
            </a:ln>
          </p:spPr>
        </p:sp>
        <p:sp>
          <p:nvSpPr>
            <p:cNvPr id="66" name="Google Shape;66;p7"/>
            <p:cNvSpPr/>
            <p:nvPr/>
          </p:nvSpPr>
          <p:spPr>
            <a:xfrm>
              <a:off x="13079171" y="0"/>
              <a:ext cx="5905027" cy="2680515"/>
            </a:xfrm>
            <a:custGeom>
              <a:avLst/>
              <a:gdLst/>
              <a:ahLst/>
              <a:cxnLst/>
              <a:rect l="l" t="t" r="r" b="b"/>
              <a:pathLst>
                <a:path w="5905027" h="2680515" extrusionOk="0">
                  <a:moveTo>
                    <a:pt x="0" y="0"/>
                  </a:moveTo>
                  <a:lnTo>
                    <a:pt x="5905027" y="0"/>
                  </a:lnTo>
                  <a:lnTo>
                    <a:pt x="5905027" y="2680515"/>
                  </a:lnTo>
                  <a:lnTo>
                    <a:pt x="0" y="2680515"/>
                  </a:lnTo>
                  <a:lnTo>
                    <a:pt x="0" y="0"/>
                  </a:lnTo>
                  <a:close/>
                </a:path>
              </a:pathLst>
            </a:custGeom>
            <a:blipFill rotWithShape="1">
              <a:blip r:embed="rId4">
                <a:alphaModFix amt="76000"/>
              </a:blip>
              <a:stretch>
                <a:fillRect r="-135388" b="-418537"/>
              </a:stretch>
            </a:blipFill>
            <a:ln>
              <a:noFill/>
            </a:ln>
          </p:spPr>
        </p:sp>
      </p:grpSp>
      <p:sp>
        <p:nvSpPr>
          <p:cNvPr id="67" name="Google Shape;67;p7"/>
          <p:cNvSpPr txBox="1">
            <a:spLocks noGrp="1"/>
          </p:cNvSpPr>
          <p:nvPr>
            <p:ph type="title"/>
          </p:nvPr>
        </p:nvSpPr>
        <p:spPr>
          <a:xfrm>
            <a:off x="5185319" y="505672"/>
            <a:ext cx="3699000" cy="2349600"/>
          </a:xfrm>
          <a:prstGeom prst="rect">
            <a:avLst/>
          </a:prstGeom>
        </p:spPr>
        <p:txBody>
          <a:bodyPr spcFirstLastPara="1" wrap="square" lIns="45725" tIns="22850" rIns="45725" bIns="22850" anchor="t" anchorCtr="0">
            <a:noAutofit/>
          </a:bodyPr>
          <a:lstStyle>
            <a:lvl1pPr lvl="0">
              <a:spcBef>
                <a:spcPts val="0"/>
              </a:spcBef>
              <a:spcAft>
                <a:spcPts val="0"/>
              </a:spcAft>
              <a:buSzPts val="5600"/>
              <a:buNone/>
              <a:defRPr sz="56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8" name="Google Shape;6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4">
  <p:cSld name="CUSTOM_3">
    <p:spTree>
      <p:nvGrpSpPr>
        <p:cNvPr id="1" name="Shape 69"/>
        <p:cNvGrpSpPr/>
        <p:nvPr/>
      </p:nvGrpSpPr>
      <p:grpSpPr>
        <a:xfrm>
          <a:off x="0" y="0"/>
          <a:ext cx="0" cy="0"/>
          <a:chOff x="0" y="0"/>
          <a:chExt cx="0" cy="0"/>
        </a:xfrm>
      </p:grpSpPr>
      <p:pic>
        <p:nvPicPr>
          <p:cNvPr id="70" name="Google Shape;70;p8"/>
          <p:cNvPicPr preferRelativeResize="0"/>
          <p:nvPr/>
        </p:nvPicPr>
        <p:blipFill>
          <a:blip r:embed="rId2">
            <a:alphaModFix/>
          </a:blip>
          <a:stretch>
            <a:fillRect/>
          </a:stretch>
        </p:blipFill>
        <p:spPr>
          <a:xfrm>
            <a:off x="0" y="4465"/>
            <a:ext cx="9144003" cy="5134572"/>
          </a:xfrm>
          <a:prstGeom prst="rect">
            <a:avLst/>
          </a:prstGeom>
          <a:noFill/>
          <a:ln>
            <a:noFill/>
          </a:ln>
        </p:spPr>
      </p:pic>
      <p:pic>
        <p:nvPicPr>
          <p:cNvPr id="71" name="Google Shape;71;p8"/>
          <p:cNvPicPr preferRelativeResize="0"/>
          <p:nvPr/>
        </p:nvPicPr>
        <p:blipFill rotWithShape="1">
          <a:blip r:embed="rId3">
            <a:alphaModFix/>
          </a:blip>
          <a:srcRect b="10690"/>
          <a:stretch/>
        </p:blipFill>
        <p:spPr>
          <a:xfrm>
            <a:off x="277438" y="1088162"/>
            <a:ext cx="8553452" cy="4050875"/>
          </a:xfrm>
          <a:prstGeom prst="rect">
            <a:avLst/>
          </a:prstGeom>
          <a:noFill/>
          <a:ln>
            <a:noFill/>
          </a:ln>
        </p:spPr>
      </p:pic>
      <p:sp>
        <p:nvSpPr>
          <p:cNvPr id="72" name="Google Shape;72;p8"/>
          <p:cNvSpPr>
            <a:spLocks noGrp="1"/>
          </p:cNvSpPr>
          <p:nvPr>
            <p:ph type="pic" idx="2"/>
          </p:nvPr>
        </p:nvSpPr>
        <p:spPr>
          <a:xfrm>
            <a:off x="816275" y="1775900"/>
            <a:ext cx="3025500" cy="3051600"/>
          </a:xfrm>
          <a:prstGeom prst="rect">
            <a:avLst/>
          </a:prstGeom>
          <a:noFill/>
          <a:ln>
            <a:noFill/>
          </a:ln>
        </p:spPr>
      </p:sp>
      <p:grpSp>
        <p:nvGrpSpPr>
          <p:cNvPr id="73" name="Google Shape;73;p8"/>
          <p:cNvGrpSpPr/>
          <p:nvPr/>
        </p:nvGrpSpPr>
        <p:grpSpPr>
          <a:xfrm>
            <a:off x="4118190" y="1838673"/>
            <a:ext cx="4332567" cy="762870"/>
            <a:chOff x="0" y="-47625"/>
            <a:chExt cx="2282100" cy="401828"/>
          </a:xfrm>
        </p:grpSpPr>
        <p:sp>
          <p:nvSpPr>
            <p:cNvPr id="74" name="Google Shape;74;p8"/>
            <p:cNvSpPr/>
            <p:nvPr/>
          </p:nvSpPr>
          <p:spPr>
            <a:xfrm>
              <a:off x="0" y="0"/>
              <a:ext cx="2282059" cy="354203"/>
            </a:xfrm>
            <a:custGeom>
              <a:avLst/>
              <a:gdLst/>
              <a:ahLst/>
              <a:cxnLst/>
              <a:rect l="l" t="t" r="r" b="b"/>
              <a:pathLst>
                <a:path w="2282059" h="354203" extrusionOk="0">
                  <a:moveTo>
                    <a:pt x="0" y="0"/>
                  </a:moveTo>
                  <a:lnTo>
                    <a:pt x="2282059" y="0"/>
                  </a:lnTo>
                  <a:lnTo>
                    <a:pt x="2282059" y="354203"/>
                  </a:lnTo>
                  <a:lnTo>
                    <a:pt x="0" y="354203"/>
                  </a:lnTo>
                  <a:close/>
                </a:path>
              </a:pathLst>
            </a:custGeom>
            <a:solidFill>
              <a:srgbClr val="FFFFFF">
                <a:alpha val="60000"/>
              </a:srgbClr>
            </a:solidFill>
            <a:ln>
              <a:noFill/>
            </a:ln>
          </p:spPr>
        </p:sp>
        <p:sp>
          <p:nvSpPr>
            <p:cNvPr id="75" name="Google Shape;75;p8"/>
            <p:cNvSpPr txBox="1"/>
            <p:nvPr/>
          </p:nvSpPr>
          <p:spPr>
            <a:xfrm>
              <a:off x="0" y="-47625"/>
              <a:ext cx="2282100" cy="401700"/>
            </a:xfrm>
            <a:prstGeom prst="rect">
              <a:avLst/>
            </a:prstGeom>
            <a:noFill/>
            <a:ln>
              <a:noFill/>
            </a:ln>
          </p:spPr>
          <p:txBody>
            <a:bodyPr spcFirstLastPara="1" wrap="square" lIns="25400" tIns="25400" rIns="25400" bIns="25400" anchor="ctr" anchorCtr="0">
              <a:noAutofit/>
            </a:bodyPr>
            <a:lstStyle/>
            <a:p>
              <a:pPr marL="0" marR="0" lvl="0" indent="0" algn="ctr" rtl="0">
                <a:lnSpc>
                  <a:spcPct val="1943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76" name="Google Shape;76;p8"/>
          <p:cNvGrpSpPr/>
          <p:nvPr/>
        </p:nvGrpSpPr>
        <p:grpSpPr>
          <a:xfrm>
            <a:off x="4118190" y="2913767"/>
            <a:ext cx="4332567" cy="762870"/>
            <a:chOff x="0" y="-47625"/>
            <a:chExt cx="2282100" cy="401828"/>
          </a:xfrm>
        </p:grpSpPr>
        <p:sp>
          <p:nvSpPr>
            <p:cNvPr id="77" name="Google Shape;77;p8"/>
            <p:cNvSpPr/>
            <p:nvPr/>
          </p:nvSpPr>
          <p:spPr>
            <a:xfrm>
              <a:off x="0" y="0"/>
              <a:ext cx="2282059" cy="354203"/>
            </a:xfrm>
            <a:custGeom>
              <a:avLst/>
              <a:gdLst/>
              <a:ahLst/>
              <a:cxnLst/>
              <a:rect l="l" t="t" r="r" b="b"/>
              <a:pathLst>
                <a:path w="2282059" h="354203" extrusionOk="0">
                  <a:moveTo>
                    <a:pt x="0" y="0"/>
                  </a:moveTo>
                  <a:lnTo>
                    <a:pt x="2282059" y="0"/>
                  </a:lnTo>
                  <a:lnTo>
                    <a:pt x="2282059" y="354203"/>
                  </a:lnTo>
                  <a:lnTo>
                    <a:pt x="0" y="354203"/>
                  </a:lnTo>
                  <a:close/>
                </a:path>
              </a:pathLst>
            </a:custGeom>
            <a:solidFill>
              <a:srgbClr val="FFFFFF">
                <a:alpha val="60000"/>
              </a:srgbClr>
            </a:solidFill>
            <a:ln>
              <a:noFill/>
            </a:ln>
          </p:spPr>
        </p:sp>
        <p:sp>
          <p:nvSpPr>
            <p:cNvPr id="78" name="Google Shape;78;p8"/>
            <p:cNvSpPr txBox="1"/>
            <p:nvPr/>
          </p:nvSpPr>
          <p:spPr>
            <a:xfrm>
              <a:off x="0" y="-47625"/>
              <a:ext cx="2282100" cy="401700"/>
            </a:xfrm>
            <a:prstGeom prst="rect">
              <a:avLst/>
            </a:prstGeom>
            <a:noFill/>
            <a:ln>
              <a:noFill/>
            </a:ln>
          </p:spPr>
          <p:txBody>
            <a:bodyPr spcFirstLastPara="1" wrap="square" lIns="25400" tIns="25400" rIns="25400" bIns="25400" anchor="ctr" anchorCtr="0">
              <a:noAutofit/>
            </a:bodyPr>
            <a:lstStyle/>
            <a:p>
              <a:pPr marL="0" marR="0" lvl="0" indent="0" algn="ctr" rtl="0">
                <a:lnSpc>
                  <a:spcPct val="1943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79" name="Google Shape;79;p8"/>
          <p:cNvGrpSpPr/>
          <p:nvPr/>
        </p:nvGrpSpPr>
        <p:grpSpPr>
          <a:xfrm>
            <a:off x="4118190" y="3903515"/>
            <a:ext cx="4332567" cy="762870"/>
            <a:chOff x="0" y="-47625"/>
            <a:chExt cx="2282100" cy="401828"/>
          </a:xfrm>
        </p:grpSpPr>
        <p:sp>
          <p:nvSpPr>
            <p:cNvPr id="80" name="Google Shape;80;p8"/>
            <p:cNvSpPr/>
            <p:nvPr/>
          </p:nvSpPr>
          <p:spPr>
            <a:xfrm>
              <a:off x="0" y="0"/>
              <a:ext cx="2282059" cy="354203"/>
            </a:xfrm>
            <a:custGeom>
              <a:avLst/>
              <a:gdLst/>
              <a:ahLst/>
              <a:cxnLst/>
              <a:rect l="l" t="t" r="r" b="b"/>
              <a:pathLst>
                <a:path w="2282059" h="354203" extrusionOk="0">
                  <a:moveTo>
                    <a:pt x="0" y="0"/>
                  </a:moveTo>
                  <a:lnTo>
                    <a:pt x="2282059" y="0"/>
                  </a:lnTo>
                  <a:lnTo>
                    <a:pt x="2282059" y="354203"/>
                  </a:lnTo>
                  <a:lnTo>
                    <a:pt x="0" y="354203"/>
                  </a:lnTo>
                  <a:close/>
                </a:path>
              </a:pathLst>
            </a:custGeom>
            <a:solidFill>
              <a:srgbClr val="FFFFFF">
                <a:alpha val="60000"/>
              </a:srgbClr>
            </a:solidFill>
            <a:ln>
              <a:noFill/>
            </a:ln>
          </p:spPr>
        </p:sp>
        <p:sp>
          <p:nvSpPr>
            <p:cNvPr id="81" name="Google Shape;81;p8"/>
            <p:cNvSpPr txBox="1"/>
            <p:nvPr/>
          </p:nvSpPr>
          <p:spPr>
            <a:xfrm>
              <a:off x="0" y="-47625"/>
              <a:ext cx="2282100" cy="401700"/>
            </a:xfrm>
            <a:prstGeom prst="rect">
              <a:avLst/>
            </a:prstGeom>
            <a:noFill/>
            <a:ln>
              <a:noFill/>
            </a:ln>
          </p:spPr>
          <p:txBody>
            <a:bodyPr spcFirstLastPara="1" wrap="square" lIns="25400" tIns="25400" rIns="25400" bIns="25400" anchor="ctr" anchorCtr="0">
              <a:noAutofit/>
            </a:bodyPr>
            <a:lstStyle/>
            <a:p>
              <a:pPr marL="0" marR="0" lvl="0" indent="0" algn="ctr" rtl="0">
                <a:lnSpc>
                  <a:spcPct val="1943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2" name="Google Shape;82;p8"/>
          <p:cNvSpPr txBox="1">
            <a:spLocks noGrp="1"/>
          </p:cNvSpPr>
          <p:nvPr>
            <p:ph type="title"/>
          </p:nvPr>
        </p:nvSpPr>
        <p:spPr>
          <a:xfrm>
            <a:off x="188400" y="185835"/>
            <a:ext cx="8767200" cy="571500"/>
          </a:xfrm>
          <a:prstGeom prst="rect">
            <a:avLst/>
          </a:prstGeom>
        </p:spPr>
        <p:txBody>
          <a:bodyPr spcFirstLastPara="1" wrap="square" lIns="45725" tIns="22850" rIns="45725" bIns="22850" anchor="t" anchorCtr="0">
            <a:noAutofit/>
          </a:bodyPr>
          <a:lstStyle>
            <a:lvl1pPr lvl="0">
              <a:spcBef>
                <a:spcPts val="0"/>
              </a:spcBef>
              <a:spcAft>
                <a:spcPts val="0"/>
              </a:spcAft>
              <a:buClr>
                <a:srgbClr val="E9E5D4"/>
              </a:buClr>
              <a:buSzPts val="4500"/>
              <a:buNone/>
              <a:defRPr>
                <a:solidFill>
                  <a:srgbClr val="E9E5D4"/>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3" name="Google Shape;83;p8"/>
          <p:cNvSpPr txBox="1">
            <a:spLocks noGrp="1"/>
          </p:cNvSpPr>
          <p:nvPr>
            <p:ph type="subTitle" idx="1"/>
          </p:nvPr>
        </p:nvSpPr>
        <p:spPr>
          <a:xfrm>
            <a:off x="4317750" y="4202217"/>
            <a:ext cx="1235100" cy="192300"/>
          </a:xfrm>
          <a:prstGeom prst="rect">
            <a:avLst/>
          </a:prstGeom>
        </p:spPr>
        <p:txBody>
          <a:bodyPr spcFirstLastPara="1" wrap="square" lIns="45725" tIns="22850" rIns="45725" bIns="22850" anchor="ctr" anchorCtr="0">
            <a:noAutofit/>
          </a:bodyPr>
          <a:lstStyle>
            <a:lvl1pPr lvl="0" algn="l">
              <a:spcBef>
                <a:spcPts val="300"/>
              </a:spcBef>
              <a:spcAft>
                <a:spcPts val="0"/>
              </a:spcAft>
              <a:buSzPts val="1200"/>
              <a:buNone/>
              <a:defRPr sz="1200" b="1"/>
            </a:lvl1pPr>
            <a:lvl2pPr lvl="1" algn="l">
              <a:spcBef>
                <a:spcPts val="300"/>
              </a:spcBef>
              <a:spcAft>
                <a:spcPts val="0"/>
              </a:spcAft>
              <a:buSzPts val="1100"/>
              <a:buNone/>
              <a:defRPr/>
            </a:lvl2pPr>
            <a:lvl3pPr lvl="2" algn="l">
              <a:spcBef>
                <a:spcPts val="200"/>
              </a:spcBef>
              <a:spcAft>
                <a:spcPts val="0"/>
              </a:spcAft>
              <a:buSzPts val="1100"/>
              <a:buNone/>
              <a:defRPr/>
            </a:lvl3pPr>
            <a:lvl4pPr lvl="3" algn="l">
              <a:spcBef>
                <a:spcPts val="200"/>
              </a:spcBef>
              <a:spcAft>
                <a:spcPts val="0"/>
              </a:spcAft>
              <a:buSzPts val="1100"/>
              <a:buNone/>
              <a:defRPr/>
            </a:lvl4pPr>
            <a:lvl5pPr lvl="4" algn="l">
              <a:spcBef>
                <a:spcPts val="200"/>
              </a:spcBef>
              <a:spcAft>
                <a:spcPts val="0"/>
              </a:spcAft>
              <a:buSzPts val="1100"/>
              <a:buNone/>
              <a:defRPr/>
            </a:lvl5pPr>
            <a:lvl6pPr lvl="5" algn="l">
              <a:spcBef>
                <a:spcPts val="200"/>
              </a:spcBef>
              <a:spcAft>
                <a:spcPts val="0"/>
              </a:spcAft>
              <a:buSzPts val="1100"/>
              <a:buNone/>
              <a:defRPr/>
            </a:lvl6pPr>
            <a:lvl7pPr lvl="6" algn="l">
              <a:spcBef>
                <a:spcPts val="200"/>
              </a:spcBef>
              <a:spcAft>
                <a:spcPts val="0"/>
              </a:spcAft>
              <a:buSzPts val="1100"/>
              <a:buNone/>
              <a:defRPr/>
            </a:lvl7pPr>
            <a:lvl8pPr lvl="7" algn="l">
              <a:spcBef>
                <a:spcPts val="200"/>
              </a:spcBef>
              <a:spcAft>
                <a:spcPts val="0"/>
              </a:spcAft>
              <a:buSzPts val="1100"/>
              <a:buNone/>
              <a:defRPr/>
            </a:lvl8pPr>
            <a:lvl9pPr lvl="8" algn="l">
              <a:spcBef>
                <a:spcPts val="200"/>
              </a:spcBef>
              <a:spcAft>
                <a:spcPts val="0"/>
              </a:spcAft>
              <a:buSzPts val="1100"/>
              <a:buNone/>
              <a:defRPr/>
            </a:lvl9pPr>
          </a:lstStyle>
          <a:p>
            <a:endParaRPr/>
          </a:p>
        </p:txBody>
      </p:sp>
      <p:sp>
        <p:nvSpPr>
          <p:cNvPr id="84" name="Google Shape;84;p8"/>
          <p:cNvSpPr txBox="1">
            <a:spLocks noGrp="1"/>
          </p:cNvSpPr>
          <p:nvPr>
            <p:ph type="body" idx="3"/>
          </p:nvPr>
        </p:nvSpPr>
        <p:spPr>
          <a:xfrm>
            <a:off x="5764050" y="4098113"/>
            <a:ext cx="2445600" cy="400500"/>
          </a:xfrm>
          <a:prstGeom prst="rect">
            <a:avLst/>
          </a:prstGeom>
        </p:spPr>
        <p:txBody>
          <a:bodyPr spcFirstLastPara="1" wrap="square" lIns="45725" tIns="22850" rIns="45725" bIns="22850" anchor="ctr" anchorCtr="0">
            <a:noAutofit/>
          </a:bodyPr>
          <a:lstStyle>
            <a:lvl1pPr marL="457200" lvl="0" indent="-298450" algn="l">
              <a:spcBef>
                <a:spcPts val="300"/>
              </a:spcBef>
              <a:spcAft>
                <a:spcPts val="0"/>
              </a:spcAft>
              <a:buSzPts val="1100"/>
              <a:buChar char="•"/>
              <a:defRPr/>
            </a:lvl1pPr>
            <a:lvl2pPr marL="914400" lvl="1" indent="-298450" algn="l">
              <a:spcBef>
                <a:spcPts val="300"/>
              </a:spcBef>
              <a:spcAft>
                <a:spcPts val="0"/>
              </a:spcAft>
              <a:buSzPts val="1100"/>
              <a:buChar char="–"/>
              <a:defRPr/>
            </a:lvl2pPr>
            <a:lvl3pPr marL="1371600" lvl="2" indent="-298450" algn="l">
              <a:spcBef>
                <a:spcPts val="200"/>
              </a:spcBef>
              <a:spcAft>
                <a:spcPts val="0"/>
              </a:spcAft>
              <a:buSzPts val="1100"/>
              <a:buChar char="•"/>
              <a:defRPr/>
            </a:lvl3pPr>
            <a:lvl4pPr marL="1828800" lvl="3" indent="-298450" algn="l">
              <a:spcBef>
                <a:spcPts val="200"/>
              </a:spcBef>
              <a:spcAft>
                <a:spcPts val="0"/>
              </a:spcAft>
              <a:buSzPts val="1100"/>
              <a:buChar char="–"/>
              <a:defRPr/>
            </a:lvl4pPr>
            <a:lvl5pPr marL="2286000" lvl="4" indent="-298450" algn="l">
              <a:spcBef>
                <a:spcPts val="200"/>
              </a:spcBef>
              <a:spcAft>
                <a:spcPts val="0"/>
              </a:spcAft>
              <a:buSzPts val="1100"/>
              <a:buChar char="»"/>
              <a:defRPr/>
            </a:lvl5pPr>
            <a:lvl6pPr marL="2743200" lvl="5" indent="-298450" algn="l">
              <a:spcBef>
                <a:spcPts val="200"/>
              </a:spcBef>
              <a:spcAft>
                <a:spcPts val="0"/>
              </a:spcAft>
              <a:buSzPts val="1100"/>
              <a:buChar char="•"/>
              <a:defRPr/>
            </a:lvl6pPr>
            <a:lvl7pPr marL="3200400" lvl="6" indent="-298450" algn="l">
              <a:spcBef>
                <a:spcPts val="200"/>
              </a:spcBef>
              <a:spcAft>
                <a:spcPts val="0"/>
              </a:spcAft>
              <a:buSzPts val="1100"/>
              <a:buChar char="•"/>
              <a:defRPr/>
            </a:lvl7pPr>
            <a:lvl8pPr marL="3657600" lvl="7" indent="-298450" algn="l">
              <a:spcBef>
                <a:spcPts val="200"/>
              </a:spcBef>
              <a:spcAft>
                <a:spcPts val="0"/>
              </a:spcAft>
              <a:buSzPts val="1100"/>
              <a:buChar char="•"/>
              <a:defRPr/>
            </a:lvl8pPr>
            <a:lvl9pPr marL="4114800" lvl="8" indent="-298450" algn="l">
              <a:spcBef>
                <a:spcPts val="200"/>
              </a:spcBef>
              <a:spcAft>
                <a:spcPts val="0"/>
              </a:spcAft>
              <a:buSzPts val="1100"/>
              <a:buChar char="•"/>
              <a:defRPr/>
            </a:lvl9pPr>
          </a:lstStyle>
          <a:p>
            <a:endParaRPr/>
          </a:p>
        </p:txBody>
      </p:sp>
      <p:sp>
        <p:nvSpPr>
          <p:cNvPr id="85" name="Google Shape;85;p8"/>
          <p:cNvSpPr txBox="1">
            <a:spLocks noGrp="1"/>
          </p:cNvSpPr>
          <p:nvPr>
            <p:ph type="body" idx="4"/>
          </p:nvPr>
        </p:nvSpPr>
        <p:spPr>
          <a:xfrm>
            <a:off x="5764050" y="3149569"/>
            <a:ext cx="2445600" cy="400500"/>
          </a:xfrm>
          <a:prstGeom prst="rect">
            <a:avLst/>
          </a:prstGeom>
        </p:spPr>
        <p:txBody>
          <a:bodyPr spcFirstLastPara="1" wrap="square" lIns="45725" tIns="22850" rIns="45725" bIns="22850" anchor="ctr" anchorCtr="0">
            <a:noAutofit/>
          </a:bodyPr>
          <a:lstStyle>
            <a:lvl1pPr marL="457200" lvl="0" indent="-298450" algn="l" rtl="0">
              <a:spcBef>
                <a:spcPts val="300"/>
              </a:spcBef>
              <a:spcAft>
                <a:spcPts val="0"/>
              </a:spcAft>
              <a:buSzPts val="1100"/>
              <a:buChar char="•"/>
              <a:defRPr/>
            </a:lvl1pPr>
            <a:lvl2pPr marL="914400" lvl="1" indent="-298450" algn="l" rtl="0">
              <a:spcBef>
                <a:spcPts val="300"/>
              </a:spcBef>
              <a:spcAft>
                <a:spcPts val="0"/>
              </a:spcAft>
              <a:buSzPts val="1100"/>
              <a:buChar char="–"/>
              <a:defRPr/>
            </a:lvl2pPr>
            <a:lvl3pPr marL="1371600" lvl="2" indent="-298450" algn="l" rtl="0">
              <a:spcBef>
                <a:spcPts val="200"/>
              </a:spcBef>
              <a:spcAft>
                <a:spcPts val="0"/>
              </a:spcAft>
              <a:buSzPts val="1100"/>
              <a:buChar char="•"/>
              <a:defRPr/>
            </a:lvl3pPr>
            <a:lvl4pPr marL="1828800" lvl="3" indent="-298450" algn="l" rtl="0">
              <a:spcBef>
                <a:spcPts val="200"/>
              </a:spcBef>
              <a:spcAft>
                <a:spcPts val="0"/>
              </a:spcAft>
              <a:buSzPts val="1100"/>
              <a:buChar char="–"/>
              <a:defRPr/>
            </a:lvl4pPr>
            <a:lvl5pPr marL="2286000" lvl="4" indent="-298450" algn="l" rtl="0">
              <a:spcBef>
                <a:spcPts val="200"/>
              </a:spcBef>
              <a:spcAft>
                <a:spcPts val="0"/>
              </a:spcAft>
              <a:buSzPts val="1100"/>
              <a:buChar char="»"/>
              <a:defRPr/>
            </a:lvl5pPr>
            <a:lvl6pPr marL="2743200" lvl="5" indent="-298450" algn="l" rtl="0">
              <a:spcBef>
                <a:spcPts val="200"/>
              </a:spcBef>
              <a:spcAft>
                <a:spcPts val="0"/>
              </a:spcAft>
              <a:buSzPts val="1100"/>
              <a:buChar char="•"/>
              <a:defRPr/>
            </a:lvl6pPr>
            <a:lvl7pPr marL="3200400" lvl="6" indent="-298450" algn="l" rtl="0">
              <a:spcBef>
                <a:spcPts val="200"/>
              </a:spcBef>
              <a:spcAft>
                <a:spcPts val="0"/>
              </a:spcAft>
              <a:buSzPts val="1100"/>
              <a:buChar char="•"/>
              <a:defRPr/>
            </a:lvl7pPr>
            <a:lvl8pPr marL="3657600" lvl="7" indent="-298450" algn="l" rtl="0">
              <a:spcBef>
                <a:spcPts val="200"/>
              </a:spcBef>
              <a:spcAft>
                <a:spcPts val="0"/>
              </a:spcAft>
              <a:buSzPts val="1100"/>
              <a:buChar char="•"/>
              <a:defRPr/>
            </a:lvl8pPr>
            <a:lvl9pPr marL="4114800" lvl="8" indent="-298450" algn="l" rtl="0">
              <a:spcBef>
                <a:spcPts val="200"/>
              </a:spcBef>
              <a:spcAft>
                <a:spcPts val="0"/>
              </a:spcAft>
              <a:buSzPts val="1100"/>
              <a:buChar char="•"/>
              <a:defRPr/>
            </a:lvl9pPr>
          </a:lstStyle>
          <a:p>
            <a:endParaRPr/>
          </a:p>
        </p:txBody>
      </p:sp>
      <p:sp>
        <p:nvSpPr>
          <p:cNvPr id="86" name="Google Shape;86;p8"/>
          <p:cNvSpPr txBox="1">
            <a:spLocks noGrp="1"/>
          </p:cNvSpPr>
          <p:nvPr>
            <p:ph type="body" idx="5"/>
          </p:nvPr>
        </p:nvSpPr>
        <p:spPr>
          <a:xfrm>
            <a:off x="5764050" y="2048481"/>
            <a:ext cx="2445600" cy="400500"/>
          </a:xfrm>
          <a:prstGeom prst="rect">
            <a:avLst/>
          </a:prstGeom>
        </p:spPr>
        <p:txBody>
          <a:bodyPr spcFirstLastPara="1" wrap="square" lIns="45725" tIns="22850" rIns="45725" bIns="22850" anchor="ctr" anchorCtr="0">
            <a:noAutofit/>
          </a:bodyPr>
          <a:lstStyle>
            <a:lvl1pPr marL="457200" lvl="0" indent="-298450" algn="l" rtl="0">
              <a:spcBef>
                <a:spcPts val="300"/>
              </a:spcBef>
              <a:spcAft>
                <a:spcPts val="0"/>
              </a:spcAft>
              <a:buSzPts val="1100"/>
              <a:buChar char="•"/>
              <a:defRPr/>
            </a:lvl1pPr>
            <a:lvl2pPr marL="914400" lvl="1" indent="-298450" algn="l" rtl="0">
              <a:spcBef>
                <a:spcPts val="300"/>
              </a:spcBef>
              <a:spcAft>
                <a:spcPts val="0"/>
              </a:spcAft>
              <a:buSzPts val="1100"/>
              <a:buChar char="–"/>
              <a:defRPr/>
            </a:lvl2pPr>
            <a:lvl3pPr marL="1371600" lvl="2" indent="-298450" algn="l" rtl="0">
              <a:spcBef>
                <a:spcPts val="200"/>
              </a:spcBef>
              <a:spcAft>
                <a:spcPts val="0"/>
              </a:spcAft>
              <a:buSzPts val="1100"/>
              <a:buChar char="•"/>
              <a:defRPr/>
            </a:lvl3pPr>
            <a:lvl4pPr marL="1828800" lvl="3" indent="-298450" algn="l" rtl="0">
              <a:spcBef>
                <a:spcPts val="200"/>
              </a:spcBef>
              <a:spcAft>
                <a:spcPts val="0"/>
              </a:spcAft>
              <a:buSzPts val="1100"/>
              <a:buChar char="–"/>
              <a:defRPr/>
            </a:lvl4pPr>
            <a:lvl5pPr marL="2286000" lvl="4" indent="-298450" algn="l" rtl="0">
              <a:spcBef>
                <a:spcPts val="200"/>
              </a:spcBef>
              <a:spcAft>
                <a:spcPts val="0"/>
              </a:spcAft>
              <a:buSzPts val="1100"/>
              <a:buChar char="»"/>
              <a:defRPr/>
            </a:lvl5pPr>
            <a:lvl6pPr marL="2743200" lvl="5" indent="-298450" algn="l" rtl="0">
              <a:spcBef>
                <a:spcPts val="200"/>
              </a:spcBef>
              <a:spcAft>
                <a:spcPts val="0"/>
              </a:spcAft>
              <a:buSzPts val="1100"/>
              <a:buChar char="•"/>
              <a:defRPr/>
            </a:lvl6pPr>
            <a:lvl7pPr marL="3200400" lvl="6" indent="-298450" algn="l" rtl="0">
              <a:spcBef>
                <a:spcPts val="200"/>
              </a:spcBef>
              <a:spcAft>
                <a:spcPts val="0"/>
              </a:spcAft>
              <a:buSzPts val="1100"/>
              <a:buChar char="•"/>
              <a:defRPr/>
            </a:lvl7pPr>
            <a:lvl8pPr marL="3657600" lvl="7" indent="-298450" algn="l" rtl="0">
              <a:spcBef>
                <a:spcPts val="200"/>
              </a:spcBef>
              <a:spcAft>
                <a:spcPts val="0"/>
              </a:spcAft>
              <a:buSzPts val="1100"/>
              <a:buChar char="•"/>
              <a:defRPr/>
            </a:lvl8pPr>
            <a:lvl9pPr marL="4114800" lvl="8" indent="-298450" algn="l" rtl="0">
              <a:spcBef>
                <a:spcPts val="200"/>
              </a:spcBef>
              <a:spcAft>
                <a:spcPts val="0"/>
              </a:spcAft>
              <a:buSzPts val="1100"/>
              <a:buChar char="•"/>
              <a:defRPr/>
            </a:lvl9pPr>
          </a:lstStyle>
          <a:p>
            <a:endParaRPr/>
          </a:p>
        </p:txBody>
      </p:sp>
      <p:sp>
        <p:nvSpPr>
          <p:cNvPr id="87" name="Google Shape;87;p8"/>
          <p:cNvSpPr txBox="1">
            <a:spLocks noGrp="1"/>
          </p:cNvSpPr>
          <p:nvPr>
            <p:ph type="subTitle" idx="6"/>
          </p:nvPr>
        </p:nvSpPr>
        <p:spPr>
          <a:xfrm>
            <a:off x="4317750" y="3253680"/>
            <a:ext cx="1235100" cy="192300"/>
          </a:xfrm>
          <a:prstGeom prst="rect">
            <a:avLst/>
          </a:prstGeom>
        </p:spPr>
        <p:txBody>
          <a:bodyPr spcFirstLastPara="1" wrap="square" lIns="45725" tIns="22850" rIns="45725" bIns="22850" anchor="ctr" anchorCtr="0">
            <a:noAutofit/>
          </a:bodyPr>
          <a:lstStyle>
            <a:lvl1pPr lvl="0" algn="l" rtl="0">
              <a:spcBef>
                <a:spcPts val="300"/>
              </a:spcBef>
              <a:spcAft>
                <a:spcPts val="0"/>
              </a:spcAft>
              <a:buSzPts val="1200"/>
              <a:buNone/>
              <a:defRPr sz="1200" b="1"/>
            </a:lvl1pPr>
            <a:lvl2pPr lvl="1" algn="l" rtl="0">
              <a:spcBef>
                <a:spcPts val="300"/>
              </a:spcBef>
              <a:spcAft>
                <a:spcPts val="0"/>
              </a:spcAft>
              <a:buSzPts val="1100"/>
              <a:buNone/>
              <a:defRPr/>
            </a:lvl2pPr>
            <a:lvl3pPr lvl="2" algn="l" rtl="0">
              <a:spcBef>
                <a:spcPts val="200"/>
              </a:spcBef>
              <a:spcAft>
                <a:spcPts val="0"/>
              </a:spcAft>
              <a:buSzPts val="1100"/>
              <a:buNone/>
              <a:defRPr/>
            </a:lvl3pPr>
            <a:lvl4pPr lvl="3" algn="l" rtl="0">
              <a:spcBef>
                <a:spcPts val="200"/>
              </a:spcBef>
              <a:spcAft>
                <a:spcPts val="0"/>
              </a:spcAft>
              <a:buSzPts val="1100"/>
              <a:buNone/>
              <a:defRPr/>
            </a:lvl4pPr>
            <a:lvl5pPr lvl="4" algn="l" rtl="0">
              <a:spcBef>
                <a:spcPts val="200"/>
              </a:spcBef>
              <a:spcAft>
                <a:spcPts val="0"/>
              </a:spcAft>
              <a:buSzPts val="1100"/>
              <a:buNone/>
              <a:defRPr/>
            </a:lvl5pPr>
            <a:lvl6pPr lvl="5" algn="l" rtl="0">
              <a:spcBef>
                <a:spcPts val="200"/>
              </a:spcBef>
              <a:spcAft>
                <a:spcPts val="0"/>
              </a:spcAft>
              <a:buSzPts val="1100"/>
              <a:buNone/>
              <a:defRPr/>
            </a:lvl6pPr>
            <a:lvl7pPr lvl="6" algn="l" rtl="0">
              <a:spcBef>
                <a:spcPts val="200"/>
              </a:spcBef>
              <a:spcAft>
                <a:spcPts val="0"/>
              </a:spcAft>
              <a:buSzPts val="1100"/>
              <a:buNone/>
              <a:defRPr/>
            </a:lvl7pPr>
            <a:lvl8pPr lvl="7" algn="l" rtl="0">
              <a:spcBef>
                <a:spcPts val="200"/>
              </a:spcBef>
              <a:spcAft>
                <a:spcPts val="0"/>
              </a:spcAft>
              <a:buSzPts val="1100"/>
              <a:buNone/>
              <a:defRPr/>
            </a:lvl8pPr>
            <a:lvl9pPr lvl="8" algn="l" rtl="0">
              <a:spcBef>
                <a:spcPts val="200"/>
              </a:spcBef>
              <a:spcAft>
                <a:spcPts val="0"/>
              </a:spcAft>
              <a:buSzPts val="1100"/>
              <a:buNone/>
              <a:defRPr/>
            </a:lvl9pPr>
          </a:lstStyle>
          <a:p>
            <a:endParaRPr/>
          </a:p>
        </p:txBody>
      </p:sp>
      <p:sp>
        <p:nvSpPr>
          <p:cNvPr id="88" name="Google Shape;88;p8"/>
          <p:cNvSpPr txBox="1">
            <a:spLocks noGrp="1"/>
          </p:cNvSpPr>
          <p:nvPr>
            <p:ph type="subTitle" idx="7"/>
          </p:nvPr>
        </p:nvSpPr>
        <p:spPr>
          <a:xfrm>
            <a:off x="4317750" y="2152592"/>
            <a:ext cx="1235100" cy="192300"/>
          </a:xfrm>
          <a:prstGeom prst="rect">
            <a:avLst/>
          </a:prstGeom>
        </p:spPr>
        <p:txBody>
          <a:bodyPr spcFirstLastPara="1" wrap="square" lIns="45725" tIns="22850" rIns="45725" bIns="22850" anchor="ctr" anchorCtr="0">
            <a:noAutofit/>
          </a:bodyPr>
          <a:lstStyle>
            <a:lvl1pPr lvl="0" algn="l" rtl="0">
              <a:spcBef>
                <a:spcPts val="300"/>
              </a:spcBef>
              <a:spcAft>
                <a:spcPts val="0"/>
              </a:spcAft>
              <a:buSzPts val="1200"/>
              <a:buNone/>
              <a:defRPr sz="1200" b="1"/>
            </a:lvl1pPr>
            <a:lvl2pPr lvl="1" algn="l" rtl="0">
              <a:spcBef>
                <a:spcPts val="300"/>
              </a:spcBef>
              <a:spcAft>
                <a:spcPts val="0"/>
              </a:spcAft>
              <a:buSzPts val="1100"/>
              <a:buNone/>
              <a:defRPr/>
            </a:lvl2pPr>
            <a:lvl3pPr lvl="2" algn="l" rtl="0">
              <a:spcBef>
                <a:spcPts val="200"/>
              </a:spcBef>
              <a:spcAft>
                <a:spcPts val="0"/>
              </a:spcAft>
              <a:buSzPts val="1100"/>
              <a:buNone/>
              <a:defRPr/>
            </a:lvl3pPr>
            <a:lvl4pPr lvl="3" algn="l" rtl="0">
              <a:spcBef>
                <a:spcPts val="200"/>
              </a:spcBef>
              <a:spcAft>
                <a:spcPts val="0"/>
              </a:spcAft>
              <a:buSzPts val="1100"/>
              <a:buNone/>
              <a:defRPr/>
            </a:lvl4pPr>
            <a:lvl5pPr lvl="4" algn="l" rtl="0">
              <a:spcBef>
                <a:spcPts val="200"/>
              </a:spcBef>
              <a:spcAft>
                <a:spcPts val="0"/>
              </a:spcAft>
              <a:buSzPts val="1100"/>
              <a:buNone/>
              <a:defRPr/>
            </a:lvl5pPr>
            <a:lvl6pPr lvl="5" algn="l" rtl="0">
              <a:spcBef>
                <a:spcPts val="200"/>
              </a:spcBef>
              <a:spcAft>
                <a:spcPts val="0"/>
              </a:spcAft>
              <a:buSzPts val="1100"/>
              <a:buNone/>
              <a:defRPr/>
            </a:lvl6pPr>
            <a:lvl7pPr lvl="6" algn="l" rtl="0">
              <a:spcBef>
                <a:spcPts val="200"/>
              </a:spcBef>
              <a:spcAft>
                <a:spcPts val="0"/>
              </a:spcAft>
              <a:buSzPts val="1100"/>
              <a:buNone/>
              <a:defRPr/>
            </a:lvl7pPr>
            <a:lvl8pPr lvl="7" algn="l" rtl="0">
              <a:spcBef>
                <a:spcPts val="200"/>
              </a:spcBef>
              <a:spcAft>
                <a:spcPts val="0"/>
              </a:spcAft>
              <a:buSzPts val="1100"/>
              <a:buNone/>
              <a:defRPr/>
            </a:lvl8pPr>
            <a:lvl9pPr lvl="8" algn="l" rtl="0">
              <a:spcBef>
                <a:spcPts val="200"/>
              </a:spcBef>
              <a:spcAft>
                <a:spcPts val="0"/>
              </a:spcAft>
              <a:buSzPts val="1100"/>
              <a:buNone/>
              <a:defRPr/>
            </a:lvl9pPr>
          </a:lstStyle>
          <a:p>
            <a:endParaRPr/>
          </a:p>
        </p:txBody>
      </p:sp>
      <p:sp>
        <p:nvSpPr>
          <p:cNvPr id="89" name="Google Shape;89;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4 1">
  <p:cSld name="CUSTOM_3_1">
    <p:spTree>
      <p:nvGrpSpPr>
        <p:cNvPr id="1" name="Shape 90"/>
        <p:cNvGrpSpPr/>
        <p:nvPr/>
      </p:nvGrpSpPr>
      <p:grpSpPr>
        <a:xfrm>
          <a:off x="0" y="0"/>
          <a:ext cx="0" cy="0"/>
          <a:chOff x="0" y="0"/>
          <a:chExt cx="0" cy="0"/>
        </a:xfrm>
      </p:grpSpPr>
      <p:pic>
        <p:nvPicPr>
          <p:cNvPr id="91" name="Google Shape;91;p9"/>
          <p:cNvPicPr preferRelativeResize="0"/>
          <p:nvPr/>
        </p:nvPicPr>
        <p:blipFill>
          <a:blip r:embed="rId2">
            <a:alphaModFix/>
          </a:blip>
          <a:stretch>
            <a:fillRect/>
          </a:stretch>
        </p:blipFill>
        <p:spPr>
          <a:xfrm>
            <a:off x="0" y="4465"/>
            <a:ext cx="9144003" cy="5134572"/>
          </a:xfrm>
          <a:prstGeom prst="rect">
            <a:avLst/>
          </a:prstGeom>
          <a:noFill/>
          <a:ln>
            <a:noFill/>
          </a:ln>
        </p:spPr>
      </p:pic>
      <p:pic>
        <p:nvPicPr>
          <p:cNvPr id="92" name="Google Shape;92;p9"/>
          <p:cNvPicPr preferRelativeResize="0"/>
          <p:nvPr/>
        </p:nvPicPr>
        <p:blipFill rotWithShape="1">
          <a:blip r:embed="rId3">
            <a:alphaModFix/>
          </a:blip>
          <a:srcRect b="10690"/>
          <a:stretch/>
        </p:blipFill>
        <p:spPr>
          <a:xfrm>
            <a:off x="277438" y="1088162"/>
            <a:ext cx="8553452" cy="4050875"/>
          </a:xfrm>
          <a:prstGeom prst="rect">
            <a:avLst/>
          </a:prstGeom>
          <a:noFill/>
          <a:ln>
            <a:noFill/>
          </a:ln>
        </p:spPr>
      </p:pic>
      <p:sp>
        <p:nvSpPr>
          <p:cNvPr id="93" name="Google Shape;93;p9"/>
          <p:cNvSpPr>
            <a:spLocks noGrp="1"/>
          </p:cNvSpPr>
          <p:nvPr>
            <p:ph type="pic" idx="2"/>
          </p:nvPr>
        </p:nvSpPr>
        <p:spPr>
          <a:xfrm>
            <a:off x="991550" y="1428675"/>
            <a:ext cx="3500100" cy="3530400"/>
          </a:xfrm>
          <a:prstGeom prst="rect">
            <a:avLst/>
          </a:prstGeom>
          <a:noFill/>
          <a:ln>
            <a:noFill/>
          </a:ln>
        </p:spPr>
      </p:sp>
      <p:grpSp>
        <p:nvGrpSpPr>
          <p:cNvPr id="94" name="Google Shape;94;p9"/>
          <p:cNvGrpSpPr/>
          <p:nvPr/>
        </p:nvGrpSpPr>
        <p:grpSpPr>
          <a:xfrm>
            <a:off x="5764050" y="1263499"/>
            <a:ext cx="2452345" cy="3622560"/>
            <a:chOff x="0" y="-47625"/>
            <a:chExt cx="2282100" cy="401828"/>
          </a:xfrm>
        </p:grpSpPr>
        <p:sp>
          <p:nvSpPr>
            <p:cNvPr id="95" name="Google Shape;95;p9"/>
            <p:cNvSpPr/>
            <p:nvPr/>
          </p:nvSpPr>
          <p:spPr>
            <a:xfrm>
              <a:off x="0" y="0"/>
              <a:ext cx="2282059" cy="354203"/>
            </a:xfrm>
            <a:custGeom>
              <a:avLst/>
              <a:gdLst/>
              <a:ahLst/>
              <a:cxnLst/>
              <a:rect l="l" t="t" r="r" b="b"/>
              <a:pathLst>
                <a:path w="2282059" h="354203" extrusionOk="0">
                  <a:moveTo>
                    <a:pt x="0" y="0"/>
                  </a:moveTo>
                  <a:lnTo>
                    <a:pt x="2282059" y="0"/>
                  </a:lnTo>
                  <a:lnTo>
                    <a:pt x="2282059" y="354203"/>
                  </a:lnTo>
                  <a:lnTo>
                    <a:pt x="0" y="354203"/>
                  </a:lnTo>
                  <a:close/>
                </a:path>
              </a:pathLst>
            </a:custGeom>
            <a:solidFill>
              <a:srgbClr val="FFFFFF">
                <a:alpha val="60000"/>
              </a:srgbClr>
            </a:solidFill>
            <a:ln>
              <a:noFill/>
            </a:ln>
          </p:spPr>
        </p:sp>
        <p:sp>
          <p:nvSpPr>
            <p:cNvPr id="96" name="Google Shape;96;p9"/>
            <p:cNvSpPr txBox="1"/>
            <p:nvPr/>
          </p:nvSpPr>
          <p:spPr>
            <a:xfrm>
              <a:off x="0" y="-47625"/>
              <a:ext cx="2282100" cy="401700"/>
            </a:xfrm>
            <a:prstGeom prst="rect">
              <a:avLst/>
            </a:prstGeom>
            <a:noFill/>
            <a:ln>
              <a:noFill/>
            </a:ln>
          </p:spPr>
          <p:txBody>
            <a:bodyPr spcFirstLastPara="1" wrap="square" lIns="25400" tIns="25400" rIns="25400" bIns="25400" anchor="ctr" anchorCtr="0">
              <a:noAutofit/>
            </a:bodyPr>
            <a:lstStyle/>
            <a:p>
              <a:pPr marL="0" marR="0" lvl="0" indent="0" algn="ctr" rtl="0">
                <a:lnSpc>
                  <a:spcPct val="1943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97" name="Google Shape;97;p9"/>
          <p:cNvSpPr txBox="1">
            <a:spLocks noGrp="1"/>
          </p:cNvSpPr>
          <p:nvPr>
            <p:ph type="title"/>
          </p:nvPr>
        </p:nvSpPr>
        <p:spPr>
          <a:xfrm>
            <a:off x="188400" y="185835"/>
            <a:ext cx="8767200" cy="571500"/>
          </a:xfrm>
          <a:prstGeom prst="rect">
            <a:avLst/>
          </a:prstGeom>
        </p:spPr>
        <p:txBody>
          <a:bodyPr spcFirstLastPara="1" wrap="square" lIns="45725" tIns="22850" rIns="45725" bIns="22850" anchor="t" anchorCtr="0">
            <a:noAutofit/>
          </a:bodyPr>
          <a:lstStyle>
            <a:lvl1pPr lvl="0">
              <a:spcBef>
                <a:spcPts val="0"/>
              </a:spcBef>
              <a:spcAft>
                <a:spcPts val="0"/>
              </a:spcAft>
              <a:buClr>
                <a:srgbClr val="E9E5D4"/>
              </a:buClr>
              <a:buSzPts val="4500"/>
              <a:buNone/>
              <a:defRPr>
                <a:solidFill>
                  <a:srgbClr val="E9E5D4"/>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98" name="Google Shape;98;p9"/>
          <p:cNvSpPr txBox="1">
            <a:spLocks noGrp="1"/>
          </p:cNvSpPr>
          <p:nvPr>
            <p:ph type="subTitle" idx="1"/>
          </p:nvPr>
        </p:nvSpPr>
        <p:spPr>
          <a:xfrm>
            <a:off x="5939150" y="1942417"/>
            <a:ext cx="1235100" cy="192300"/>
          </a:xfrm>
          <a:prstGeom prst="rect">
            <a:avLst/>
          </a:prstGeom>
        </p:spPr>
        <p:txBody>
          <a:bodyPr spcFirstLastPara="1" wrap="square" lIns="45725" tIns="22850" rIns="45725" bIns="22850" anchor="ctr" anchorCtr="0">
            <a:noAutofit/>
          </a:bodyPr>
          <a:lstStyle>
            <a:lvl1pPr lvl="0" algn="l">
              <a:spcBef>
                <a:spcPts val="300"/>
              </a:spcBef>
              <a:spcAft>
                <a:spcPts val="0"/>
              </a:spcAft>
              <a:buSzPts val="1200"/>
              <a:buNone/>
              <a:defRPr sz="1200" b="1"/>
            </a:lvl1pPr>
            <a:lvl2pPr lvl="1" algn="l">
              <a:spcBef>
                <a:spcPts val="300"/>
              </a:spcBef>
              <a:spcAft>
                <a:spcPts val="0"/>
              </a:spcAft>
              <a:buSzPts val="1100"/>
              <a:buNone/>
              <a:defRPr/>
            </a:lvl2pPr>
            <a:lvl3pPr lvl="2" algn="l">
              <a:spcBef>
                <a:spcPts val="200"/>
              </a:spcBef>
              <a:spcAft>
                <a:spcPts val="0"/>
              </a:spcAft>
              <a:buSzPts val="1100"/>
              <a:buNone/>
              <a:defRPr/>
            </a:lvl3pPr>
            <a:lvl4pPr lvl="3" algn="l">
              <a:spcBef>
                <a:spcPts val="200"/>
              </a:spcBef>
              <a:spcAft>
                <a:spcPts val="0"/>
              </a:spcAft>
              <a:buSzPts val="1100"/>
              <a:buNone/>
              <a:defRPr/>
            </a:lvl4pPr>
            <a:lvl5pPr lvl="4" algn="l">
              <a:spcBef>
                <a:spcPts val="200"/>
              </a:spcBef>
              <a:spcAft>
                <a:spcPts val="0"/>
              </a:spcAft>
              <a:buSzPts val="1100"/>
              <a:buNone/>
              <a:defRPr/>
            </a:lvl5pPr>
            <a:lvl6pPr lvl="5" algn="l">
              <a:spcBef>
                <a:spcPts val="200"/>
              </a:spcBef>
              <a:spcAft>
                <a:spcPts val="0"/>
              </a:spcAft>
              <a:buSzPts val="1100"/>
              <a:buNone/>
              <a:defRPr/>
            </a:lvl6pPr>
            <a:lvl7pPr lvl="6" algn="l">
              <a:spcBef>
                <a:spcPts val="200"/>
              </a:spcBef>
              <a:spcAft>
                <a:spcPts val="0"/>
              </a:spcAft>
              <a:buSzPts val="1100"/>
              <a:buNone/>
              <a:defRPr/>
            </a:lvl7pPr>
            <a:lvl8pPr lvl="7" algn="l">
              <a:spcBef>
                <a:spcPts val="200"/>
              </a:spcBef>
              <a:spcAft>
                <a:spcPts val="0"/>
              </a:spcAft>
              <a:buSzPts val="1100"/>
              <a:buNone/>
              <a:defRPr/>
            </a:lvl8pPr>
            <a:lvl9pPr lvl="8" algn="l">
              <a:spcBef>
                <a:spcPts val="200"/>
              </a:spcBef>
              <a:spcAft>
                <a:spcPts val="0"/>
              </a:spcAft>
              <a:buSzPts val="1100"/>
              <a:buNone/>
              <a:defRPr/>
            </a:lvl9pPr>
          </a:lstStyle>
          <a:p>
            <a:endParaRPr/>
          </a:p>
        </p:txBody>
      </p:sp>
      <p:sp>
        <p:nvSpPr>
          <p:cNvPr id="99" name="Google Shape;99;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5">
  <p:cSld name="CUSTOM_4">
    <p:spTree>
      <p:nvGrpSpPr>
        <p:cNvPr id="1" name="Shape 100"/>
        <p:cNvGrpSpPr/>
        <p:nvPr/>
      </p:nvGrpSpPr>
      <p:grpSpPr>
        <a:xfrm>
          <a:off x="0" y="0"/>
          <a:ext cx="0" cy="0"/>
          <a:chOff x="0" y="0"/>
          <a:chExt cx="0" cy="0"/>
        </a:xfrm>
      </p:grpSpPr>
      <p:sp>
        <p:nvSpPr>
          <p:cNvPr id="101" name="Google Shape;101;p10"/>
          <p:cNvSpPr/>
          <p:nvPr/>
        </p:nvSpPr>
        <p:spPr>
          <a:xfrm>
            <a:off x="0" y="0"/>
            <a:ext cx="9152190" cy="5141102"/>
          </a:xfrm>
          <a:custGeom>
            <a:avLst/>
            <a:gdLst/>
            <a:ahLst/>
            <a:cxnLst/>
            <a:rect l="l" t="t" r="r" b="b"/>
            <a:pathLst>
              <a:path w="18304379" h="10282203" extrusionOk="0">
                <a:moveTo>
                  <a:pt x="0" y="0"/>
                </a:moveTo>
                <a:lnTo>
                  <a:pt x="18304379" y="0"/>
                </a:lnTo>
                <a:lnTo>
                  <a:pt x="18304379" y="10282203"/>
                </a:lnTo>
                <a:lnTo>
                  <a:pt x="0" y="10282203"/>
                </a:lnTo>
                <a:lnTo>
                  <a:pt x="0" y="0"/>
                </a:lnTo>
                <a:close/>
              </a:path>
            </a:pathLst>
          </a:custGeom>
          <a:blipFill rotWithShape="1">
            <a:blip r:embed="rId2">
              <a:alphaModFix/>
            </a:blip>
            <a:stretch>
              <a:fillRect t="-1129" r="-1109"/>
            </a:stretch>
          </a:blipFill>
          <a:ln>
            <a:noFill/>
          </a:ln>
        </p:spPr>
      </p:sp>
      <p:sp>
        <p:nvSpPr>
          <p:cNvPr id="102" name="Google Shape;102;p10"/>
          <p:cNvSpPr>
            <a:spLocks noGrp="1"/>
          </p:cNvSpPr>
          <p:nvPr>
            <p:ph type="pic" idx="2"/>
          </p:nvPr>
        </p:nvSpPr>
        <p:spPr>
          <a:xfrm>
            <a:off x="4307900" y="25"/>
            <a:ext cx="4836300" cy="5143500"/>
          </a:xfrm>
          <a:prstGeom prst="rect">
            <a:avLst/>
          </a:prstGeom>
          <a:noFill/>
          <a:ln>
            <a:noFill/>
          </a:ln>
        </p:spPr>
      </p:sp>
      <p:sp>
        <p:nvSpPr>
          <p:cNvPr id="103" name="Google Shape;103;p10"/>
          <p:cNvSpPr/>
          <p:nvPr/>
        </p:nvSpPr>
        <p:spPr>
          <a:xfrm rot="5400000">
            <a:off x="64266" y="-265212"/>
            <a:ext cx="5545454" cy="5673963"/>
          </a:xfrm>
          <a:custGeom>
            <a:avLst/>
            <a:gdLst/>
            <a:ahLst/>
            <a:cxnLst/>
            <a:rect l="l" t="t" r="r" b="b"/>
            <a:pathLst>
              <a:path w="11090907" h="11347926" extrusionOk="0">
                <a:moveTo>
                  <a:pt x="0" y="0"/>
                </a:moveTo>
                <a:lnTo>
                  <a:pt x="11090907" y="0"/>
                </a:lnTo>
                <a:lnTo>
                  <a:pt x="11090907" y="11347926"/>
                </a:lnTo>
                <a:lnTo>
                  <a:pt x="0" y="11347926"/>
                </a:lnTo>
                <a:lnTo>
                  <a:pt x="0" y="0"/>
                </a:lnTo>
                <a:close/>
              </a:path>
            </a:pathLst>
          </a:custGeom>
          <a:blipFill rotWithShape="1">
            <a:blip r:embed="rId3">
              <a:alphaModFix/>
            </a:blip>
            <a:stretch>
              <a:fillRect r="-43098"/>
            </a:stretch>
          </a:blipFill>
          <a:ln>
            <a:noFill/>
          </a:ln>
        </p:spPr>
      </p:sp>
      <p:sp>
        <p:nvSpPr>
          <p:cNvPr id="104" name="Google Shape;104;p10"/>
          <p:cNvSpPr txBox="1">
            <a:spLocks noGrp="1"/>
          </p:cNvSpPr>
          <p:nvPr>
            <p:ph type="title"/>
          </p:nvPr>
        </p:nvSpPr>
        <p:spPr>
          <a:xfrm>
            <a:off x="331425" y="1371250"/>
            <a:ext cx="3891000" cy="1448400"/>
          </a:xfrm>
          <a:prstGeom prst="rect">
            <a:avLst/>
          </a:prstGeom>
        </p:spPr>
        <p:txBody>
          <a:bodyPr spcFirstLastPara="1" wrap="square" lIns="45725" tIns="22850" rIns="45725" bIns="22850" anchor="t" anchorCtr="0">
            <a:noAutofit/>
          </a:bodyPr>
          <a:lstStyle>
            <a:lvl1pPr lvl="0" algn="l">
              <a:spcBef>
                <a:spcPts val="0"/>
              </a:spcBef>
              <a:spcAft>
                <a:spcPts val="0"/>
              </a:spcAft>
              <a:buSzPts val="45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5" name="Google Shape;105;p10"/>
          <p:cNvSpPr txBox="1">
            <a:spLocks noGrp="1"/>
          </p:cNvSpPr>
          <p:nvPr>
            <p:ph type="body" idx="1"/>
          </p:nvPr>
        </p:nvSpPr>
        <p:spPr>
          <a:xfrm>
            <a:off x="331425" y="2989713"/>
            <a:ext cx="3067200" cy="1859400"/>
          </a:xfrm>
          <a:prstGeom prst="rect">
            <a:avLst/>
          </a:prstGeom>
        </p:spPr>
        <p:txBody>
          <a:bodyPr spcFirstLastPara="1" wrap="square" lIns="45725" tIns="22850" rIns="45725" bIns="22850" anchor="t" anchorCtr="0">
            <a:noAutofit/>
          </a:bodyPr>
          <a:lstStyle>
            <a:lvl1pPr marL="457200" lvl="0" indent="-298450" algn="l">
              <a:spcBef>
                <a:spcPts val="300"/>
              </a:spcBef>
              <a:spcAft>
                <a:spcPts val="0"/>
              </a:spcAft>
              <a:buSzPts val="1100"/>
              <a:buChar char="•"/>
              <a:defRPr/>
            </a:lvl1pPr>
            <a:lvl2pPr marL="914400" lvl="1" indent="-298450" algn="l">
              <a:spcBef>
                <a:spcPts val="300"/>
              </a:spcBef>
              <a:spcAft>
                <a:spcPts val="0"/>
              </a:spcAft>
              <a:buSzPts val="1100"/>
              <a:buChar char="–"/>
              <a:defRPr/>
            </a:lvl2pPr>
            <a:lvl3pPr marL="1371600" lvl="2" indent="-298450" algn="l">
              <a:spcBef>
                <a:spcPts val="200"/>
              </a:spcBef>
              <a:spcAft>
                <a:spcPts val="0"/>
              </a:spcAft>
              <a:buSzPts val="1100"/>
              <a:buChar char="•"/>
              <a:defRPr/>
            </a:lvl3pPr>
            <a:lvl4pPr marL="1828800" lvl="3" indent="-298450" algn="l">
              <a:spcBef>
                <a:spcPts val="200"/>
              </a:spcBef>
              <a:spcAft>
                <a:spcPts val="0"/>
              </a:spcAft>
              <a:buSzPts val="1100"/>
              <a:buChar char="–"/>
              <a:defRPr/>
            </a:lvl4pPr>
            <a:lvl5pPr marL="2286000" lvl="4" indent="-298450" algn="l">
              <a:spcBef>
                <a:spcPts val="200"/>
              </a:spcBef>
              <a:spcAft>
                <a:spcPts val="0"/>
              </a:spcAft>
              <a:buSzPts val="1100"/>
              <a:buChar char="»"/>
              <a:defRPr/>
            </a:lvl5pPr>
            <a:lvl6pPr marL="2743200" lvl="5" indent="-298450" algn="l">
              <a:spcBef>
                <a:spcPts val="200"/>
              </a:spcBef>
              <a:spcAft>
                <a:spcPts val="0"/>
              </a:spcAft>
              <a:buSzPts val="1100"/>
              <a:buChar char="•"/>
              <a:defRPr/>
            </a:lvl6pPr>
            <a:lvl7pPr marL="3200400" lvl="6" indent="-298450" algn="l">
              <a:spcBef>
                <a:spcPts val="200"/>
              </a:spcBef>
              <a:spcAft>
                <a:spcPts val="0"/>
              </a:spcAft>
              <a:buSzPts val="1100"/>
              <a:buChar char="•"/>
              <a:defRPr/>
            </a:lvl7pPr>
            <a:lvl8pPr marL="3657600" lvl="7" indent="-298450" algn="l">
              <a:spcBef>
                <a:spcPts val="200"/>
              </a:spcBef>
              <a:spcAft>
                <a:spcPts val="0"/>
              </a:spcAft>
              <a:buSzPts val="1100"/>
              <a:buChar char="•"/>
              <a:defRPr/>
            </a:lvl8pPr>
            <a:lvl9pPr marL="4114800" lvl="8" indent="-298450" algn="l">
              <a:spcBef>
                <a:spcPts val="200"/>
              </a:spcBef>
              <a:spcAft>
                <a:spcPts val="0"/>
              </a:spcAft>
              <a:buSzPts val="1100"/>
              <a:buChar char="•"/>
              <a:defRPr/>
            </a:lvl9pPr>
          </a:lstStyle>
          <a:p>
            <a:endParaRPr/>
          </a:p>
        </p:txBody>
      </p:sp>
      <p:sp>
        <p:nvSpPr>
          <p:cNvPr id="106" name="Google Shape;106;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59A97"/>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4">
            <a:alphaModFix/>
          </a:blip>
          <a:stretch>
            <a:fillRect/>
          </a:stretch>
        </p:blipFill>
        <p:spPr>
          <a:xfrm>
            <a:off x="0" y="4465"/>
            <a:ext cx="9144003" cy="5134572"/>
          </a:xfrm>
          <a:prstGeom prst="rect">
            <a:avLst/>
          </a:prstGeom>
          <a:noFill/>
          <a:ln>
            <a:noFill/>
          </a:ln>
        </p:spPr>
      </p:pic>
      <p:sp>
        <p:nvSpPr>
          <p:cNvPr id="7" name="Google Shape;7;p1"/>
          <p:cNvSpPr txBox="1">
            <a:spLocks noGrp="1"/>
          </p:cNvSpPr>
          <p:nvPr>
            <p:ph type="title"/>
          </p:nvPr>
        </p:nvSpPr>
        <p:spPr>
          <a:xfrm>
            <a:off x="188400" y="332163"/>
            <a:ext cx="8767200" cy="571500"/>
          </a:xfrm>
          <a:prstGeom prst="rect">
            <a:avLst/>
          </a:prstGeom>
          <a:noFill/>
          <a:ln>
            <a:noFill/>
          </a:ln>
        </p:spPr>
        <p:txBody>
          <a:bodyPr spcFirstLastPara="1" wrap="square" lIns="45725" tIns="22850" rIns="45725" bIns="22850" anchor="t" anchorCtr="0">
            <a:noAutofit/>
          </a:bodyPr>
          <a:lstStyle>
            <a:lvl1pPr marR="0" lvl="0" algn="ctr" rtl="0">
              <a:spcBef>
                <a:spcPts val="0"/>
              </a:spcBef>
              <a:spcAft>
                <a:spcPts val="0"/>
              </a:spcAft>
              <a:buClr>
                <a:srgbClr val="2E403D"/>
              </a:buClr>
              <a:buSzPts val="4500"/>
              <a:buFont typeface="Solway"/>
              <a:buNone/>
              <a:defRPr sz="4500" i="0" u="none" strike="noStrike" cap="none">
                <a:solidFill>
                  <a:srgbClr val="2E403D"/>
                </a:solidFill>
                <a:latin typeface="Solway"/>
                <a:ea typeface="Solway"/>
                <a:cs typeface="Solway"/>
                <a:sym typeface="Solway"/>
              </a:defRPr>
            </a:lvl1pPr>
            <a:lvl2pPr lvl="1"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2pPr>
            <a:lvl3pPr lvl="2"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3pPr>
            <a:lvl4pPr lvl="3"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4pPr>
            <a:lvl5pPr lvl="4"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5pPr>
            <a:lvl6pPr lvl="5"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6pPr>
            <a:lvl7pPr lvl="6"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7pPr>
            <a:lvl8pPr lvl="7"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8pPr>
            <a:lvl9pPr lvl="8" algn="ctr">
              <a:spcBef>
                <a:spcPts val="0"/>
              </a:spcBef>
              <a:spcAft>
                <a:spcPts val="0"/>
              </a:spcAft>
              <a:buClr>
                <a:srgbClr val="2E403D"/>
              </a:buClr>
              <a:buSzPts val="700"/>
              <a:buFont typeface="Solway"/>
              <a:buNone/>
              <a:defRPr sz="900">
                <a:solidFill>
                  <a:srgbClr val="2E403D"/>
                </a:solidFill>
                <a:latin typeface="Solway"/>
                <a:ea typeface="Solway"/>
                <a:cs typeface="Solway"/>
                <a:sym typeface="Solway"/>
              </a:defRPr>
            </a:lvl9pPr>
          </a:lstStyle>
          <a:p>
            <a:endParaRPr/>
          </a:p>
        </p:txBody>
      </p:sp>
      <p:sp>
        <p:nvSpPr>
          <p:cNvPr id="8" name="Google Shape;8;p1"/>
          <p:cNvSpPr txBox="1">
            <a:spLocks noGrp="1"/>
          </p:cNvSpPr>
          <p:nvPr>
            <p:ph type="body" idx="1"/>
          </p:nvPr>
        </p:nvSpPr>
        <p:spPr>
          <a:xfrm>
            <a:off x="2514600" y="1330475"/>
            <a:ext cx="4114800" cy="2263200"/>
          </a:xfrm>
          <a:prstGeom prst="rect">
            <a:avLst/>
          </a:prstGeom>
          <a:noFill/>
          <a:ln>
            <a:noFill/>
          </a:ln>
        </p:spPr>
        <p:txBody>
          <a:bodyPr spcFirstLastPara="1" wrap="square" lIns="45725" tIns="22850" rIns="45725" bIns="22850" anchor="t" anchorCtr="0">
            <a:noAutofit/>
          </a:bodyPr>
          <a:lstStyle>
            <a:lvl1pPr marL="457200" marR="0" lvl="0" indent="-298450" algn="ctr" rtl="0">
              <a:spcBef>
                <a:spcPts val="300"/>
              </a:spcBef>
              <a:spcAft>
                <a:spcPts val="0"/>
              </a:spcAft>
              <a:buClr>
                <a:schemeClr val="dk1"/>
              </a:buClr>
              <a:buSzPts val="1100"/>
              <a:buFont typeface="Inter"/>
              <a:buChar char="•"/>
              <a:defRPr sz="1100" i="0" u="none" strike="noStrike" cap="none">
                <a:solidFill>
                  <a:schemeClr val="dk1"/>
                </a:solidFill>
                <a:latin typeface="Inter"/>
                <a:ea typeface="Inter"/>
                <a:cs typeface="Inter"/>
                <a:sym typeface="Inter"/>
              </a:defRPr>
            </a:lvl1pPr>
            <a:lvl2pPr marL="914400" marR="0" lvl="1" indent="-298450" algn="ctr" rtl="0">
              <a:spcBef>
                <a:spcPts val="300"/>
              </a:spcBef>
              <a:spcAft>
                <a:spcPts val="0"/>
              </a:spcAft>
              <a:buClr>
                <a:schemeClr val="dk1"/>
              </a:buClr>
              <a:buSzPts val="1100"/>
              <a:buFont typeface="Inter"/>
              <a:buChar char="–"/>
              <a:defRPr sz="1100" i="0" u="none" strike="noStrike" cap="none">
                <a:solidFill>
                  <a:schemeClr val="dk1"/>
                </a:solidFill>
                <a:latin typeface="Inter"/>
                <a:ea typeface="Inter"/>
                <a:cs typeface="Inter"/>
                <a:sym typeface="Inter"/>
              </a:defRPr>
            </a:lvl2pPr>
            <a:lvl3pPr marL="1371600" marR="0" lvl="2" indent="-298450" algn="ctr" rtl="0">
              <a:spcBef>
                <a:spcPts val="200"/>
              </a:spcBef>
              <a:spcAft>
                <a:spcPts val="0"/>
              </a:spcAft>
              <a:buClr>
                <a:schemeClr val="dk1"/>
              </a:buClr>
              <a:buSzPts val="1100"/>
              <a:buFont typeface="Inter"/>
              <a:buChar char="•"/>
              <a:defRPr sz="1100" i="0" u="none" strike="noStrike" cap="none">
                <a:solidFill>
                  <a:schemeClr val="dk1"/>
                </a:solidFill>
                <a:latin typeface="Inter"/>
                <a:ea typeface="Inter"/>
                <a:cs typeface="Inter"/>
                <a:sym typeface="Inter"/>
              </a:defRPr>
            </a:lvl3pPr>
            <a:lvl4pPr marL="1828800" marR="0" lvl="3" indent="-298450" algn="ctr" rtl="0">
              <a:spcBef>
                <a:spcPts val="200"/>
              </a:spcBef>
              <a:spcAft>
                <a:spcPts val="0"/>
              </a:spcAft>
              <a:buClr>
                <a:schemeClr val="dk1"/>
              </a:buClr>
              <a:buSzPts val="1100"/>
              <a:buFont typeface="Inter"/>
              <a:buChar char="–"/>
              <a:defRPr sz="1100" i="0" u="none" strike="noStrike" cap="none">
                <a:solidFill>
                  <a:schemeClr val="dk1"/>
                </a:solidFill>
                <a:latin typeface="Inter"/>
                <a:ea typeface="Inter"/>
                <a:cs typeface="Inter"/>
                <a:sym typeface="Inter"/>
              </a:defRPr>
            </a:lvl4pPr>
            <a:lvl5pPr marL="2286000" marR="0" lvl="4" indent="-298450" algn="ctr" rtl="0">
              <a:spcBef>
                <a:spcPts val="200"/>
              </a:spcBef>
              <a:spcAft>
                <a:spcPts val="0"/>
              </a:spcAft>
              <a:buClr>
                <a:schemeClr val="dk1"/>
              </a:buClr>
              <a:buSzPts val="1100"/>
              <a:buFont typeface="Inter"/>
              <a:buChar char="»"/>
              <a:defRPr sz="1100" i="0" u="none" strike="noStrike" cap="none">
                <a:solidFill>
                  <a:schemeClr val="dk1"/>
                </a:solidFill>
                <a:latin typeface="Inter"/>
                <a:ea typeface="Inter"/>
                <a:cs typeface="Inter"/>
                <a:sym typeface="Inter"/>
              </a:defRPr>
            </a:lvl5pPr>
            <a:lvl6pPr marL="2743200" marR="0" lvl="5" indent="-298450" algn="ctr" rtl="0">
              <a:spcBef>
                <a:spcPts val="200"/>
              </a:spcBef>
              <a:spcAft>
                <a:spcPts val="0"/>
              </a:spcAft>
              <a:buClr>
                <a:schemeClr val="dk1"/>
              </a:buClr>
              <a:buSzPts val="1100"/>
              <a:buFont typeface="Inter"/>
              <a:buChar char="•"/>
              <a:defRPr sz="1100" i="0" u="none" strike="noStrike" cap="none">
                <a:solidFill>
                  <a:schemeClr val="dk1"/>
                </a:solidFill>
                <a:latin typeface="Inter"/>
                <a:ea typeface="Inter"/>
                <a:cs typeface="Inter"/>
                <a:sym typeface="Inter"/>
              </a:defRPr>
            </a:lvl6pPr>
            <a:lvl7pPr marL="3200400" marR="0" lvl="6" indent="-298450" algn="ctr" rtl="0">
              <a:spcBef>
                <a:spcPts val="200"/>
              </a:spcBef>
              <a:spcAft>
                <a:spcPts val="0"/>
              </a:spcAft>
              <a:buClr>
                <a:schemeClr val="dk1"/>
              </a:buClr>
              <a:buSzPts val="1100"/>
              <a:buFont typeface="Inter"/>
              <a:buChar char="•"/>
              <a:defRPr sz="1100" i="0" u="none" strike="noStrike" cap="none">
                <a:solidFill>
                  <a:schemeClr val="dk1"/>
                </a:solidFill>
                <a:latin typeface="Inter"/>
                <a:ea typeface="Inter"/>
                <a:cs typeface="Inter"/>
                <a:sym typeface="Inter"/>
              </a:defRPr>
            </a:lvl7pPr>
            <a:lvl8pPr marL="3657600" marR="0" lvl="7" indent="-298450" algn="ctr" rtl="0">
              <a:spcBef>
                <a:spcPts val="200"/>
              </a:spcBef>
              <a:spcAft>
                <a:spcPts val="0"/>
              </a:spcAft>
              <a:buClr>
                <a:schemeClr val="dk1"/>
              </a:buClr>
              <a:buSzPts val="1100"/>
              <a:buFont typeface="Inter"/>
              <a:buChar char="•"/>
              <a:defRPr sz="1100" i="0" u="none" strike="noStrike" cap="none">
                <a:solidFill>
                  <a:schemeClr val="dk1"/>
                </a:solidFill>
                <a:latin typeface="Inter"/>
                <a:ea typeface="Inter"/>
                <a:cs typeface="Inter"/>
                <a:sym typeface="Inter"/>
              </a:defRPr>
            </a:lvl8pPr>
            <a:lvl9pPr marL="4114800" marR="0" lvl="8" indent="-298450" algn="ctr" rtl="0">
              <a:spcBef>
                <a:spcPts val="200"/>
              </a:spcBef>
              <a:spcAft>
                <a:spcPts val="0"/>
              </a:spcAft>
              <a:buClr>
                <a:schemeClr val="dk1"/>
              </a:buClr>
              <a:buSzPts val="1100"/>
              <a:buFont typeface="Inter"/>
              <a:buChar char="•"/>
              <a:defRPr sz="1100" i="0" u="none" strike="noStrike" cap="none">
                <a:solidFill>
                  <a:schemeClr val="dk1"/>
                </a:solidFill>
                <a:latin typeface="Inter"/>
                <a:ea typeface="Inter"/>
                <a:cs typeface="Inter"/>
                <a:sym typeface="Inter"/>
              </a:defRPr>
            </a:lvl9pPr>
          </a:lstStyle>
          <a:p>
            <a:endParaRPr/>
          </a:p>
        </p:txBody>
      </p:sp>
      <p:sp>
        <p:nvSpPr>
          <p:cNvPr id="9" name="Google Shape;9;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Inter"/>
                <a:ea typeface="Inter"/>
                <a:cs typeface="Inter"/>
                <a:sym typeface="Inter"/>
              </a:defRPr>
            </a:lvl1pPr>
            <a:lvl2pPr lvl="1" algn="r">
              <a:buNone/>
              <a:defRPr sz="1300">
                <a:solidFill>
                  <a:schemeClr val="dk1"/>
                </a:solidFill>
                <a:latin typeface="Inter"/>
                <a:ea typeface="Inter"/>
                <a:cs typeface="Inter"/>
                <a:sym typeface="Inter"/>
              </a:defRPr>
            </a:lvl2pPr>
            <a:lvl3pPr lvl="2" algn="r">
              <a:buNone/>
              <a:defRPr sz="1300">
                <a:solidFill>
                  <a:schemeClr val="dk1"/>
                </a:solidFill>
                <a:latin typeface="Inter"/>
                <a:ea typeface="Inter"/>
                <a:cs typeface="Inter"/>
                <a:sym typeface="Inter"/>
              </a:defRPr>
            </a:lvl3pPr>
            <a:lvl4pPr lvl="3" algn="r">
              <a:buNone/>
              <a:defRPr sz="1300">
                <a:solidFill>
                  <a:schemeClr val="dk1"/>
                </a:solidFill>
                <a:latin typeface="Inter"/>
                <a:ea typeface="Inter"/>
                <a:cs typeface="Inter"/>
                <a:sym typeface="Inter"/>
              </a:defRPr>
            </a:lvl4pPr>
            <a:lvl5pPr lvl="4" algn="r">
              <a:buNone/>
              <a:defRPr sz="1300">
                <a:solidFill>
                  <a:schemeClr val="dk1"/>
                </a:solidFill>
                <a:latin typeface="Inter"/>
                <a:ea typeface="Inter"/>
                <a:cs typeface="Inter"/>
                <a:sym typeface="Inter"/>
              </a:defRPr>
            </a:lvl5pPr>
            <a:lvl6pPr lvl="5" algn="r">
              <a:buNone/>
              <a:defRPr sz="1300">
                <a:solidFill>
                  <a:schemeClr val="dk1"/>
                </a:solidFill>
                <a:latin typeface="Inter"/>
                <a:ea typeface="Inter"/>
                <a:cs typeface="Inter"/>
                <a:sym typeface="Inter"/>
              </a:defRPr>
            </a:lvl6pPr>
            <a:lvl7pPr lvl="6" algn="r">
              <a:buNone/>
              <a:defRPr sz="1300">
                <a:solidFill>
                  <a:schemeClr val="dk1"/>
                </a:solidFill>
                <a:latin typeface="Inter"/>
                <a:ea typeface="Inter"/>
                <a:cs typeface="Inter"/>
                <a:sym typeface="Inter"/>
              </a:defRPr>
            </a:lvl7pPr>
            <a:lvl8pPr lvl="7" algn="r">
              <a:buNone/>
              <a:defRPr sz="1300">
                <a:solidFill>
                  <a:schemeClr val="dk1"/>
                </a:solidFill>
                <a:latin typeface="Inter"/>
                <a:ea typeface="Inter"/>
                <a:cs typeface="Inter"/>
                <a:sym typeface="Inter"/>
              </a:defRPr>
            </a:lvl8pPr>
            <a:lvl9pPr lvl="8" algn="r">
              <a:buNone/>
              <a:defRPr sz="1300">
                <a:solidFill>
                  <a:schemeClr val="dk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4"/>
          <p:cNvPicPr preferRelativeResize="0"/>
          <p:nvPr/>
        </p:nvPicPr>
        <p:blipFill>
          <a:blip r:embed="rId3">
            <a:alphaModFix/>
          </a:blip>
          <a:stretch>
            <a:fillRect/>
          </a:stretch>
        </p:blipFill>
        <p:spPr>
          <a:xfrm>
            <a:off x="1103274" y="1002900"/>
            <a:ext cx="6937452" cy="1351575"/>
          </a:xfrm>
          <a:prstGeom prst="rect">
            <a:avLst/>
          </a:prstGeom>
          <a:noFill/>
          <a:ln>
            <a:noFill/>
          </a:ln>
        </p:spPr>
      </p:pic>
      <p:sp>
        <p:nvSpPr>
          <p:cNvPr id="144" name="Google Shape;144;p14"/>
          <p:cNvSpPr/>
          <p:nvPr/>
        </p:nvSpPr>
        <p:spPr>
          <a:xfrm rot="3397668">
            <a:off x="1577033" y="181632"/>
            <a:ext cx="1463660" cy="1195198"/>
          </a:xfrm>
          <a:custGeom>
            <a:avLst/>
            <a:gdLst/>
            <a:ahLst/>
            <a:cxnLst/>
            <a:rect l="l" t="t" r="r" b="b"/>
            <a:pathLst>
              <a:path w="2927723" h="2390725" extrusionOk="0">
                <a:moveTo>
                  <a:pt x="0" y="0"/>
                </a:moveTo>
                <a:lnTo>
                  <a:pt x="2927722" y="0"/>
                </a:lnTo>
                <a:lnTo>
                  <a:pt x="2927722" y="2390725"/>
                </a:lnTo>
                <a:lnTo>
                  <a:pt x="0" y="2390725"/>
                </a:lnTo>
                <a:lnTo>
                  <a:pt x="0" y="0"/>
                </a:lnTo>
                <a:close/>
              </a:path>
            </a:pathLst>
          </a:custGeom>
          <a:blipFill rotWithShape="1">
            <a:blip r:embed="rId4">
              <a:alphaModFix/>
            </a:blip>
            <a:stretch>
              <a:fillRect l="-38047" t="-93805" r="-169654" b="-57406"/>
            </a:stretch>
          </a:blipFill>
          <a:ln>
            <a:noFill/>
          </a:ln>
        </p:spPr>
      </p:sp>
      <p:sp>
        <p:nvSpPr>
          <p:cNvPr id="145" name="Google Shape;145;p14"/>
          <p:cNvSpPr/>
          <p:nvPr/>
        </p:nvSpPr>
        <p:spPr>
          <a:xfrm rot="3397668">
            <a:off x="6107008" y="152282"/>
            <a:ext cx="1463660" cy="1195198"/>
          </a:xfrm>
          <a:custGeom>
            <a:avLst/>
            <a:gdLst/>
            <a:ahLst/>
            <a:cxnLst/>
            <a:rect l="l" t="t" r="r" b="b"/>
            <a:pathLst>
              <a:path w="2927723" h="2390725" extrusionOk="0">
                <a:moveTo>
                  <a:pt x="0" y="0"/>
                </a:moveTo>
                <a:lnTo>
                  <a:pt x="2927722" y="0"/>
                </a:lnTo>
                <a:lnTo>
                  <a:pt x="2927722" y="2390725"/>
                </a:lnTo>
                <a:lnTo>
                  <a:pt x="0" y="2390725"/>
                </a:lnTo>
                <a:lnTo>
                  <a:pt x="0" y="0"/>
                </a:lnTo>
                <a:close/>
              </a:path>
            </a:pathLst>
          </a:custGeom>
          <a:blipFill rotWithShape="1">
            <a:blip r:embed="rId4">
              <a:alphaModFix/>
            </a:blip>
            <a:stretch>
              <a:fillRect l="-38047" t="-93805" r="-169654" b="-57406"/>
            </a:stretch>
          </a:blipFill>
          <a:ln>
            <a:noFill/>
          </a:ln>
        </p:spPr>
      </p:sp>
      <p:sp>
        <p:nvSpPr>
          <p:cNvPr id="146" name="Google Shape;146;p14"/>
          <p:cNvSpPr txBox="1">
            <a:spLocks noGrp="1"/>
          </p:cNvSpPr>
          <p:nvPr>
            <p:ph type="body" idx="4294967295"/>
          </p:nvPr>
        </p:nvSpPr>
        <p:spPr>
          <a:xfrm>
            <a:off x="2006075" y="3863200"/>
            <a:ext cx="2475300" cy="571500"/>
          </a:xfrm>
          <a:prstGeom prst="rect">
            <a:avLst/>
          </a:prstGeom>
        </p:spPr>
        <p:txBody>
          <a:bodyPr spcFirstLastPara="1" wrap="square" lIns="45725" tIns="22850" rIns="45725" bIns="22850" anchor="t" anchorCtr="0">
            <a:noAutofit/>
          </a:bodyPr>
          <a:lstStyle/>
          <a:p>
            <a:pPr marL="0" lvl="0" indent="0" algn="ctr" rtl="0">
              <a:spcBef>
                <a:spcPts val="300"/>
              </a:spcBef>
              <a:spcAft>
                <a:spcPts val="0"/>
              </a:spcAft>
              <a:buClr>
                <a:schemeClr val="dk1"/>
              </a:buClr>
              <a:buSzPts val="1100"/>
              <a:buFont typeface="Arial"/>
              <a:buNone/>
            </a:pPr>
            <a:r>
              <a:rPr lang="en" sz="1600">
                <a:latin typeface="Solway Light"/>
                <a:ea typeface="Solway Light"/>
                <a:cs typeface="Solway Light"/>
                <a:sym typeface="Solway Light"/>
              </a:rPr>
              <a:t>Sharon Brown</a:t>
            </a:r>
            <a:endParaRPr sz="1600">
              <a:latin typeface="Solway Light"/>
              <a:ea typeface="Solway Light"/>
              <a:cs typeface="Solway Light"/>
              <a:sym typeface="Solway Light"/>
            </a:endParaRPr>
          </a:p>
          <a:p>
            <a:pPr marL="0" lvl="0" indent="0" algn="ctr" rtl="0">
              <a:spcBef>
                <a:spcPts val="300"/>
              </a:spcBef>
              <a:spcAft>
                <a:spcPts val="0"/>
              </a:spcAft>
              <a:buClr>
                <a:schemeClr val="dk1"/>
              </a:buClr>
              <a:buSzPts val="1100"/>
              <a:buFont typeface="Arial"/>
              <a:buNone/>
            </a:pPr>
            <a:r>
              <a:rPr lang="en" sz="1600">
                <a:latin typeface="Solway Light"/>
                <a:ea typeface="Solway Light"/>
                <a:cs typeface="Solway Light"/>
                <a:sym typeface="Solway Light"/>
              </a:rPr>
              <a:t>Principal </a:t>
            </a:r>
            <a:endParaRPr sz="1600">
              <a:latin typeface="Solway Light"/>
              <a:ea typeface="Solway Light"/>
              <a:cs typeface="Solway Light"/>
              <a:sym typeface="Solway Light"/>
            </a:endParaRPr>
          </a:p>
          <a:p>
            <a:pPr marL="0" lvl="0" indent="0" algn="ctr" rtl="0">
              <a:spcBef>
                <a:spcPts val="300"/>
              </a:spcBef>
              <a:spcAft>
                <a:spcPts val="0"/>
              </a:spcAft>
              <a:buNone/>
            </a:pPr>
            <a:endParaRPr>
              <a:latin typeface="Solway Light"/>
              <a:ea typeface="Solway Light"/>
              <a:cs typeface="Solway Light"/>
              <a:sym typeface="Solway Light"/>
            </a:endParaRPr>
          </a:p>
        </p:txBody>
      </p:sp>
      <p:sp>
        <p:nvSpPr>
          <p:cNvPr id="147" name="Google Shape;147;p14"/>
          <p:cNvSpPr txBox="1">
            <a:spLocks noGrp="1"/>
          </p:cNvSpPr>
          <p:nvPr>
            <p:ph type="body" idx="4294967295"/>
          </p:nvPr>
        </p:nvSpPr>
        <p:spPr>
          <a:xfrm>
            <a:off x="5012650" y="3892633"/>
            <a:ext cx="2475300" cy="571500"/>
          </a:xfrm>
          <a:prstGeom prst="rect">
            <a:avLst/>
          </a:prstGeom>
        </p:spPr>
        <p:txBody>
          <a:bodyPr spcFirstLastPara="1" wrap="square" lIns="45725" tIns="22850" rIns="45725" bIns="22850" anchor="t" anchorCtr="0">
            <a:noAutofit/>
          </a:bodyPr>
          <a:lstStyle/>
          <a:p>
            <a:pPr marL="0" lvl="0" indent="0" algn="ctr" rtl="0">
              <a:spcBef>
                <a:spcPts val="300"/>
              </a:spcBef>
              <a:spcAft>
                <a:spcPts val="0"/>
              </a:spcAft>
              <a:buClr>
                <a:schemeClr val="dk1"/>
              </a:buClr>
              <a:buSzPts val="1100"/>
              <a:buFont typeface="Arial"/>
              <a:buNone/>
            </a:pPr>
            <a:r>
              <a:rPr lang="en" sz="1600">
                <a:latin typeface="Solway Light"/>
                <a:ea typeface="Solway Light"/>
                <a:cs typeface="Solway Light"/>
                <a:sym typeface="Solway Light"/>
              </a:rPr>
              <a:t>Adam Stickles</a:t>
            </a:r>
            <a:endParaRPr sz="1600">
              <a:latin typeface="Solway Light"/>
              <a:ea typeface="Solway Light"/>
              <a:cs typeface="Solway Light"/>
              <a:sym typeface="Solway Light"/>
            </a:endParaRPr>
          </a:p>
          <a:p>
            <a:pPr marL="0" lvl="0" indent="0" algn="ctr" rtl="0">
              <a:spcBef>
                <a:spcPts val="300"/>
              </a:spcBef>
              <a:spcAft>
                <a:spcPts val="0"/>
              </a:spcAft>
              <a:buClr>
                <a:schemeClr val="dk1"/>
              </a:buClr>
              <a:buSzPts val="1100"/>
              <a:buFont typeface="Arial"/>
              <a:buNone/>
            </a:pPr>
            <a:r>
              <a:rPr lang="en" sz="1600">
                <a:latin typeface="Solway Light"/>
                <a:ea typeface="Solway Light"/>
                <a:cs typeface="Solway Light"/>
                <a:sym typeface="Solway Light"/>
              </a:rPr>
              <a:t>Vice-Principal </a:t>
            </a:r>
            <a:endParaRPr sz="1600">
              <a:latin typeface="Solway Light"/>
              <a:ea typeface="Solway Light"/>
              <a:cs typeface="Solway Light"/>
              <a:sym typeface="Solway Light"/>
            </a:endParaRPr>
          </a:p>
          <a:p>
            <a:pPr marL="0" lvl="0" indent="0" algn="ctr" rtl="0">
              <a:spcBef>
                <a:spcPts val="300"/>
              </a:spcBef>
              <a:spcAft>
                <a:spcPts val="0"/>
              </a:spcAft>
              <a:buNone/>
            </a:pPr>
            <a:endParaRPr>
              <a:latin typeface="Solway Light"/>
              <a:ea typeface="Solway Light"/>
              <a:cs typeface="Solway Light"/>
              <a:sym typeface="Solway Light"/>
            </a:endParaRPr>
          </a:p>
        </p:txBody>
      </p:sp>
      <p:pic>
        <p:nvPicPr>
          <p:cNvPr id="148" name="Google Shape;148;p14"/>
          <p:cNvPicPr preferRelativeResize="0"/>
          <p:nvPr/>
        </p:nvPicPr>
        <p:blipFill>
          <a:blip r:embed="rId5">
            <a:alphaModFix/>
          </a:blip>
          <a:stretch>
            <a:fillRect/>
          </a:stretch>
        </p:blipFill>
        <p:spPr>
          <a:xfrm>
            <a:off x="2297152" y="2592279"/>
            <a:ext cx="1920300" cy="1270921"/>
          </a:xfrm>
          <a:prstGeom prst="rect">
            <a:avLst/>
          </a:prstGeom>
          <a:noFill/>
          <a:ln w="38100" cap="flat" cmpd="sng">
            <a:solidFill>
              <a:srgbClr val="859A97"/>
            </a:solidFill>
            <a:prstDash val="solid"/>
            <a:round/>
            <a:headEnd type="none" w="sm" len="sm"/>
            <a:tailEnd type="none" w="sm" len="sm"/>
          </a:ln>
        </p:spPr>
      </p:pic>
      <p:pic>
        <p:nvPicPr>
          <p:cNvPr id="149" name="Google Shape;149;p14" title="IMG_6694.PNG"/>
          <p:cNvPicPr preferRelativeResize="0"/>
          <p:nvPr/>
        </p:nvPicPr>
        <p:blipFill rotWithShape="1">
          <a:blip r:embed="rId6">
            <a:alphaModFix/>
          </a:blip>
          <a:srcRect l="7578" b="47337"/>
          <a:stretch/>
        </p:blipFill>
        <p:spPr>
          <a:xfrm>
            <a:off x="5182250" y="2551950"/>
            <a:ext cx="2101025" cy="1351574"/>
          </a:xfrm>
          <a:prstGeom prst="rect">
            <a:avLst/>
          </a:prstGeom>
          <a:noFill/>
          <a:ln w="38100" cap="flat" cmpd="sng">
            <a:solidFill>
              <a:srgbClr val="859A97"/>
            </a:solidFill>
            <a:prstDash val="solid"/>
            <a:round/>
            <a:headEnd type="none" w="sm" len="sm"/>
            <a:tailEnd type="none" w="sm" len="sm"/>
          </a:ln>
        </p:spPr>
      </p:pic>
      <p:sp>
        <p:nvSpPr>
          <p:cNvPr id="150" name="Google Shape;150;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220" name="Google Shape;220;p23"/>
          <p:cNvSpPr txBox="1"/>
          <p:nvPr/>
        </p:nvSpPr>
        <p:spPr>
          <a:xfrm>
            <a:off x="1500200" y="552700"/>
            <a:ext cx="5820300" cy="496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Inter"/>
                <a:ea typeface="Inter"/>
                <a:cs typeface="Inter"/>
                <a:sym typeface="Inter"/>
              </a:rPr>
              <a:t>Dress Code School PE</a:t>
            </a:r>
            <a:endParaRPr sz="1100">
              <a:solidFill>
                <a:schemeClr val="dk1"/>
              </a:solidFill>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4"/>
          <p:cNvSpPr txBox="1">
            <a:spLocks noGrp="1"/>
          </p:cNvSpPr>
          <p:nvPr>
            <p:ph type="title"/>
          </p:nvPr>
        </p:nvSpPr>
        <p:spPr>
          <a:xfrm>
            <a:off x="188400" y="185835"/>
            <a:ext cx="8767200" cy="571500"/>
          </a:xfrm>
          <a:prstGeom prst="rect">
            <a:avLst/>
          </a:prstGeom>
        </p:spPr>
        <p:txBody>
          <a:bodyPr spcFirstLastPara="1" wrap="square" lIns="45725" tIns="22850" rIns="45725" bIns="22850" anchor="t" anchorCtr="0">
            <a:noAutofit/>
          </a:bodyPr>
          <a:lstStyle/>
          <a:p>
            <a:pPr marL="0" lvl="0" indent="0" algn="ctr" rtl="0">
              <a:spcBef>
                <a:spcPts val="0"/>
              </a:spcBef>
              <a:spcAft>
                <a:spcPts val="0"/>
              </a:spcAft>
              <a:buNone/>
            </a:pPr>
            <a:r>
              <a:rPr lang="en" sz="3800"/>
              <a:t>Clubs &amp; Activities for Every Passion</a:t>
            </a:r>
            <a:endParaRPr sz="3800"/>
          </a:p>
        </p:txBody>
      </p:sp>
      <p:pic>
        <p:nvPicPr>
          <p:cNvPr id="226" name="Google Shape;226;p24"/>
          <p:cNvPicPr preferRelativeResize="0">
            <a:picLocks noGrp="1"/>
          </p:cNvPicPr>
          <p:nvPr>
            <p:ph type="pic" idx="2"/>
          </p:nvPr>
        </p:nvPicPr>
        <p:blipFill rotWithShape="1">
          <a:blip r:embed="rId3">
            <a:alphaModFix/>
          </a:blip>
          <a:srcRect t="26706" b="26701"/>
          <a:stretch/>
        </p:blipFill>
        <p:spPr>
          <a:xfrm>
            <a:off x="991550" y="1428675"/>
            <a:ext cx="3500101" cy="3530399"/>
          </a:xfrm>
          <a:prstGeom prst="rect">
            <a:avLst/>
          </a:prstGeom>
        </p:spPr>
      </p:pic>
      <p:sp>
        <p:nvSpPr>
          <p:cNvPr id="227" name="Google Shape;227;p24"/>
          <p:cNvSpPr txBox="1">
            <a:spLocks noGrp="1"/>
          </p:cNvSpPr>
          <p:nvPr>
            <p:ph type="subTitle" idx="1"/>
          </p:nvPr>
        </p:nvSpPr>
        <p:spPr>
          <a:xfrm>
            <a:off x="5851675" y="2140400"/>
            <a:ext cx="2731800" cy="1954800"/>
          </a:xfrm>
          <a:prstGeom prst="rect">
            <a:avLst/>
          </a:prstGeom>
        </p:spPr>
        <p:txBody>
          <a:bodyPr spcFirstLastPara="1" wrap="square" lIns="45725" tIns="22850" rIns="45725" bIns="22850" anchor="ctr" anchorCtr="0">
            <a:noAutofit/>
          </a:bodyPr>
          <a:lstStyle/>
          <a:p>
            <a:pPr marL="0" lvl="0" indent="0" algn="l" rtl="0">
              <a:spcBef>
                <a:spcPts val="300"/>
              </a:spcBef>
              <a:spcAft>
                <a:spcPts val="0"/>
              </a:spcAft>
              <a:buNone/>
            </a:pPr>
            <a:endParaRPr sz="2600" b="0">
              <a:latin typeface="Solway"/>
              <a:ea typeface="Solway"/>
              <a:cs typeface="Solway"/>
              <a:sym typeface="Solway"/>
            </a:endParaRPr>
          </a:p>
          <a:p>
            <a:pPr marL="457200" lvl="0" indent="-393700" algn="l" rtl="0">
              <a:spcBef>
                <a:spcPts val="300"/>
              </a:spcBef>
              <a:spcAft>
                <a:spcPts val="0"/>
              </a:spcAft>
              <a:buSzPts val="2600"/>
              <a:buFont typeface="Solway"/>
              <a:buChar char="●"/>
            </a:pPr>
            <a:r>
              <a:rPr lang="en" sz="2600" b="0">
                <a:latin typeface="Solway"/>
                <a:ea typeface="Solway"/>
                <a:cs typeface="Solway"/>
                <a:sym typeface="Solway"/>
              </a:rPr>
              <a:t>ASB</a:t>
            </a:r>
            <a:endParaRPr sz="2600" b="0">
              <a:latin typeface="Solway"/>
              <a:ea typeface="Solway"/>
              <a:cs typeface="Solway"/>
              <a:sym typeface="Solway"/>
            </a:endParaRPr>
          </a:p>
          <a:p>
            <a:pPr marL="457200" lvl="0" indent="-393700" algn="l" rtl="0">
              <a:spcBef>
                <a:spcPts val="0"/>
              </a:spcBef>
              <a:spcAft>
                <a:spcPts val="0"/>
              </a:spcAft>
              <a:buSzPts val="2600"/>
              <a:buFont typeface="Solway"/>
              <a:buChar char="●"/>
            </a:pPr>
            <a:r>
              <a:rPr lang="en" sz="2600" b="0">
                <a:latin typeface="Solway"/>
                <a:ea typeface="Solway"/>
                <a:cs typeface="Solway"/>
                <a:sym typeface="Solway"/>
              </a:rPr>
              <a:t>GSA</a:t>
            </a:r>
            <a:endParaRPr sz="2600" b="0">
              <a:latin typeface="Solway"/>
              <a:ea typeface="Solway"/>
              <a:cs typeface="Solway"/>
              <a:sym typeface="Solway"/>
            </a:endParaRPr>
          </a:p>
          <a:p>
            <a:pPr marL="457200" lvl="0" indent="-393700" algn="l" rtl="0">
              <a:spcBef>
                <a:spcPts val="0"/>
              </a:spcBef>
              <a:spcAft>
                <a:spcPts val="0"/>
              </a:spcAft>
              <a:buSzPts val="2600"/>
              <a:buFont typeface="Solway"/>
              <a:buChar char="●"/>
            </a:pPr>
            <a:r>
              <a:rPr lang="en" sz="2600" b="0">
                <a:latin typeface="Solway"/>
                <a:ea typeface="Solway"/>
                <a:cs typeface="Solway"/>
                <a:sym typeface="Solway"/>
              </a:rPr>
              <a:t>Korean Club</a:t>
            </a:r>
            <a:endParaRPr sz="2600" b="0">
              <a:latin typeface="Solway"/>
              <a:ea typeface="Solway"/>
              <a:cs typeface="Solway"/>
              <a:sym typeface="Solway"/>
            </a:endParaRPr>
          </a:p>
          <a:p>
            <a:pPr marL="457200" lvl="0" indent="-393700" algn="l" rtl="0">
              <a:spcBef>
                <a:spcPts val="0"/>
              </a:spcBef>
              <a:spcAft>
                <a:spcPts val="0"/>
              </a:spcAft>
              <a:buSzPts val="2600"/>
              <a:buFont typeface="Solway"/>
              <a:buChar char="●"/>
            </a:pPr>
            <a:r>
              <a:rPr lang="en" sz="2600" b="0">
                <a:latin typeface="Solway"/>
                <a:ea typeface="Solway"/>
                <a:cs typeface="Solway"/>
                <a:sym typeface="Solway"/>
              </a:rPr>
              <a:t>Art Club</a:t>
            </a:r>
            <a:endParaRPr sz="2600" b="0">
              <a:latin typeface="Solway"/>
              <a:ea typeface="Solway"/>
              <a:cs typeface="Solway"/>
              <a:sym typeface="Solway"/>
            </a:endParaRPr>
          </a:p>
          <a:p>
            <a:pPr marL="457200" lvl="0" indent="-393700" algn="l" rtl="0">
              <a:spcBef>
                <a:spcPts val="0"/>
              </a:spcBef>
              <a:spcAft>
                <a:spcPts val="0"/>
              </a:spcAft>
              <a:buSzPts val="2600"/>
              <a:buFont typeface="Solway"/>
              <a:buChar char="●"/>
            </a:pPr>
            <a:r>
              <a:rPr lang="en" sz="2600" b="0">
                <a:latin typeface="Solway"/>
                <a:ea typeface="Solway"/>
                <a:cs typeface="Solway"/>
                <a:sym typeface="Solway"/>
              </a:rPr>
              <a:t>Dance Club</a:t>
            </a:r>
            <a:endParaRPr sz="2600" b="0">
              <a:latin typeface="Solway"/>
              <a:ea typeface="Solway"/>
              <a:cs typeface="Solway"/>
              <a:sym typeface="Solway"/>
            </a:endParaRPr>
          </a:p>
          <a:p>
            <a:pPr marL="457200" lvl="0" indent="-393700" algn="l" rtl="0">
              <a:spcBef>
                <a:spcPts val="0"/>
              </a:spcBef>
              <a:spcAft>
                <a:spcPts val="0"/>
              </a:spcAft>
              <a:buSzPts val="2600"/>
              <a:buFont typeface="Solway"/>
              <a:buChar char="●"/>
            </a:pPr>
            <a:r>
              <a:rPr lang="en" sz="2600" b="0">
                <a:latin typeface="Solway"/>
                <a:ea typeface="Solway"/>
                <a:cs typeface="Solway"/>
                <a:sym typeface="Solway"/>
              </a:rPr>
              <a:t>Anime Club</a:t>
            </a:r>
            <a:endParaRPr sz="2600" b="0">
              <a:latin typeface="Solway"/>
              <a:ea typeface="Solway"/>
              <a:cs typeface="Solway"/>
              <a:sym typeface="Solway"/>
            </a:endParaRPr>
          </a:p>
          <a:p>
            <a:pPr marL="0" lvl="0" indent="0" algn="l" rtl="0">
              <a:spcBef>
                <a:spcPts val="300"/>
              </a:spcBef>
              <a:spcAft>
                <a:spcPts val="0"/>
              </a:spcAft>
              <a:buNone/>
            </a:pPr>
            <a:endParaRPr sz="2600" b="0">
              <a:latin typeface="Solway"/>
              <a:ea typeface="Solway"/>
              <a:cs typeface="Solway"/>
              <a:sym typeface="Solway"/>
            </a:endParaRPr>
          </a:p>
        </p:txBody>
      </p:sp>
      <p:sp>
        <p:nvSpPr>
          <p:cNvPr id="228" name="Google Shape;228;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5"/>
          <p:cNvSpPr txBox="1">
            <a:spLocks noGrp="1"/>
          </p:cNvSpPr>
          <p:nvPr>
            <p:ph type="title"/>
          </p:nvPr>
        </p:nvSpPr>
        <p:spPr>
          <a:xfrm>
            <a:off x="196675" y="113000"/>
            <a:ext cx="4222500" cy="1448400"/>
          </a:xfrm>
          <a:prstGeom prst="rect">
            <a:avLst/>
          </a:prstGeom>
        </p:spPr>
        <p:txBody>
          <a:bodyPr spcFirstLastPara="1" wrap="square" lIns="45725" tIns="22850" rIns="45725" bIns="22850" anchor="t" anchorCtr="0">
            <a:noAutofit/>
          </a:bodyPr>
          <a:lstStyle/>
          <a:p>
            <a:pPr marL="0" lvl="0" indent="0" algn="ctr" rtl="0">
              <a:spcBef>
                <a:spcPts val="0"/>
              </a:spcBef>
              <a:spcAft>
                <a:spcPts val="0"/>
              </a:spcAft>
              <a:buNone/>
            </a:pPr>
            <a:r>
              <a:rPr lang="en" sz="3800" b="1"/>
              <a:t>Award Winning Sports Program</a:t>
            </a:r>
            <a:endParaRPr sz="3800" b="1"/>
          </a:p>
        </p:txBody>
      </p:sp>
      <p:sp>
        <p:nvSpPr>
          <p:cNvPr id="234" name="Google Shape;234;p25"/>
          <p:cNvSpPr txBox="1">
            <a:spLocks noGrp="1"/>
          </p:cNvSpPr>
          <p:nvPr>
            <p:ph type="body" idx="1"/>
          </p:nvPr>
        </p:nvSpPr>
        <p:spPr>
          <a:xfrm>
            <a:off x="774325" y="1642038"/>
            <a:ext cx="3067200" cy="1859400"/>
          </a:xfrm>
          <a:prstGeom prst="rect">
            <a:avLst/>
          </a:prstGeom>
        </p:spPr>
        <p:txBody>
          <a:bodyPr spcFirstLastPara="1" wrap="square" lIns="45725" tIns="22850" rIns="45725" bIns="22850" anchor="t" anchorCtr="0">
            <a:noAutofit/>
          </a:bodyPr>
          <a:lstStyle/>
          <a:p>
            <a:pPr marL="457200" lvl="0" indent="-400050" algn="l" rtl="0">
              <a:spcBef>
                <a:spcPts val="300"/>
              </a:spcBef>
              <a:spcAft>
                <a:spcPts val="0"/>
              </a:spcAft>
              <a:buSzPts val="2700"/>
              <a:buFont typeface="Solway"/>
              <a:buChar char="•"/>
            </a:pPr>
            <a:r>
              <a:rPr lang="en" sz="2700">
                <a:latin typeface="Solway"/>
                <a:ea typeface="Solway"/>
                <a:cs typeface="Solway"/>
                <a:sym typeface="Solway"/>
              </a:rPr>
              <a:t>Wrestling </a:t>
            </a:r>
            <a:endParaRPr sz="2700">
              <a:latin typeface="Solway"/>
              <a:ea typeface="Solway"/>
              <a:cs typeface="Solway"/>
              <a:sym typeface="Solway"/>
            </a:endParaRPr>
          </a:p>
          <a:p>
            <a:pPr marL="457200" lvl="0" indent="-400050" algn="l" rtl="0">
              <a:spcBef>
                <a:spcPts val="0"/>
              </a:spcBef>
              <a:spcAft>
                <a:spcPts val="0"/>
              </a:spcAft>
              <a:buSzPts val="2700"/>
              <a:buFont typeface="Solway"/>
              <a:buChar char="•"/>
            </a:pPr>
            <a:r>
              <a:rPr lang="en" sz="2700">
                <a:latin typeface="Solway"/>
                <a:ea typeface="Solway"/>
                <a:cs typeface="Solway"/>
                <a:sym typeface="Solway"/>
              </a:rPr>
              <a:t>Cross Country</a:t>
            </a:r>
            <a:endParaRPr sz="2700">
              <a:latin typeface="Solway"/>
              <a:ea typeface="Solway"/>
              <a:cs typeface="Solway"/>
              <a:sym typeface="Solway"/>
            </a:endParaRPr>
          </a:p>
          <a:p>
            <a:pPr marL="457200" lvl="0" indent="-400050" algn="l" rtl="0">
              <a:spcBef>
                <a:spcPts val="0"/>
              </a:spcBef>
              <a:spcAft>
                <a:spcPts val="0"/>
              </a:spcAft>
              <a:buSzPts val="2700"/>
              <a:buFont typeface="Solway"/>
              <a:buChar char="•"/>
            </a:pPr>
            <a:r>
              <a:rPr lang="en" sz="2700">
                <a:latin typeface="Solway"/>
                <a:ea typeface="Solway"/>
                <a:cs typeface="Solway"/>
                <a:sym typeface="Solway"/>
              </a:rPr>
              <a:t>Boys and Girls </a:t>
            </a:r>
            <a:endParaRPr sz="2700">
              <a:latin typeface="Solway"/>
              <a:ea typeface="Solway"/>
              <a:cs typeface="Solway"/>
              <a:sym typeface="Solway"/>
            </a:endParaRPr>
          </a:p>
          <a:p>
            <a:pPr marL="914400" lvl="1" indent="-400050" algn="l" rtl="0">
              <a:spcBef>
                <a:spcPts val="0"/>
              </a:spcBef>
              <a:spcAft>
                <a:spcPts val="0"/>
              </a:spcAft>
              <a:buSzPts val="2700"/>
              <a:buFont typeface="Solway"/>
              <a:buChar char="–"/>
            </a:pPr>
            <a:r>
              <a:rPr lang="en" sz="2700">
                <a:latin typeface="Solway"/>
                <a:ea typeface="Solway"/>
                <a:cs typeface="Solway"/>
                <a:sym typeface="Solway"/>
              </a:rPr>
              <a:t>Basketball </a:t>
            </a:r>
            <a:endParaRPr sz="2700">
              <a:latin typeface="Solway"/>
              <a:ea typeface="Solway"/>
              <a:cs typeface="Solway"/>
              <a:sym typeface="Solway"/>
            </a:endParaRPr>
          </a:p>
          <a:p>
            <a:pPr marL="914400" lvl="1" indent="-400050" algn="l" rtl="0">
              <a:spcBef>
                <a:spcPts val="0"/>
              </a:spcBef>
              <a:spcAft>
                <a:spcPts val="0"/>
              </a:spcAft>
              <a:buSzPts val="2700"/>
              <a:buFont typeface="Solway"/>
              <a:buChar char="–"/>
            </a:pPr>
            <a:r>
              <a:rPr lang="en" sz="2700">
                <a:latin typeface="Solway"/>
                <a:ea typeface="Solway"/>
                <a:cs typeface="Solway"/>
                <a:sym typeface="Solway"/>
              </a:rPr>
              <a:t>Volley Ball </a:t>
            </a:r>
            <a:endParaRPr sz="2700">
              <a:latin typeface="Solway"/>
              <a:ea typeface="Solway"/>
              <a:cs typeface="Solway"/>
              <a:sym typeface="Solway"/>
            </a:endParaRPr>
          </a:p>
          <a:p>
            <a:pPr marL="914400" lvl="1" indent="-400050" algn="l" rtl="0">
              <a:spcBef>
                <a:spcPts val="0"/>
              </a:spcBef>
              <a:spcAft>
                <a:spcPts val="0"/>
              </a:spcAft>
              <a:buSzPts val="2700"/>
              <a:buFont typeface="Solway"/>
              <a:buChar char="–"/>
            </a:pPr>
            <a:r>
              <a:rPr lang="en" sz="2700">
                <a:latin typeface="Solway"/>
                <a:ea typeface="Solway"/>
                <a:cs typeface="Solway"/>
                <a:sym typeface="Solway"/>
              </a:rPr>
              <a:t>Soccer </a:t>
            </a:r>
            <a:endParaRPr sz="2700">
              <a:latin typeface="Solway"/>
              <a:ea typeface="Solway"/>
              <a:cs typeface="Solway"/>
              <a:sym typeface="Solway"/>
            </a:endParaRPr>
          </a:p>
          <a:p>
            <a:pPr marL="457200" lvl="0" indent="-400050" algn="l" rtl="0">
              <a:spcBef>
                <a:spcPts val="0"/>
              </a:spcBef>
              <a:spcAft>
                <a:spcPts val="0"/>
              </a:spcAft>
              <a:buSzPts val="2700"/>
              <a:buFont typeface="Solway"/>
              <a:buChar char="•"/>
            </a:pPr>
            <a:r>
              <a:rPr lang="en" sz="2700">
                <a:latin typeface="Solway"/>
                <a:ea typeface="Solway"/>
                <a:cs typeface="Solway"/>
                <a:sym typeface="Solway"/>
              </a:rPr>
              <a:t>Track </a:t>
            </a:r>
            <a:endParaRPr sz="2700">
              <a:latin typeface="Solway"/>
              <a:ea typeface="Solway"/>
              <a:cs typeface="Solway"/>
              <a:sym typeface="Solway"/>
            </a:endParaRPr>
          </a:p>
        </p:txBody>
      </p:sp>
      <p:pic>
        <p:nvPicPr>
          <p:cNvPr id="235" name="Google Shape;235;p25"/>
          <p:cNvPicPr preferRelativeResize="0"/>
          <p:nvPr/>
        </p:nvPicPr>
        <p:blipFill>
          <a:blip r:embed="rId3">
            <a:alphaModFix/>
          </a:blip>
          <a:stretch>
            <a:fillRect/>
          </a:stretch>
        </p:blipFill>
        <p:spPr>
          <a:xfrm>
            <a:off x="5047750" y="411475"/>
            <a:ext cx="3891574" cy="3891574"/>
          </a:xfrm>
          <a:prstGeom prst="rect">
            <a:avLst/>
          </a:prstGeom>
          <a:noFill/>
          <a:ln>
            <a:noFill/>
          </a:ln>
        </p:spPr>
      </p:pic>
      <p:sp>
        <p:nvSpPr>
          <p:cNvPr id="236" name="Google Shape;236;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6"/>
          <p:cNvSpPr txBox="1">
            <a:spLocks noGrp="1"/>
          </p:cNvSpPr>
          <p:nvPr>
            <p:ph type="ctrTitle"/>
          </p:nvPr>
        </p:nvSpPr>
        <p:spPr>
          <a:xfrm>
            <a:off x="233650" y="211400"/>
            <a:ext cx="8520600" cy="845400"/>
          </a:xfrm>
          <a:prstGeom prst="rect">
            <a:avLst/>
          </a:prstGeom>
        </p:spPr>
        <p:txBody>
          <a:bodyPr spcFirstLastPara="1" wrap="square" lIns="45725" tIns="22850" rIns="45725" bIns="22850" anchor="b" anchorCtr="0">
            <a:noAutofit/>
          </a:bodyPr>
          <a:lstStyle/>
          <a:p>
            <a:pPr marL="0" lvl="0" indent="0" algn="ctr" rtl="0">
              <a:spcBef>
                <a:spcPts val="0"/>
              </a:spcBef>
              <a:spcAft>
                <a:spcPts val="0"/>
              </a:spcAft>
              <a:buNone/>
            </a:pPr>
            <a:r>
              <a:rPr lang="en" sz="3800">
                <a:solidFill>
                  <a:schemeClr val="lt2"/>
                </a:solidFill>
              </a:rPr>
              <a:t>Elective Offerings</a:t>
            </a:r>
            <a:endParaRPr sz="3800">
              <a:solidFill>
                <a:schemeClr val="lt2"/>
              </a:solidFill>
            </a:endParaRPr>
          </a:p>
        </p:txBody>
      </p:sp>
      <p:sp>
        <p:nvSpPr>
          <p:cNvPr id="242" name="Google Shape;242;p26"/>
          <p:cNvSpPr txBox="1">
            <a:spLocks noGrp="1"/>
          </p:cNvSpPr>
          <p:nvPr>
            <p:ph type="subTitle" idx="1"/>
          </p:nvPr>
        </p:nvSpPr>
        <p:spPr>
          <a:xfrm>
            <a:off x="1985304" y="3318025"/>
            <a:ext cx="2193900" cy="792600"/>
          </a:xfrm>
          <a:prstGeom prst="rect">
            <a:avLst/>
          </a:prstGeom>
        </p:spPr>
        <p:txBody>
          <a:bodyPr spcFirstLastPara="1" wrap="square" lIns="45725" tIns="22850" rIns="45725" bIns="22850" anchor="t" anchorCtr="0">
            <a:noAutofit/>
          </a:bodyPr>
          <a:lstStyle/>
          <a:p>
            <a:pPr marL="0" lvl="0" indent="0" algn="l" rtl="0">
              <a:spcBef>
                <a:spcPts val="300"/>
              </a:spcBef>
              <a:spcAft>
                <a:spcPts val="0"/>
              </a:spcAft>
              <a:buNone/>
            </a:pPr>
            <a:r>
              <a:rPr lang="en" sz="3600">
                <a:solidFill>
                  <a:srgbClr val="4A5B59"/>
                </a:solidFill>
                <a:latin typeface="Solway"/>
                <a:ea typeface="Solway"/>
                <a:cs typeface="Solway"/>
                <a:sym typeface="Solway"/>
              </a:rPr>
              <a:t>STEAM   </a:t>
            </a:r>
            <a:endParaRPr sz="3600">
              <a:solidFill>
                <a:srgbClr val="4A5B59"/>
              </a:solidFill>
              <a:latin typeface="Solway"/>
              <a:ea typeface="Solway"/>
              <a:cs typeface="Solway"/>
              <a:sym typeface="Solway"/>
            </a:endParaRPr>
          </a:p>
        </p:txBody>
      </p:sp>
      <p:sp>
        <p:nvSpPr>
          <p:cNvPr id="243" name="Google Shape;243;p26"/>
          <p:cNvSpPr txBox="1">
            <a:spLocks noGrp="1"/>
          </p:cNvSpPr>
          <p:nvPr>
            <p:ph type="subTitle" idx="1"/>
          </p:nvPr>
        </p:nvSpPr>
        <p:spPr>
          <a:xfrm>
            <a:off x="2427658" y="1350138"/>
            <a:ext cx="1309200" cy="792600"/>
          </a:xfrm>
          <a:prstGeom prst="rect">
            <a:avLst/>
          </a:prstGeom>
        </p:spPr>
        <p:txBody>
          <a:bodyPr spcFirstLastPara="1" wrap="square" lIns="45725" tIns="22850" rIns="45725" bIns="22850" anchor="t" anchorCtr="0">
            <a:noAutofit/>
          </a:bodyPr>
          <a:lstStyle/>
          <a:p>
            <a:pPr marL="0" lvl="0" indent="0" algn="l" rtl="0">
              <a:spcBef>
                <a:spcPts val="300"/>
              </a:spcBef>
              <a:spcAft>
                <a:spcPts val="0"/>
              </a:spcAft>
              <a:buNone/>
            </a:pPr>
            <a:r>
              <a:rPr lang="en" sz="3600">
                <a:solidFill>
                  <a:srgbClr val="4A5B59"/>
                </a:solidFill>
                <a:latin typeface="Solway"/>
                <a:ea typeface="Solway"/>
                <a:cs typeface="Solway"/>
                <a:sym typeface="Solway"/>
              </a:rPr>
              <a:t>Band    	</a:t>
            </a:r>
            <a:endParaRPr sz="3600">
              <a:solidFill>
                <a:srgbClr val="4A5B59"/>
              </a:solidFill>
              <a:latin typeface="Solway"/>
              <a:ea typeface="Solway"/>
              <a:cs typeface="Solway"/>
              <a:sym typeface="Solway"/>
            </a:endParaRPr>
          </a:p>
        </p:txBody>
      </p:sp>
      <p:sp>
        <p:nvSpPr>
          <p:cNvPr id="244" name="Google Shape;244;p26"/>
          <p:cNvSpPr txBox="1">
            <a:spLocks noGrp="1"/>
          </p:cNvSpPr>
          <p:nvPr>
            <p:ph type="subTitle" idx="1"/>
          </p:nvPr>
        </p:nvSpPr>
        <p:spPr>
          <a:xfrm>
            <a:off x="5228467" y="1350138"/>
            <a:ext cx="1232700" cy="792600"/>
          </a:xfrm>
          <a:prstGeom prst="rect">
            <a:avLst/>
          </a:prstGeom>
        </p:spPr>
        <p:txBody>
          <a:bodyPr spcFirstLastPara="1" wrap="square" lIns="45725" tIns="22850" rIns="45725" bIns="22850" anchor="t" anchorCtr="0">
            <a:noAutofit/>
          </a:bodyPr>
          <a:lstStyle/>
          <a:p>
            <a:pPr marL="0" lvl="0" indent="0" algn="l" rtl="0">
              <a:spcBef>
                <a:spcPts val="300"/>
              </a:spcBef>
              <a:spcAft>
                <a:spcPts val="0"/>
              </a:spcAft>
              <a:buNone/>
            </a:pPr>
            <a:r>
              <a:rPr lang="en" sz="3600">
                <a:solidFill>
                  <a:srgbClr val="4A5B59"/>
                </a:solidFill>
                <a:latin typeface="Solway"/>
                <a:ea typeface="Solway"/>
                <a:cs typeface="Solway"/>
                <a:sym typeface="Solway"/>
              </a:rPr>
              <a:t>AVID    </a:t>
            </a:r>
            <a:endParaRPr sz="3600">
              <a:solidFill>
                <a:srgbClr val="4A5B59"/>
              </a:solidFill>
              <a:latin typeface="Solway"/>
              <a:ea typeface="Solway"/>
              <a:cs typeface="Solway"/>
              <a:sym typeface="Solway"/>
            </a:endParaRPr>
          </a:p>
        </p:txBody>
      </p:sp>
      <p:sp>
        <p:nvSpPr>
          <p:cNvPr id="245" name="Google Shape;245;p26"/>
          <p:cNvSpPr txBox="1">
            <a:spLocks noGrp="1"/>
          </p:cNvSpPr>
          <p:nvPr>
            <p:ph type="subTitle" idx="1"/>
          </p:nvPr>
        </p:nvSpPr>
        <p:spPr>
          <a:xfrm>
            <a:off x="4552125" y="3318013"/>
            <a:ext cx="2585400" cy="792600"/>
          </a:xfrm>
          <a:prstGeom prst="rect">
            <a:avLst/>
          </a:prstGeom>
        </p:spPr>
        <p:txBody>
          <a:bodyPr spcFirstLastPara="1" wrap="square" lIns="45725" tIns="22850" rIns="45725" bIns="22850" anchor="t" anchorCtr="0">
            <a:noAutofit/>
          </a:bodyPr>
          <a:lstStyle/>
          <a:p>
            <a:pPr marL="0" lvl="0" indent="0" algn="l" rtl="0">
              <a:spcBef>
                <a:spcPts val="300"/>
              </a:spcBef>
              <a:spcAft>
                <a:spcPts val="0"/>
              </a:spcAft>
              <a:buNone/>
            </a:pPr>
            <a:r>
              <a:rPr lang="en" sz="3600">
                <a:solidFill>
                  <a:srgbClr val="4A5B59"/>
                </a:solidFill>
                <a:latin typeface="Solway"/>
                <a:ea typeface="Solway"/>
                <a:cs typeface="Solway"/>
                <a:sym typeface="Solway"/>
              </a:rPr>
              <a:t>Leadership </a:t>
            </a:r>
            <a:endParaRPr sz="3600">
              <a:solidFill>
                <a:srgbClr val="4A5B59"/>
              </a:solidFill>
              <a:latin typeface="Solway"/>
              <a:ea typeface="Solway"/>
              <a:cs typeface="Solway"/>
              <a:sym typeface="Solway"/>
            </a:endParaRPr>
          </a:p>
        </p:txBody>
      </p:sp>
      <p:pic>
        <p:nvPicPr>
          <p:cNvPr id="246" name="Google Shape;246;p26" title="OCALA Band Logo "/>
          <p:cNvPicPr preferRelativeResize="0"/>
          <p:nvPr/>
        </p:nvPicPr>
        <p:blipFill>
          <a:blip r:embed="rId3">
            <a:alphaModFix/>
          </a:blip>
          <a:stretch>
            <a:fillRect/>
          </a:stretch>
        </p:blipFill>
        <p:spPr>
          <a:xfrm>
            <a:off x="2076776" y="1354337"/>
            <a:ext cx="1804099" cy="1393600"/>
          </a:xfrm>
          <a:prstGeom prst="rect">
            <a:avLst/>
          </a:prstGeom>
          <a:noFill/>
          <a:ln>
            <a:noFill/>
          </a:ln>
        </p:spPr>
      </p:pic>
      <p:pic>
        <p:nvPicPr>
          <p:cNvPr id="247" name="Google Shape;247;p26"/>
          <p:cNvPicPr preferRelativeResize="0"/>
          <p:nvPr/>
        </p:nvPicPr>
        <p:blipFill>
          <a:blip r:embed="rId4">
            <a:alphaModFix/>
          </a:blip>
          <a:stretch>
            <a:fillRect/>
          </a:stretch>
        </p:blipFill>
        <p:spPr>
          <a:xfrm>
            <a:off x="4902199" y="1385750"/>
            <a:ext cx="1708775" cy="1438849"/>
          </a:xfrm>
          <a:prstGeom prst="rect">
            <a:avLst/>
          </a:prstGeom>
          <a:noFill/>
          <a:ln>
            <a:noFill/>
          </a:ln>
        </p:spPr>
      </p:pic>
      <p:pic>
        <p:nvPicPr>
          <p:cNvPr id="248" name="Google Shape;248;p26"/>
          <p:cNvPicPr preferRelativeResize="0"/>
          <p:nvPr/>
        </p:nvPicPr>
        <p:blipFill>
          <a:blip r:embed="rId5">
            <a:alphaModFix/>
          </a:blip>
          <a:stretch>
            <a:fillRect/>
          </a:stretch>
        </p:blipFill>
        <p:spPr>
          <a:xfrm>
            <a:off x="2243850" y="3591539"/>
            <a:ext cx="1469949" cy="1469949"/>
          </a:xfrm>
          <a:prstGeom prst="rect">
            <a:avLst/>
          </a:prstGeom>
          <a:noFill/>
          <a:ln>
            <a:noFill/>
          </a:ln>
        </p:spPr>
      </p:pic>
      <p:pic>
        <p:nvPicPr>
          <p:cNvPr id="249" name="Google Shape;249;p26"/>
          <p:cNvPicPr preferRelativeResize="0"/>
          <p:nvPr/>
        </p:nvPicPr>
        <p:blipFill>
          <a:blip r:embed="rId6">
            <a:alphaModFix/>
          </a:blip>
          <a:stretch>
            <a:fillRect/>
          </a:stretch>
        </p:blipFill>
        <p:spPr>
          <a:xfrm>
            <a:off x="5179428" y="3623726"/>
            <a:ext cx="1330776" cy="1330776"/>
          </a:xfrm>
          <a:prstGeom prst="rect">
            <a:avLst/>
          </a:prstGeom>
          <a:noFill/>
          <a:ln>
            <a:noFill/>
          </a:ln>
        </p:spPr>
      </p:pic>
      <p:sp>
        <p:nvSpPr>
          <p:cNvPr id="250" name="Google Shape;25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7"/>
          <p:cNvSpPr txBox="1">
            <a:spLocks noGrp="1"/>
          </p:cNvSpPr>
          <p:nvPr>
            <p:ph type="ctrTitle"/>
          </p:nvPr>
        </p:nvSpPr>
        <p:spPr>
          <a:xfrm>
            <a:off x="311700" y="513925"/>
            <a:ext cx="8520600" cy="738000"/>
          </a:xfrm>
          <a:prstGeom prst="rect">
            <a:avLst/>
          </a:prstGeom>
        </p:spPr>
        <p:txBody>
          <a:bodyPr spcFirstLastPara="1" wrap="square" lIns="45725" tIns="22850" rIns="45725" bIns="22850" anchor="b" anchorCtr="0">
            <a:noAutofit/>
          </a:bodyPr>
          <a:lstStyle/>
          <a:p>
            <a:pPr marL="0" lvl="0" indent="0" algn="ctr" rtl="0">
              <a:spcBef>
                <a:spcPts val="0"/>
              </a:spcBef>
              <a:spcAft>
                <a:spcPts val="0"/>
              </a:spcAft>
              <a:buNone/>
            </a:pPr>
            <a:r>
              <a:rPr lang="en" sz="3800">
                <a:solidFill>
                  <a:schemeClr val="lt2"/>
                </a:solidFill>
              </a:rPr>
              <a:t>AVID: Advancement Via Individual Determination</a:t>
            </a:r>
            <a:endParaRPr sz="3800">
              <a:solidFill>
                <a:schemeClr val="lt2"/>
              </a:solidFill>
            </a:endParaRPr>
          </a:p>
        </p:txBody>
      </p:sp>
      <p:pic>
        <p:nvPicPr>
          <p:cNvPr id="256" name="Google Shape;256;p27"/>
          <p:cNvPicPr preferRelativeResize="0"/>
          <p:nvPr/>
        </p:nvPicPr>
        <p:blipFill>
          <a:blip r:embed="rId3">
            <a:alphaModFix/>
          </a:blip>
          <a:stretch>
            <a:fillRect/>
          </a:stretch>
        </p:blipFill>
        <p:spPr>
          <a:xfrm>
            <a:off x="174600" y="1251924"/>
            <a:ext cx="3031052" cy="2872274"/>
          </a:xfrm>
          <a:prstGeom prst="rect">
            <a:avLst/>
          </a:prstGeom>
          <a:noFill/>
          <a:ln>
            <a:noFill/>
          </a:ln>
        </p:spPr>
      </p:pic>
      <p:pic>
        <p:nvPicPr>
          <p:cNvPr id="257" name="Google Shape;257;p27"/>
          <p:cNvPicPr preferRelativeResize="0"/>
          <p:nvPr/>
        </p:nvPicPr>
        <p:blipFill rotWithShape="1">
          <a:blip r:embed="rId4">
            <a:alphaModFix/>
          </a:blip>
          <a:srcRect t="19923"/>
          <a:stretch/>
        </p:blipFill>
        <p:spPr>
          <a:xfrm>
            <a:off x="6044675" y="1251923"/>
            <a:ext cx="2932800" cy="2872275"/>
          </a:xfrm>
          <a:prstGeom prst="rect">
            <a:avLst/>
          </a:prstGeom>
          <a:noFill/>
          <a:ln>
            <a:noFill/>
          </a:ln>
        </p:spPr>
      </p:pic>
      <p:grpSp>
        <p:nvGrpSpPr>
          <p:cNvPr id="258" name="Google Shape;258;p27"/>
          <p:cNvGrpSpPr/>
          <p:nvPr/>
        </p:nvGrpSpPr>
        <p:grpSpPr>
          <a:xfrm>
            <a:off x="3433875" y="785426"/>
            <a:ext cx="2452345" cy="4159965"/>
            <a:chOff x="0" y="-47625"/>
            <a:chExt cx="2282100" cy="401828"/>
          </a:xfrm>
        </p:grpSpPr>
        <p:sp>
          <p:nvSpPr>
            <p:cNvPr id="259" name="Google Shape;259;p27"/>
            <p:cNvSpPr/>
            <p:nvPr/>
          </p:nvSpPr>
          <p:spPr>
            <a:xfrm>
              <a:off x="0" y="0"/>
              <a:ext cx="2282059" cy="354203"/>
            </a:xfrm>
            <a:custGeom>
              <a:avLst/>
              <a:gdLst/>
              <a:ahLst/>
              <a:cxnLst/>
              <a:rect l="l" t="t" r="r" b="b"/>
              <a:pathLst>
                <a:path w="2282059" h="354203" extrusionOk="0">
                  <a:moveTo>
                    <a:pt x="0" y="0"/>
                  </a:moveTo>
                  <a:lnTo>
                    <a:pt x="2282059" y="0"/>
                  </a:lnTo>
                  <a:lnTo>
                    <a:pt x="2282059" y="354203"/>
                  </a:lnTo>
                  <a:lnTo>
                    <a:pt x="0" y="354203"/>
                  </a:lnTo>
                  <a:close/>
                </a:path>
              </a:pathLst>
            </a:custGeom>
            <a:solidFill>
              <a:srgbClr val="FFFFFF">
                <a:alpha val="60000"/>
              </a:srgbClr>
            </a:solidFill>
            <a:ln>
              <a:noFill/>
            </a:ln>
          </p:spPr>
        </p:sp>
        <p:sp>
          <p:nvSpPr>
            <p:cNvPr id="260" name="Google Shape;260;p27"/>
            <p:cNvSpPr txBox="1"/>
            <p:nvPr/>
          </p:nvSpPr>
          <p:spPr>
            <a:xfrm>
              <a:off x="0" y="-47625"/>
              <a:ext cx="2282100" cy="401700"/>
            </a:xfrm>
            <a:prstGeom prst="rect">
              <a:avLst/>
            </a:prstGeom>
            <a:noFill/>
            <a:ln>
              <a:noFill/>
            </a:ln>
          </p:spPr>
          <p:txBody>
            <a:bodyPr spcFirstLastPara="1" wrap="square" lIns="25400" tIns="25400" rIns="25400" bIns="25400" anchor="ctr" anchorCtr="0">
              <a:noAutofit/>
            </a:bodyPr>
            <a:lstStyle/>
            <a:p>
              <a:pPr marL="0" marR="0" lvl="0" indent="0" algn="ctr" rtl="0">
                <a:lnSpc>
                  <a:spcPct val="1943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261" name="Google Shape;261;p27"/>
          <p:cNvSpPr txBox="1"/>
          <p:nvPr/>
        </p:nvSpPr>
        <p:spPr>
          <a:xfrm>
            <a:off x="3456000" y="2436750"/>
            <a:ext cx="24081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latin typeface="Solway"/>
                <a:ea typeface="Solway"/>
                <a:cs typeface="Solway"/>
                <a:sym typeface="Solway"/>
              </a:rPr>
              <a:t>A Year-Long college prep elective class that focuses on academic skills and strategies for success in middle school, high school, and college. </a:t>
            </a:r>
            <a:endParaRPr sz="1300">
              <a:solidFill>
                <a:schemeClr val="dk1"/>
              </a:solidFill>
              <a:latin typeface="Solway"/>
              <a:ea typeface="Solway"/>
              <a:cs typeface="Solway"/>
              <a:sym typeface="Solway"/>
            </a:endParaRPr>
          </a:p>
          <a:p>
            <a:pPr marL="0" lvl="0" indent="0" algn="l" rtl="0">
              <a:spcBef>
                <a:spcPts val="0"/>
              </a:spcBef>
              <a:spcAft>
                <a:spcPts val="0"/>
              </a:spcAft>
              <a:buClr>
                <a:schemeClr val="dk1"/>
              </a:buClr>
              <a:buSzPts val="1100"/>
              <a:buFont typeface="Arial"/>
              <a:buNone/>
            </a:pPr>
            <a:endParaRPr sz="1300">
              <a:solidFill>
                <a:schemeClr val="dk1"/>
              </a:solidFill>
              <a:latin typeface="Solway"/>
              <a:ea typeface="Solway"/>
              <a:cs typeface="Solway"/>
              <a:sym typeface="Solway"/>
            </a:endParaRPr>
          </a:p>
          <a:p>
            <a:pPr marL="0" lvl="0" indent="0" algn="l" rtl="0">
              <a:spcBef>
                <a:spcPts val="0"/>
              </a:spcBef>
              <a:spcAft>
                <a:spcPts val="0"/>
              </a:spcAft>
              <a:buNone/>
            </a:pPr>
            <a:r>
              <a:rPr lang="en" sz="1300">
                <a:solidFill>
                  <a:schemeClr val="dk1"/>
                </a:solidFill>
                <a:latin typeface="Solway"/>
                <a:ea typeface="Solway"/>
                <a:cs typeface="Solway"/>
                <a:sym typeface="Solway"/>
              </a:rPr>
              <a:t>Develop and practice skills that help you become a stronger student and lead to greater success in your classwork.</a:t>
            </a:r>
            <a:endParaRPr sz="1300">
              <a:solidFill>
                <a:schemeClr val="dk1"/>
              </a:solidFill>
              <a:latin typeface="Inter"/>
              <a:ea typeface="Inter"/>
              <a:cs typeface="Inter"/>
              <a:sym typeface="Inter"/>
            </a:endParaRPr>
          </a:p>
        </p:txBody>
      </p:sp>
      <p:sp>
        <p:nvSpPr>
          <p:cNvPr id="262" name="Google Shape;262;p27"/>
          <p:cNvSpPr txBox="1"/>
          <p:nvPr/>
        </p:nvSpPr>
        <p:spPr>
          <a:xfrm>
            <a:off x="3433875" y="1321400"/>
            <a:ext cx="2452200" cy="118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u="sng">
                <a:solidFill>
                  <a:schemeClr val="dk1"/>
                </a:solidFill>
                <a:latin typeface="Solway"/>
                <a:ea typeface="Solway"/>
                <a:cs typeface="Solway"/>
                <a:sym typeface="Solway"/>
              </a:rPr>
              <a:t>AVID Mission: </a:t>
            </a:r>
            <a:endParaRPr sz="1300" u="sng">
              <a:solidFill>
                <a:schemeClr val="dk1"/>
              </a:solidFill>
              <a:latin typeface="Solway"/>
              <a:ea typeface="Solway"/>
              <a:cs typeface="Solway"/>
              <a:sym typeface="Solway"/>
            </a:endParaRPr>
          </a:p>
          <a:p>
            <a:pPr marL="0" lvl="0" indent="0" algn="ctr" rtl="0">
              <a:spcBef>
                <a:spcPts val="0"/>
              </a:spcBef>
              <a:spcAft>
                <a:spcPts val="0"/>
              </a:spcAft>
              <a:buNone/>
            </a:pPr>
            <a:r>
              <a:rPr lang="en" sz="1300">
                <a:solidFill>
                  <a:schemeClr val="dk1"/>
                </a:solidFill>
                <a:latin typeface="Solway"/>
                <a:ea typeface="Solway"/>
                <a:cs typeface="Solway"/>
                <a:sym typeface="Solway"/>
              </a:rPr>
              <a:t>Close the Achievement gap by preparing ALL students for college readiness and success in a global society </a:t>
            </a:r>
            <a:endParaRPr sz="1300">
              <a:solidFill>
                <a:schemeClr val="dk1"/>
              </a:solidFill>
              <a:latin typeface="Inter"/>
              <a:ea typeface="Inter"/>
              <a:cs typeface="Inter"/>
              <a:sym typeface="Inter"/>
            </a:endParaRPr>
          </a:p>
        </p:txBody>
      </p:sp>
      <p:pic>
        <p:nvPicPr>
          <p:cNvPr id="263" name="Google Shape;263;p27"/>
          <p:cNvPicPr preferRelativeResize="0"/>
          <p:nvPr/>
        </p:nvPicPr>
        <p:blipFill>
          <a:blip r:embed="rId5">
            <a:alphaModFix/>
          </a:blip>
          <a:stretch>
            <a:fillRect/>
          </a:stretch>
        </p:blipFill>
        <p:spPr>
          <a:xfrm>
            <a:off x="444390" y="4248342"/>
            <a:ext cx="774375" cy="774400"/>
          </a:xfrm>
          <a:prstGeom prst="rect">
            <a:avLst/>
          </a:prstGeom>
          <a:noFill/>
          <a:ln>
            <a:noFill/>
          </a:ln>
        </p:spPr>
      </p:pic>
      <p:pic>
        <p:nvPicPr>
          <p:cNvPr id="264" name="Google Shape;264;p27"/>
          <p:cNvPicPr preferRelativeResize="0"/>
          <p:nvPr/>
        </p:nvPicPr>
        <p:blipFill>
          <a:blip r:embed="rId6">
            <a:alphaModFix/>
          </a:blip>
          <a:stretch>
            <a:fillRect/>
          </a:stretch>
        </p:blipFill>
        <p:spPr>
          <a:xfrm>
            <a:off x="1288521" y="4248355"/>
            <a:ext cx="774375" cy="774393"/>
          </a:xfrm>
          <a:prstGeom prst="rect">
            <a:avLst/>
          </a:prstGeom>
          <a:noFill/>
          <a:ln>
            <a:noFill/>
          </a:ln>
        </p:spPr>
      </p:pic>
      <p:pic>
        <p:nvPicPr>
          <p:cNvPr id="265" name="Google Shape;265;p27"/>
          <p:cNvPicPr preferRelativeResize="0"/>
          <p:nvPr/>
        </p:nvPicPr>
        <p:blipFill rotWithShape="1">
          <a:blip r:embed="rId7">
            <a:alphaModFix/>
          </a:blip>
          <a:srcRect l="14979" r="12551"/>
          <a:stretch/>
        </p:blipFill>
        <p:spPr>
          <a:xfrm>
            <a:off x="2132648" y="4248350"/>
            <a:ext cx="892219" cy="774400"/>
          </a:xfrm>
          <a:prstGeom prst="rect">
            <a:avLst/>
          </a:prstGeom>
          <a:noFill/>
          <a:ln>
            <a:noFill/>
          </a:ln>
        </p:spPr>
      </p:pic>
      <p:pic>
        <p:nvPicPr>
          <p:cNvPr id="266" name="Google Shape;266;p27"/>
          <p:cNvPicPr preferRelativeResize="0"/>
          <p:nvPr/>
        </p:nvPicPr>
        <p:blipFill>
          <a:blip r:embed="rId8">
            <a:alphaModFix/>
          </a:blip>
          <a:stretch>
            <a:fillRect/>
          </a:stretch>
        </p:blipFill>
        <p:spPr>
          <a:xfrm>
            <a:off x="6063179" y="4248350"/>
            <a:ext cx="663713" cy="697050"/>
          </a:xfrm>
          <a:prstGeom prst="rect">
            <a:avLst/>
          </a:prstGeom>
          <a:noFill/>
          <a:ln>
            <a:noFill/>
          </a:ln>
        </p:spPr>
      </p:pic>
      <p:pic>
        <p:nvPicPr>
          <p:cNvPr id="267" name="Google Shape;267;p27"/>
          <p:cNvPicPr preferRelativeResize="0"/>
          <p:nvPr/>
        </p:nvPicPr>
        <p:blipFill>
          <a:blip r:embed="rId9">
            <a:alphaModFix/>
          </a:blip>
          <a:stretch>
            <a:fillRect/>
          </a:stretch>
        </p:blipFill>
        <p:spPr>
          <a:xfrm>
            <a:off x="6792060" y="4248350"/>
            <a:ext cx="687791" cy="697050"/>
          </a:xfrm>
          <a:prstGeom prst="rect">
            <a:avLst/>
          </a:prstGeom>
          <a:noFill/>
          <a:ln>
            <a:noFill/>
          </a:ln>
        </p:spPr>
      </p:pic>
      <p:pic>
        <p:nvPicPr>
          <p:cNvPr id="268" name="Google Shape;268;p27"/>
          <p:cNvPicPr preferRelativeResize="0"/>
          <p:nvPr/>
        </p:nvPicPr>
        <p:blipFill>
          <a:blip r:embed="rId10">
            <a:alphaModFix/>
          </a:blip>
          <a:stretch>
            <a:fillRect/>
          </a:stretch>
        </p:blipFill>
        <p:spPr>
          <a:xfrm>
            <a:off x="7545028" y="4235822"/>
            <a:ext cx="663700" cy="709578"/>
          </a:xfrm>
          <a:prstGeom prst="rect">
            <a:avLst/>
          </a:prstGeom>
          <a:noFill/>
          <a:ln>
            <a:noFill/>
          </a:ln>
        </p:spPr>
      </p:pic>
      <p:pic>
        <p:nvPicPr>
          <p:cNvPr id="269" name="Google Shape;269;p27"/>
          <p:cNvPicPr preferRelativeResize="0"/>
          <p:nvPr/>
        </p:nvPicPr>
        <p:blipFill>
          <a:blip r:embed="rId11">
            <a:alphaModFix/>
          </a:blip>
          <a:stretch>
            <a:fillRect/>
          </a:stretch>
        </p:blipFill>
        <p:spPr>
          <a:xfrm>
            <a:off x="8273912" y="4239862"/>
            <a:ext cx="709575" cy="709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8"/>
          <p:cNvPicPr preferRelativeResize="0"/>
          <p:nvPr/>
        </p:nvPicPr>
        <p:blipFill>
          <a:blip r:embed="rId3">
            <a:alphaModFix/>
          </a:blip>
          <a:stretch>
            <a:fillRect/>
          </a:stretch>
        </p:blipFill>
        <p:spPr>
          <a:xfrm>
            <a:off x="3245663" y="454413"/>
            <a:ext cx="5646314" cy="4234675"/>
          </a:xfrm>
          <a:prstGeom prst="rect">
            <a:avLst/>
          </a:prstGeom>
          <a:noFill/>
          <a:ln>
            <a:noFill/>
          </a:ln>
        </p:spPr>
      </p:pic>
      <p:grpSp>
        <p:nvGrpSpPr>
          <p:cNvPr id="275" name="Google Shape;275;p28"/>
          <p:cNvGrpSpPr/>
          <p:nvPr/>
        </p:nvGrpSpPr>
        <p:grpSpPr>
          <a:xfrm>
            <a:off x="220100" y="280901"/>
            <a:ext cx="2452345" cy="4159965"/>
            <a:chOff x="0" y="-47625"/>
            <a:chExt cx="2282100" cy="401828"/>
          </a:xfrm>
        </p:grpSpPr>
        <p:sp>
          <p:nvSpPr>
            <p:cNvPr id="276" name="Google Shape;276;p28"/>
            <p:cNvSpPr/>
            <p:nvPr/>
          </p:nvSpPr>
          <p:spPr>
            <a:xfrm>
              <a:off x="0" y="0"/>
              <a:ext cx="2282059" cy="354203"/>
            </a:xfrm>
            <a:custGeom>
              <a:avLst/>
              <a:gdLst/>
              <a:ahLst/>
              <a:cxnLst/>
              <a:rect l="l" t="t" r="r" b="b"/>
              <a:pathLst>
                <a:path w="2282059" h="354203" extrusionOk="0">
                  <a:moveTo>
                    <a:pt x="0" y="0"/>
                  </a:moveTo>
                  <a:lnTo>
                    <a:pt x="2282059" y="0"/>
                  </a:lnTo>
                  <a:lnTo>
                    <a:pt x="2282059" y="354203"/>
                  </a:lnTo>
                  <a:lnTo>
                    <a:pt x="0" y="354203"/>
                  </a:lnTo>
                  <a:close/>
                </a:path>
              </a:pathLst>
            </a:custGeom>
            <a:solidFill>
              <a:srgbClr val="FFFFFF">
                <a:alpha val="60000"/>
              </a:srgbClr>
            </a:solidFill>
            <a:ln>
              <a:noFill/>
            </a:ln>
          </p:spPr>
        </p:sp>
        <p:sp>
          <p:nvSpPr>
            <p:cNvPr id="277" name="Google Shape;277;p28"/>
            <p:cNvSpPr txBox="1"/>
            <p:nvPr/>
          </p:nvSpPr>
          <p:spPr>
            <a:xfrm>
              <a:off x="0" y="-47625"/>
              <a:ext cx="2282100" cy="401700"/>
            </a:xfrm>
            <a:prstGeom prst="rect">
              <a:avLst/>
            </a:prstGeom>
            <a:noFill/>
            <a:ln>
              <a:noFill/>
            </a:ln>
          </p:spPr>
          <p:txBody>
            <a:bodyPr spcFirstLastPara="1" wrap="square" lIns="25400" tIns="25400" rIns="25400" bIns="25400" anchor="ctr" anchorCtr="0">
              <a:noAutofit/>
            </a:bodyPr>
            <a:lstStyle/>
            <a:p>
              <a:pPr marL="0" marR="0" lvl="0" indent="0" algn="ctr" rtl="0">
                <a:lnSpc>
                  <a:spcPct val="1943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278" name="Google Shape;278;p28"/>
          <p:cNvSpPr txBox="1"/>
          <p:nvPr/>
        </p:nvSpPr>
        <p:spPr>
          <a:xfrm>
            <a:off x="356675" y="943275"/>
            <a:ext cx="2179200" cy="3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Solway"/>
                <a:ea typeface="Solway"/>
                <a:cs typeface="Solway"/>
                <a:sym typeface="Solway"/>
              </a:rPr>
              <a:t>Learn and Practice Academic Skills essential to school and college success focusing on WICOR. </a:t>
            </a:r>
            <a:endParaRPr sz="1100">
              <a:solidFill>
                <a:schemeClr val="dk1"/>
              </a:solidFill>
              <a:latin typeface="Solway"/>
              <a:ea typeface="Solway"/>
              <a:cs typeface="Solway"/>
              <a:sym typeface="Solway"/>
            </a:endParaRPr>
          </a:p>
          <a:p>
            <a:pPr marL="0" lvl="0" indent="0" algn="l" rtl="0">
              <a:spcBef>
                <a:spcPts val="0"/>
              </a:spcBef>
              <a:spcAft>
                <a:spcPts val="0"/>
              </a:spcAft>
              <a:buClr>
                <a:schemeClr val="dk1"/>
              </a:buClr>
              <a:buSzPts val="1100"/>
              <a:buFont typeface="Arial"/>
              <a:buNone/>
            </a:pPr>
            <a:endParaRPr sz="1100">
              <a:solidFill>
                <a:schemeClr val="dk1"/>
              </a:solidFill>
              <a:latin typeface="Solway"/>
              <a:ea typeface="Solway"/>
              <a:cs typeface="Solway"/>
              <a:sym typeface="Solway"/>
            </a:endParaRPr>
          </a:p>
          <a:p>
            <a:pPr marL="0" lvl="0" indent="0" algn="l" rtl="0">
              <a:spcBef>
                <a:spcPts val="0"/>
              </a:spcBef>
              <a:spcAft>
                <a:spcPts val="0"/>
              </a:spcAft>
              <a:buNone/>
            </a:pPr>
            <a:r>
              <a:rPr lang="en" sz="1100">
                <a:solidFill>
                  <a:schemeClr val="dk1"/>
                </a:solidFill>
                <a:latin typeface="Solway"/>
                <a:ea typeface="Solway"/>
                <a:cs typeface="Solway"/>
                <a:sym typeface="Solway"/>
              </a:rPr>
              <a:t>“Tutorial” Study Groups</a:t>
            </a:r>
            <a:endParaRPr sz="1100">
              <a:solidFill>
                <a:schemeClr val="dk1"/>
              </a:solidFill>
              <a:latin typeface="Solway"/>
              <a:ea typeface="Solway"/>
              <a:cs typeface="Solway"/>
              <a:sym typeface="Solway"/>
            </a:endParaRPr>
          </a:p>
          <a:p>
            <a:pPr marL="0" lvl="0" indent="0" algn="l" rtl="0">
              <a:spcBef>
                <a:spcPts val="0"/>
              </a:spcBef>
              <a:spcAft>
                <a:spcPts val="0"/>
              </a:spcAft>
              <a:buClr>
                <a:schemeClr val="dk1"/>
              </a:buClr>
              <a:buSzPts val="1100"/>
              <a:buFont typeface="Arial"/>
              <a:buNone/>
            </a:pPr>
            <a:endParaRPr sz="1100">
              <a:solidFill>
                <a:schemeClr val="dk1"/>
              </a:solidFill>
              <a:latin typeface="Solway"/>
              <a:ea typeface="Solway"/>
              <a:cs typeface="Solway"/>
              <a:sym typeface="Solway"/>
            </a:endParaRPr>
          </a:p>
          <a:p>
            <a:pPr marL="0" lvl="0" indent="0" algn="l" rtl="0">
              <a:spcBef>
                <a:spcPts val="0"/>
              </a:spcBef>
              <a:spcAft>
                <a:spcPts val="0"/>
              </a:spcAft>
              <a:buNone/>
            </a:pPr>
            <a:r>
              <a:rPr lang="en" sz="1100">
                <a:solidFill>
                  <a:schemeClr val="dk1"/>
                </a:solidFill>
                <a:latin typeface="Solway"/>
                <a:ea typeface="Solway"/>
                <a:cs typeface="Solway"/>
                <a:sym typeface="Solway"/>
              </a:rPr>
              <a:t>Group Games, Team building, and Challenges</a:t>
            </a:r>
            <a:endParaRPr sz="1100">
              <a:solidFill>
                <a:schemeClr val="dk1"/>
              </a:solidFill>
              <a:latin typeface="Solway"/>
              <a:ea typeface="Solway"/>
              <a:cs typeface="Solway"/>
              <a:sym typeface="Solway"/>
            </a:endParaRPr>
          </a:p>
          <a:p>
            <a:pPr marL="0" lvl="0" indent="0" algn="l" rtl="0">
              <a:spcBef>
                <a:spcPts val="0"/>
              </a:spcBef>
              <a:spcAft>
                <a:spcPts val="0"/>
              </a:spcAft>
              <a:buClr>
                <a:schemeClr val="dk1"/>
              </a:buClr>
              <a:buSzPts val="1100"/>
              <a:buFont typeface="Arial"/>
              <a:buNone/>
            </a:pPr>
            <a:endParaRPr sz="1100">
              <a:solidFill>
                <a:schemeClr val="dk1"/>
              </a:solidFill>
              <a:latin typeface="Solway"/>
              <a:ea typeface="Solway"/>
              <a:cs typeface="Solway"/>
              <a:sym typeface="Solway"/>
            </a:endParaRPr>
          </a:p>
          <a:p>
            <a:pPr marL="0" lvl="0" indent="0" algn="l" rtl="0">
              <a:spcBef>
                <a:spcPts val="0"/>
              </a:spcBef>
              <a:spcAft>
                <a:spcPts val="0"/>
              </a:spcAft>
              <a:buNone/>
            </a:pPr>
            <a:r>
              <a:rPr lang="en" sz="1100">
                <a:solidFill>
                  <a:schemeClr val="dk1"/>
                </a:solidFill>
                <a:latin typeface="Solway"/>
                <a:ea typeface="Solway"/>
                <a:cs typeface="Solway"/>
                <a:sym typeface="Solway"/>
              </a:rPr>
              <a:t>Group Discussions and Learning Challenges through Socratic Discussions and Debate</a:t>
            </a:r>
            <a:endParaRPr sz="1100">
              <a:solidFill>
                <a:schemeClr val="dk1"/>
              </a:solidFill>
              <a:latin typeface="Solway"/>
              <a:ea typeface="Solway"/>
              <a:cs typeface="Solway"/>
              <a:sym typeface="Solway"/>
            </a:endParaRPr>
          </a:p>
          <a:p>
            <a:pPr marL="0" lvl="0" indent="0" algn="l" rtl="0">
              <a:spcBef>
                <a:spcPts val="0"/>
              </a:spcBef>
              <a:spcAft>
                <a:spcPts val="0"/>
              </a:spcAft>
              <a:buClr>
                <a:schemeClr val="dk1"/>
              </a:buClr>
              <a:buSzPts val="1100"/>
              <a:buFont typeface="Arial"/>
              <a:buNone/>
            </a:pPr>
            <a:endParaRPr sz="1100">
              <a:solidFill>
                <a:schemeClr val="dk1"/>
              </a:solidFill>
              <a:latin typeface="Solway"/>
              <a:ea typeface="Solway"/>
              <a:cs typeface="Solway"/>
              <a:sym typeface="Solway"/>
            </a:endParaRPr>
          </a:p>
          <a:p>
            <a:pPr marL="0" lvl="0" indent="0" algn="l" rtl="0">
              <a:spcBef>
                <a:spcPts val="0"/>
              </a:spcBef>
              <a:spcAft>
                <a:spcPts val="0"/>
              </a:spcAft>
              <a:buNone/>
            </a:pPr>
            <a:r>
              <a:rPr lang="en" sz="1100">
                <a:solidFill>
                  <a:schemeClr val="dk1"/>
                </a:solidFill>
                <a:latin typeface="Solway"/>
                <a:ea typeface="Solway"/>
                <a:cs typeface="Solway"/>
                <a:sym typeface="Solway"/>
              </a:rPr>
              <a:t>Explore Careers and College Degrees</a:t>
            </a:r>
            <a:endParaRPr sz="1100">
              <a:solidFill>
                <a:schemeClr val="dk1"/>
              </a:solidFill>
              <a:latin typeface="Solway"/>
              <a:ea typeface="Solway"/>
              <a:cs typeface="Solway"/>
              <a:sym typeface="Solway"/>
            </a:endParaRPr>
          </a:p>
          <a:p>
            <a:pPr marL="0" lvl="0" indent="0" algn="l" rtl="0">
              <a:spcBef>
                <a:spcPts val="0"/>
              </a:spcBef>
              <a:spcAft>
                <a:spcPts val="0"/>
              </a:spcAft>
              <a:buClr>
                <a:schemeClr val="dk1"/>
              </a:buClr>
              <a:buSzPts val="1100"/>
              <a:buFont typeface="Arial"/>
              <a:buNone/>
            </a:pPr>
            <a:endParaRPr sz="1100">
              <a:solidFill>
                <a:schemeClr val="dk1"/>
              </a:solidFill>
              <a:latin typeface="Solway"/>
              <a:ea typeface="Solway"/>
              <a:cs typeface="Solway"/>
              <a:sym typeface="Solway"/>
            </a:endParaRPr>
          </a:p>
          <a:p>
            <a:pPr marL="0" lvl="0" indent="0" algn="l" rtl="0">
              <a:spcBef>
                <a:spcPts val="0"/>
              </a:spcBef>
              <a:spcAft>
                <a:spcPts val="0"/>
              </a:spcAft>
              <a:buNone/>
            </a:pPr>
            <a:r>
              <a:rPr lang="en" sz="1100">
                <a:solidFill>
                  <a:schemeClr val="dk1"/>
                </a:solidFill>
                <a:latin typeface="Solway"/>
                <a:ea typeface="Solway"/>
                <a:cs typeface="Solway"/>
                <a:sym typeface="Solway"/>
              </a:rPr>
              <a:t>College Field Trips! </a:t>
            </a:r>
            <a:endParaRPr sz="1100">
              <a:solidFill>
                <a:schemeClr val="dk1"/>
              </a:solidFill>
              <a:latin typeface="Solway"/>
              <a:ea typeface="Solway"/>
              <a:cs typeface="Solway"/>
              <a:sym typeface="Solw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9"/>
          <p:cNvSpPr txBox="1">
            <a:spLocks noGrp="1"/>
          </p:cNvSpPr>
          <p:nvPr>
            <p:ph type="ctrTitle"/>
          </p:nvPr>
        </p:nvSpPr>
        <p:spPr>
          <a:xfrm>
            <a:off x="311700" y="56725"/>
            <a:ext cx="8520600" cy="738000"/>
          </a:xfrm>
          <a:prstGeom prst="rect">
            <a:avLst/>
          </a:prstGeom>
        </p:spPr>
        <p:txBody>
          <a:bodyPr spcFirstLastPara="1" wrap="square" lIns="45725" tIns="22850" rIns="45725" bIns="22850" anchor="b" anchorCtr="0">
            <a:noAutofit/>
          </a:bodyPr>
          <a:lstStyle/>
          <a:p>
            <a:pPr marL="0" lvl="0" indent="0" algn="ctr" rtl="0">
              <a:spcBef>
                <a:spcPts val="0"/>
              </a:spcBef>
              <a:spcAft>
                <a:spcPts val="0"/>
              </a:spcAft>
              <a:buNone/>
            </a:pPr>
            <a:r>
              <a:rPr lang="en" sz="3800">
                <a:solidFill>
                  <a:schemeClr val="lt2"/>
                </a:solidFill>
              </a:rPr>
              <a:t>Ocala Band </a:t>
            </a:r>
            <a:endParaRPr sz="3800">
              <a:solidFill>
                <a:schemeClr val="lt2"/>
              </a:solidFill>
            </a:endParaRPr>
          </a:p>
        </p:txBody>
      </p:sp>
      <p:grpSp>
        <p:nvGrpSpPr>
          <p:cNvPr id="284" name="Google Shape;284;p29"/>
          <p:cNvGrpSpPr/>
          <p:nvPr/>
        </p:nvGrpSpPr>
        <p:grpSpPr>
          <a:xfrm>
            <a:off x="3433875" y="785426"/>
            <a:ext cx="2452345" cy="4159965"/>
            <a:chOff x="0" y="-47625"/>
            <a:chExt cx="2282100" cy="401828"/>
          </a:xfrm>
        </p:grpSpPr>
        <p:sp>
          <p:nvSpPr>
            <p:cNvPr id="285" name="Google Shape;285;p29"/>
            <p:cNvSpPr/>
            <p:nvPr/>
          </p:nvSpPr>
          <p:spPr>
            <a:xfrm>
              <a:off x="0" y="0"/>
              <a:ext cx="2282059" cy="354203"/>
            </a:xfrm>
            <a:custGeom>
              <a:avLst/>
              <a:gdLst/>
              <a:ahLst/>
              <a:cxnLst/>
              <a:rect l="l" t="t" r="r" b="b"/>
              <a:pathLst>
                <a:path w="2282059" h="354203" extrusionOk="0">
                  <a:moveTo>
                    <a:pt x="0" y="0"/>
                  </a:moveTo>
                  <a:lnTo>
                    <a:pt x="2282059" y="0"/>
                  </a:lnTo>
                  <a:lnTo>
                    <a:pt x="2282059" y="354203"/>
                  </a:lnTo>
                  <a:lnTo>
                    <a:pt x="0" y="354203"/>
                  </a:lnTo>
                  <a:close/>
                </a:path>
              </a:pathLst>
            </a:custGeom>
            <a:solidFill>
              <a:srgbClr val="FFFFFF">
                <a:alpha val="60000"/>
              </a:srgbClr>
            </a:solidFill>
            <a:ln>
              <a:noFill/>
            </a:ln>
          </p:spPr>
        </p:sp>
        <p:sp>
          <p:nvSpPr>
            <p:cNvPr id="286" name="Google Shape;286;p29"/>
            <p:cNvSpPr txBox="1"/>
            <p:nvPr/>
          </p:nvSpPr>
          <p:spPr>
            <a:xfrm>
              <a:off x="0" y="-47625"/>
              <a:ext cx="2282100" cy="401700"/>
            </a:xfrm>
            <a:prstGeom prst="rect">
              <a:avLst/>
            </a:prstGeom>
            <a:noFill/>
            <a:ln>
              <a:noFill/>
            </a:ln>
          </p:spPr>
          <p:txBody>
            <a:bodyPr spcFirstLastPara="1" wrap="square" lIns="25400" tIns="25400" rIns="25400" bIns="25400" anchor="ctr" anchorCtr="0">
              <a:noAutofit/>
            </a:bodyPr>
            <a:lstStyle/>
            <a:p>
              <a:pPr marL="0" marR="0" lvl="0" indent="0" algn="ctr" rtl="0">
                <a:lnSpc>
                  <a:spcPct val="1943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287" name="Google Shape;287;p29"/>
          <p:cNvSpPr txBox="1"/>
          <p:nvPr/>
        </p:nvSpPr>
        <p:spPr>
          <a:xfrm>
            <a:off x="3464950" y="1254947"/>
            <a:ext cx="2452500" cy="441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Solway Light"/>
                <a:ea typeface="Solway Light"/>
                <a:cs typeface="Solway Light"/>
                <a:sym typeface="Solway Light"/>
              </a:rPr>
              <a:t>The Ocala STEAM Academy (OSA) band program, consisting of woodwinds, brass, and percussion instruments. </a:t>
            </a:r>
            <a:endParaRPr sz="1100">
              <a:solidFill>
                <a:schemeClr val="dk1"/>
              </a:solidFill>
              <a:latin typeface="Solway Light"/>
              <a:ea typeface="Solway Light"/>
              <a:cs typeface="Solway Light"/>
              <a:sym typeface="Solway Light"/>
            </a:endParaRPr>
          </a:p>
          <a:p>
            <a:pPr marL="0" lvl="0" indent="0" algn="l" rtl="0">
              <a:spcBef>
                <a:spcPts val="0"/>
              </a:spcBef>
              <a:spcAft>
                <a:spcPts val="0"/>
              </a:spcAft>
              <a:buNone/>
            </a:pPr>
            <a:endParaRPr sz="1100">
              <a:solidFill>
                <a:schemeClr val="dk1"/>
              </a:solidFill>
              <a:latin typeface="Solway Light"/>
              <a:ea typeface="Solway Light"/>
              <a:cs typeface="Solway Light"/>
              <a:sym typeface="Solway Light"/>
            </a:endParaRPr>
          </a:p>
          <a:p>
            <a:pPr marL="0" lvl="0" indent="0" algn="l" rtl="0">
              <a:spcBef>
                <a:spcPts val="0"/>
              </a:spcBef>
              <a:spcAft>
                <a:spcPts val="0"/>
              </a:spcAft>
              <a:buNone/>
            </a:pPr>
            <a:r>
              <a:rPr lang="en" sz="1100">
                <a:solidFill>
                  <a:schemeClr val="dk1"/>
                </a:solidFill>
                <a:latin typeface="Solway Light"/>
                <a:ea typeface="Solway Light"/>
                <a:cs typeface="Solway Light"/>
                <a:sym typeface="Solway Light"/>
              </a:rPr>
              <a:t>Students have various opportunities to enhance their musicianship through performances, clinics, and festivals. A notable event is our very own Alum Rock School District Band Festival.</a:t>
            </a:r>
            <a:endParaRPr sz="1100">
              <a:solidFill>
                <a:schemeClr val="dk1"/>
              </a:solidFill>
              <a:latin typeface="Solway Light"/>
              <a:ea typeface="Solway Light"/>
              <a:cs typeface="Solway Light"/>
              <a:sym typeface="Solway Light"/>
            </a:endParaRPr>
          </a:p>
          <a:p>
            <a:pPr marL="0" lvl="0" indent="0" algn="l" rtl="0">
              <a:spcBef>
                <a:spcPts val="0"/>
              </a:spcBef>
              <a:spcAft>
                <a:spcPts val="0"/>
              </a:spcAft>
              <a:buNone/>
            </a:pPr>
            <a:endParaRPr sz="1100">
              <a:solidFill>
                <a:schemeClr val="dk1"/>
              </a:solidFill>
              <a:latin typeface="Solway Light"/>
              <a:ea typeface="Solway Light"/>
              <a:cs typeface="Solway Light"/>
              <a:sym typeface="Solway Light"/>
            </a:endParaRPr>
          </a:p>
          <a:p>
            <a:pPr marL="0" lvl="0" indent="0" algn="l" rtl="0">
              <a:spcBef>
                <a:spcPts val="0"/>
              </a:spcBef>
              <a:spcAft>
                <a:spcPts val="0"/>
              </a:spcAft>
              <a:buNone/>
            </a:pPr>
            <a:r>
              <a:rPr lang="en" sz="1100">
                <a:solidFill>
                  <a:schemeClr val="dk1"/>
                </a:solidFill>
                <a:latin typeface="Solway Light"/>
                <a:ea typeface="Solway Light"/>
                <a:cs typeface="Solway Light"/>
                <a:sym typeface="Solway Light"/>
              </a:rPr>
              <a:t>At Ocala, we are proud to have a dedicated band room on campus where students can practice and store their instruments. Many students also participate in after-school practice sessions and work together as a music ensemble.</a:t>
            </a:r>
            <a:endParaRPr sz="1100">
              <a:solidFill>
                <a:schemeClr val="dk1"/>
              </a:solidFill>
              <a:latin typeface="Solway Light"/>
              <a:ea typeface="Solway Light"/>
              <a:cs typeface="Solway Light"/>
              <a:sym typeface="Solway Light"/>
            </a:endParaRPr>
          </a:p>
          <a:p>
            <a:pPr marL="0" lvl="0" indent="0" algn="l" rtl="0">
              <a:spcBef>
                <a:spcPts val="0"/>
              </a:spcBef>
              <a:spcAft>
                <a:spcPts val="0"/>
              </a:spcAft>
              <a:buNone/>
            </a:pPr>
            <a:endParaRPr sz="1100">
              <a:solidFill>
                <a:schemeClr val="dk1"/>
              </a:solidFill>
              <a:latin typeface="Solway Light"/>
              <a:ea typeface="Solway Light"/>
              <a:cs typeface="Solway Light"/>
              <a:sym typeface="Solway Light"/>
            </a:endParaRPr>
          </a:p>
          <a:p>
            <a:pPr marL="0" lvl="0" indent="0" algn="l" rtl="0">
              <a:spcBef>
                <a:spcPts val="0"/>
              </a:spcBef>
              <a:spcAft>
                <a:spcPts val="0"/>
              </a:spcAft>
              <a:buNone/>
            </a:pPr>
            <a:endParaRPr sz="1100">
              <a:solidFill>
                <a:schemeClr val="dk1"/>
              </a:solidFill>
              <a:latin typeface="Solway Light"/>
              <a:ea typeface="Solway Light"/>
              <a:cs typeface="Solway Light"/>
              <a:sym typeface="Solway Light"/>
            </a:endParaRPr>
          </a:p>
          <a:p>
            <a:pPr marL="0" lvl="0" indent="0" algn="l" rtl="0">
              <a:spcBef>
                <a:spcPts val="0"/>
              </a:spcBef>
              <a:spcAft>
                <a:spcPts val="0"/>
              </a:spcAft>
              <a:buNone/>
            </a:pPr>
            <a:endParaRPr sz="1100">
              <a:solidFill>
                <a:schemeClr val="dk1"/>
              </a:solidFill>
              <a:latin typeface="Solway Light"/>
              <a:ea typeface="Solway Light"/>
              <a:cs typeface="Solway Light"/>
              <a:sym typeface="Solway Light"/>
            </a:endParaRPr>
          </a:p>
          <a:p>
            <a:pPr marL="0" lvl="0" indent="0" algn="l" rtl="0">
              <a:spcBef>
                <a:spcPts val="0"/>
              </a:spcBef>
              <a:spcAft>
                <a:spcPts val="0"/>
              </a:spcAft>
              <a:buNone/>
            </a:pPr>
            <a:endParaRPr sz="1100">
              <a:solidFill>
                <a:schemeClr val="dk1"/>
              </a:solidFill>
              <a:latin typeface="Solway Light"/>
              <a:ea typeface="Solway Light"/>
              <a:cs typeface="Solway Light"/>
              <a:sym typeface="Solway Light"/>
            </a:endParaRPr>
          </a:p>
        </p:txBody>
      </p:sp>
      <p:pic>
        <p:nvPicPr>
          <p:cNvPr id="288" name="Google Shape;288;p29" title="University pic 2024"/>
          <p:cNvPicPr preferRelativeResize="0"/>
          <p:nvPr/>
        </p:nvPicPr>
        <p:blipFill>
          <a:blip r:embed="rId3">
            <a:alphaModFix/>
          </a:blip>
          <a:stretch>
            <a:fillRect/>
          </a:stretch>
        </p:blipFill>
        <p:spPr>
          <a:xfrm>
            <a:off x="5991800" y="2682275"/>
            <a:ext cx="3017498" cy="2263123"/>
          </a:xfrm>
          <a:prstGeom prst="rect">
            <a:avLst/>
          </a:prstGeom>
          <a:noFill/>
          <a:ln>
            <a:noFill/>
          </a:ln>
          <a:effectLst>
            <a:outerShdw blurRad="57150" dist="209550" dir="17760000" algn="bl" rotWithShape="0">
              <a:srgbClr val="E9E5D4"/>
            </a:outerShdw>
          </a:effectLst>
        </p:spPr>
      </p:pic>
      <p:pic>
        <p:nvPicPr>
          <p:cNvPr id="289" name="Google Shape;289;p29" title="PU 2.HEIC"/>
          <p:cNvPicPr preferRelativeResize="0"/>
          <p:nvPr/>
        </p:nvPicPr>
        <p:blipFill>
          <a:blip r:embed="rId4">
            <a:alphaModFix/>
          </a:blip>
          <a:stretch>
            <a:fillRect/>
          </a:stretch>
        </p:blipFill>
        <p:spPr>
          <a:xfrm>
            <a:off x="6776175" y="180626"/>
            <a:ext cx="2086698" cy="2782249"/>
          </a:xfrm>
          <a:prstGeom prst="rect">
            <a:avLst/>
          </a:prstGeom>
          <a:noFill/>
          <a:ln>
            <a:noFill/>
          </a:ln>
          <a:effectLst>
            <a:outerShdw blurRad="57150" dist="200025" dir="8340000" algn="bl" rotWithShape="0">
              <a:srgbClr val="E9E5D4"/>
            </a:outerShdw>
          </a:effectLst>
        </p:spPr>
      </p:pic>
      <p:pic>
        <p:nvPicPr>
          <p:cNvPr id="290" name="Google Shape;290;p29" title="IMG_0760.jpg"/>
          <p:cNvPicPr preferRelativeResize="0"/>
          <p:nvPr/>
        </p:nvPicPr>
        <p:blipFill>
          <a:blip r:embed="rId5">
            <a:alphaModFix/>
          </a:blip>
          <a:stretch>
            <a:fillRect/>
          </a:stretch>
        </p:blipFill>
        <p:spPr>
          <a:xfrm>
            <a:off x="259700" y="2764275"/>
            <a:ext cx="2910049" cy="2181124"/>
          </a:xfrm>
          <a:prstGeom prst="rect">
            <a:avLst/>
          </a:prstGeom>
          <a:noFill/>
          <a:ln>
            <a:noFill/>
          </a:ln>
          <a:effectLst>
            <a:outerShdw blurRad="57150" dist="152400" dir="11940000" algn="bl" rotWithShape="0">
              <a:srgbClr val="E9E5D4"/>
            </a:outerShdw>
          </a:effectLst>
        </p:spPr>
      </p:pic>
      <p:pic>
        <p:nvPicPr>
          <p:cNvPr id="291" name="Google Shape;291;p29" title="PU 4.HEIC"/>
          <p:cNvPicPr preferRelativeResize="0"/>
          <p:nvPr/>
        </p:nvPicPr>
        <p:blipFill>
          <a:blip r:embed="rId6">
            <a:alphaModFix/>
          </a:blip>
          <a:stretch>
            <a:fillRect/>
          </a:stretch>
        </p:blipFill>
        <p:spPr>
          <a:xfrm>
            <a:off x="545975" y="152400"/>
            <a:ext cx="2037400" cy="2716524"/>
          </a:xfrm>
          <a:prstGeom prst="rect">
            <a:avLst/>
          </a:prstGeom>
          <a:noFill/>
          <a:ln>
            <a:noFill/>
          </a:ln>
          <a:effectLst>
            <a:outerShdw blurRad="57150" dist="200025" dir="3180000" algn="bl" rotWithShape="0">
              <a:srgbClr val="E9E5D4"/>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0"/>
          <p:cNvSpPr txBox="1">
            <a:spLocks noGrp="1"/>
          </p:cNvSpPr>
          <p:nvPr>
            <p:ph type="ctrTitle"/>
          </p:nvPr>
        </p:nvSpPr>
        <p:spPr>
          <a:xfrm>
            <a:off x="104250" y="244300"/>
            <a:ext cx="8911200" cy="738000"/>
          </a:xfrm>
          <a:prstGeom prst="rect">
            <a:avLst/>
          </a:prstGeom>
        </p:spPr>
        <p:txBody>
          <a:bodyPr spcFirstLastPara="1" wrap="square" lIns="45725" tIns="22850" rIns="45725" bIns="22850" anchor="b" anchorCtr="0">
            <a:noAutofit/>
          </a:bodyPr>
          <a:lstStyle/>
          <a:p>
            <a:pPr marL="0" lvl="0" indent="0" algn="ctr" rtl="0">
              <a:lnSpc>
                <a:spcPct val="70000"/>
              </a:lnSpc>
              <a:spcBef>
                <a:spcPts val="0"/>
              </a:spcBef>
              <a:spcAft>
                <a:spcPts val="0"/>
              </a:spcAft>
              <a:buNone/>
            </a:pPr>
            <a:r>
              <a:rPr lang="en" sz="3800">
                <a:solidFill>
                  <a:schemeClr val="lt2"/>
                </a:solidFill>
              </a:rPr>
              <a:t>STEAM Integration &amp; </a:t>
            </a:r>
            <a:endParaRPr sz="3800">
              <a:solidFill>
                <a:schemeClr val="lt2"/>
              </a:solidFill>
            </a:endParaRPr>
          </a:p>
          <a:p>
            <a:pPr marL="0" lvl="0" indent="0" algn="ctr" rtl="0">
              <a:lnSpc>
                <a:spcPct val="70000"/>
              </a:lnSpc>
              <a:spcBef>
                <a:spcPts val="0"/>
              </a:spcBef>
              <a:spcAft>
                <a:spcPts val="0"/>
              </a:spcAft>
              <a:buNone/>
            </a:pPr>
            <a:r>
              <a:rPr lang="en" sz="3800">
                <a:solidFill>
                  <a:schemeClr val="lt2"/>
                </a:solidFill>
              </a:rPr>
              <a:t>CTE Pathways </a:t>
            </a:r>
            <a:endParaRPr sz="3800">
              <a:solidFill>
                <a:schemeClr val="lt2"/>
              </a:solidFill>
            </a:endParaRPr>
          </a:p>
        </p:txBody>
      </p:sp>
      <p:pic>
        <p:nvPicPr>
          <p:cNvPr id="297" name="Google Shape;297;p30"/>
          <p:cNvPicPr preferRelativeResize="0"/>
          <p:nvPr/>
        </p:nvPicPr>
        <p:blipFill>
          <a:blip r:embed="rId3">
            <a:alphaModFix/>
          </a:blip>
          <a:stretch>
            <a:fillRect/>
          </a:stretch>
        </p:blipFill>
        <p:spPr>
          <a:xfrm>
            <a:off x="1653475" y="846200"/>
            <a:ext cx="5919452" cy="4051051"/>
          </a:xfrm>
          <a:prstGeom prst="rect">
            <a:avLst/>
          </a:prstGeom>
          <a:noFill/>
          <a:ln>
            <a:noFill/>
          </a:ln>
        </p:spPr>
      </p:pic>
      <p:sp>
        <p:nvSpPr>
          <p:cNvPr id="298" name="Google Shape;298;p30"/>
          <p:cNvSpPr txBox="1"/>
          <p:nvPr/>
        </p:nvSpPr>
        <p:spPr>
          <a:xfrm rot="-1218811">
            <a:off x="229339" y="855992"/>
            <a:ext cx="1302293" cy="737998"/>
          </a:xfrm>
          <a:prstGeom prst="rect">
            <a:avLst/>
          </a:prstGeom>
          <a:solidFill>
            <a:srgbClr val="8CC75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Solway"/>
                <a:ea typeface="Solway"/>
                <a:cs typeface="Solway"/>
                <a:sym typeface="Solway"/>
              </a:rPr>
              <a:t>Students in STEAM maintain a higher GPA.</a:t>
            </a:r>
            <a:endParaRPr sz="1000">
              <a:solidFill>
                <a:schemeClr val="lt1"/>
              </a:solidFill>
              <a:latin typeface="Solway"/>
              <a:ea typeface="Solway"/>
              <a:cs typeface="Solway"/>
              <a:sym typeface="Solway"/>
            </a:endParaRPr>
          </a:p>
        </p:txBody>
      </p:sp>
      <p:sp>
        <p:nvSpPr>
          <p:cNvPr id="299" name="Google Shape;299;p30"/>
          <p:cNvSpPr txBox="1"/>
          <p:nvPr/>
        </p:nvSpPr>
        <p:spPr>
          <a:xfrm>
            <a:off x="448875" y="4351225"/>
            <a:ext cx="1111200" cy="738000"/>
          </a:xfrm>
          <a:prstGeom prst="rect">
            <a:avLst/>
          </a:prstGeom>
          <a:solidFill>
            <a:srgbClr val="E44D52"/>
          </a:solid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Solway"/>
                <a:ea typeface="Solway"/>
                <a:cs typeface="Solway"/>
                <a:sym typeface="Solway"/>
              </a:rPr>
              <a:t>Students in STEAM stay in College.</a:t>
            </a:r>
            <a:endParaRPr sz="1100">
              <a:solidFill>
                <a:schemeClr val="lt1"/>
              </a:solidFill>
              <a:latin typeface="Solway"/>
              <a:ea typeface="Solway"/>
              <a:cs typeface="Solway"/>
              <a:sym typeface="Solway"/>
            </a:endParaRPr>
          </a:p>
        </p:txBody>
      </p:sp>
      <p:sp>
        <p:nvSpPr>
          <p:cNvPr id="300" name="Google Shape;300;p30"/>
          <p:cNvSpPr txBox="1"/>
          <p:nvPr/>
        </p:nvSpPr>
        <p:spPr>
          <a:xfrm rot="-867483">
            <a:off x="7279732" y="2414220"/>
            <a:ext cx="1403446" cy="1008127"/>
          </a:xfrm>
          <a:prstGeom prst="rect">
            <a:avLst/>
          </a:prstGeom>
          <a:solidFill>
            <a:srgbClr val="12AE86"/>
          </a:solid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Solway"/>
                <a:ea typeface="Solway"/>
                <a:cs typeface="Solway"/>
                <a:sym typeface="Solway"/>
              </a:rPr>
              <a:t>Students in STEAM programs eventually earn higher wages than other peers. </a:t>
            </a:r>
            <a:endParaRPr sz="1100">
              <a:solidFill>
                <a:schemeClr val="lt1"/>
              </a:solidFill>
              <a:latin typeface="Solway"/>
              <a:ea typeface="Solway"/>
              <a:cs typeface="Solway"/>
              <a:sym typeface="Solway"/>
            </a:endParaRPr>
          </a:p>
        </p:txBody>
      </p:sp>
      <p:sp>
        <p:nvSpPr>
          <p:cNvPr id="301" name="Google Shape;301;p30"/>
          <p:cNvSpPr txBox="1"/>
          <p:nvPr/>
        </p:nvSpPr>
        <p:spPr>
          <a:xfrm rot="471085">
            <a:off x="271476" y="1788116"/>
            <a:ext cx="1552655" cy="1144126"/>
          </a:xfrm>
          <a:prstGeom prst="rect">
            <a:avLst/>
          </a:prstGeom>
          <a:solidFill>
            <a:srgbClr val="015F8B"/>
          </a:solid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lt1"/>
                </a:solidFill>
                <a:latin typeface="Solway"/>
                <a:ea typeface="Solway"/>
                <a:cs typeface="Solway"/>
                <a:sym typeface="Solway"/>
              </a:rPr>
              <a:t>STEAM increases student connectedness, student engagement and reduce behavioral problem. .</a:t>
            </a:r>
            <a:endParaRPr sz="1000">
              <a:solidFill>
                <a:schemeClr val="lt1"/>
              </a:solidFill>
              <a:latin typeface="Solway"/>
              <a:ea typeface="Solway"/>
              <a:cs typeface="Solway"/>
              <a:sym typeface="Solway"/>
            </a:endParaRPr>
          </a:p>
        </p:txBody>
      </p:sp>
      <p:sp>
        <p:nvSpPr>
          <p:cNvPr id="302" name="Google Shape;302;p30"/>
          <p:cNvSpPr txBox="1"/>
          <p:nvPr/>
        </p:nvSpPr>
        <p:spPr>
          <a:xfrm rot="-584952">
            <a:off x="362468" y="3046257"/>
            <a:ext cx="1477538" cy="1304671"/>
          </a:xfrm>
          <a:prstGeom prst="rect">
            <a:avLst/>
          </a:prstGeom>
          <a:solidFill>
            <a:srgbClr val="EE9047"/>
          </a:solid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latin typeface="Solway"/>
                <a:ea typeface="Solway"/>
                <a:cs typeface="Solway"/>
                <a:sym typeface="Solway"/>
              </a:rPr>
              <a:t>STEAM significantly increased high school graduation rate and students persisting through graduation.</a:t>
            </a:r>
            <a:endParaRPr sz="1100">
              <a:solidFill>
                <a:schemeClr val="lt1"/>
              </a:solidFill>
              <a:latin typeface="Solway"/>
              <a:ea typeface="Solway"/>
              <a:cs typeface="Solway"/>
              <a:sym typeface="Solway"/>
            </a:endParaRPr>
          </a:p>
        </p:txBody>
      </p:sp>
      <p:sp>
        <p:nvSpPr>
          <p:cNvPr id="303" name="Google Shape;303;p30"/>
          <p:cNvSpPr txBox="1"/>
          <p:nvPr/>
        </p:nvSpPr>
        <p:spPr>
          <a:xfrm rot="821321">
            <a:off x="7201295" y="3654990"/>
            <a:ext cx="1403361" cy="1144328"/>
          </a:xfrm>
          <a:prstGeom prst="rect">
            <a:avLst/>
          </a:prstGeom>
          <a:solidFill>
            <a:srgbClr val="038640"/>
          </a:solid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Solway"/>
                <a:ea typeface="Solway"/>
                <a:cs typeface="Solway"/>
                <a:sym typeface="Solway"/>
              </a:rPr>
              <a:t>High risk students or 8 to 10 times less likely to drop out if they are in STEAM programs</a:t>
            </a:r>
            <a:endParaRPr sz="1100">
              <a:solidFill>
                <a:schemeClr val="lt1"/>
              </a:solidFill>
              <a:latin typeface="Solway"/>
              <a:ea typeface="Solway"/>
              <a:cs typeface="Solway"/>
              <a:sym typeface="Solway"/>
            </a:endParaRPr>
          </a:p>
        </p:txBody>
      </p:sp>
      <p:sp>
        <p:nvSpPr>
          <p:cNvPr id="304" name="Google Shape;304;p30"/>
          <p:cNvSpPr txBox="1"/>
          <p:nvPr/>
        </p:nvSpPr>
        <p:spPr>
          <a:xfrm rot="1358493">
            <a:off x="7361817" y="1277192"/>
            <a:ext cx="1280377" cy="1007931"/>
          </a:xfrm>
          <a:prstGeom prst="rect">
            <a:avLst/>
          </a:prstGeom>
          <a:solidFill>
            <a:srgbClr val="E2559A"/>
          </a:solid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Solway"/>
                <a:ea typeface="Solway"/>
                <a:cs typeface="Solway"/>
                <a:sym typeface="Solway"/>
              </a:rPr>
              <a:t>STEAM has been proven to prepare students for College.</a:t>
            </a:r>
            <a:endParaRPr sz="1100">
              <a:solidFill>
                <a:schemeClr val="lt1"/>
              </a:solidFill>
              <a:latin typeface="Solway"/>
              <a:ea typeface="Solway"/>
              <a:cs typeface="Solway"/>
              <a:sym typeface="Solw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type="ctrTitle"/>
          </p:nvPr>
        </p:nvSpPr>
        <p:spPr>
          <a:xfrm>
            <a:off x="311708" y="-1465225"/>
            <a:ext cx="8520600" cy="2052600"/>
          </a:xfrm>
          <a:prstGeom prst="rect">
            <a:avLst/>
          </a:prstGeom>
          <a:effectLst>
            <a:outerShdw blurRad="57150" dist="19050" dir="5400000" algn="bl" rotWithShape="0">
              <a:srgbClr val="E9E5D4">
                <a:alpha val="50000"/>
              </a:srgbClr>
            </a:outerShdw>
          </a:effectLst>
        </p:spPr>
        <p:txBody>
          <a:bodyPr spcFirstLastPara="1" wrap="square" lIns="45725" tIns="22850" rIns="45725" bIns="22850" anchor="b" anchorCtr="0">
            <a:noAutofit/>
          </a:bodyPr>
          <a:lstStyle/>
          <a:p>
            <a:pPr marL="0" lvl="0" indent="0" algn="ctr" rtl="0">
              <a:spcBef>
                <a:spcPts val="0"/>
              </a:spcBef>
              <a:spcAft>
                <a:spcPts val="0"/>
              </a:spcAft>
              <a:buNone/>
            </a:pPr>
            <a:r>
              <a:rPr lang="en" sz="3600"/>
              <a:t>Wellness Room Design Project</a:t>
            </a:r>
            <a:endParaRPr sz="3600"/>
          </a:p>
        </p:txBody>
      </p:sp>
      <p:sp>
        <p:nvSpPr>
          <p:cNvPr id="310" name="Google Shape;310;p31"/>
          <p:cNvSpPr txBox="1">
            <a:spLocks noGrp="1"/>
          </p:cNvSpPr>
          <p:nvPr>
            <p:ph type="subTitle" idx="1"/>
          </p:nvPr>
        </p:nvSpPr>
        <p:spPr>
          <a:xfrm>
            <a:off x="311700" y="471925"/>
            <a:ext cx="8520600" cy="792600"/>
          </a:xfrm>
          <a:prstGeom prst="rect">
            <a:avLst/>
          </a:prstGeom>
        </p:spPr>
        <p:txBody>
          <a:bodyPr spcFirstLastPara="1" wrap="square" lIns="45725" tIns="22850" rIns="45725" bIns="22850" anchor="t" anchorCtr="0">
            <a:noAutofit/>
          </a:bodyPr>
          <a:lstStyle/>
          <a:p>
            <a:pPr marL="0" lvl="0" indent="0" algn="ctr" rtl="0">
              <a:spcBef>
                <a:spcPts val="300"/>
              </a:spcBef>
              <a:spcAft>
                <a:spcPts val="0"/>
              </a:spcAft>
              <a:buNone/>
            </a:pPr>
            <a:r>
              <a:rPr lang="en">
                <a:solidFill>
                  <a:srgbClr val="E9E5D4"/>
                </a:solidFill>
                <a:latin typeface="Solway Light"/>
                <a:ea typeface="Solway Light"/>
                <a:cs typeface="Solway Light"/>
                <a:sym typeface="Solway Light"/>
              </a:rPr>
              <a:t>STEAM Integration in Action </a:t>
            </a:r>
            <a:endParaRPr>
              <a:solidFill>
                <a:srgbClr val="E9E5D4"/>
              </a:solidFill>
              <a:latin typeface="Solway Light"/>
              <a:ea typeface="Solway Light"/>
              <a:cs typeface="Solway Light"/>
              <a:sym typeface="Solway Light"/>
            </a:endParaRPr>
          </a:p>
        </p:txBody>
      </p:sp>
      <p:pic>
        <p:nvPicPr>
          <p:cNvPr id="311" name="Google Shape;311;p31"/>
          <p:cNvPicPr preferRelativeResize="0"/>
          <p:nvPr/>
        </p:nvPicPr>
        <p:blipFill>
          <a:blip r:embed="rId3">
            <a:alphaModFix/>
          </a:blip>
          <a:stretch>
            <a:fillRect/>
          </a:stretch>
        </p:blipFill>
        <p:spPr>
          <a:xfrm>
            <a:off x="4762693" y="928575"/>
            <a:ext cx="3927383" cy="3950649"/>
          </a:xfrm>
          <a:prstGeom prst="rect">
            <a:avLst/>
          </a:prstGeom>
          <a:noFill/>
          <a:ln>
            <a:noFill/>
          </a:ln>
        </p:spPr>
      </p:pic>
      <p:pic>
        <p:nvPicPr>
          <p:cNvPr id="312" name="Google Shape;312;p31"/>
          <p:cNvPicPr preferRelativeResize="0"/>
          <p:nvPr/>
        </p:nvPicPr>
        <p:blipFill>
          <a:blip r:embed="rId4">
            <a:alphaModFix/>
          </a:blip>
          <a:stretch>
            <a:fillRect/>
          </a:stretch>
        </p:blipFill>
        <p:spPr>
          <a:xfrm>
            <a:off x="709750" y="928575"/>
            <a:ext cx="3927374" cy="389849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2"/>
          <p:cNvSpPr txBox="1">
            <a:spLocks noGrp="1"/>
          </p:cNvSpPr>
          <p:nvPr>
            <p:ph type="ctrTitle"/>
          </p:nvPr>
        </p:nvSpPr>
        <p:spPr>
          <a:xfrm>
            <a:off x="311700" y="62475"/>
            <a:ext cx="8520600" cy="738000"/>
          </a:xfrm>
          <a:prstGeom prst="rect">
            <a:avLst/>
          </a:prstGeom>
        </p:spPr>
        <p:txBody>
          <a:bodyPr spcFirstLastPara="1" wrap="square" lIns="45725" tIns="22850" rIns="45725" bIns="22850" anchor="b" anchorCtr="0">
            <a:noAutofit/>
          </a:bodyPr>
          <a:lstStyle/>
          <a:p>
            <a:pPr marL="0" lvl="0" indent="0" algn="ctr" rtl="0">
              <a:spcBef>
                <a:spcPts val="0"/>
              </a:spcBef>
              <a:spcAft>
                <a:spcPts val="0"/>
              </a:spcAft>
              <a:buNone/>
            </a:pPr>
            <a:r>
              <a:rPr lang="en" sz="3800">
                <a:solidFill>
                  <a:schemeClr val="lt2"/>
                </a:solidFill>
              </a:rPr>
              <a:t>Why These Opportunities Matter</a:t>
            </a:r>
            <a:endParaRPr sz="3800">
              <a:solidFill>
                <a:schemeClr val="lt2"/>
              </a:solidFill>
            </a:endParaRPr>
          </a:p>
        </p:txBody>
      </p:sp>
      <p:pic>
        <p:nvPicPr>
          <p:cNvPr id="318" name="Google Shape;318;p32"/>
          <p:cNvPicPr preferRelativeResize="0"/>
          <p:nvPr/>
        </p:nvPicPr>
        <p:blipFill>
          <a:blip r:embed="rId3">
            <a:alphaModFix/>
          </a:blip>
          <a:stretch>
            <a:fillRect/>
          </a:stretch>
        </p:blipFill>
        <p:spPr>
          <a:xfrm>
            <a:off x="122775" y="939800"/>
            <a:ext cx="4429100" cy="3583325"/>
          </a:xfrm>
          <a:prstGeom prst="rect">
            <a:avLst/>
          </a:prstGeom>
          <a:noFill/>
          <a:ln w="28575" cap="flat" cmpd="sng">
            <a:solidFill>
              <a:schemeClr val="dk2"/>
            </a:solidFill>
            <a:prstDash val="solid"/>
            <a:round/>
            <a:headEnd type="none" w="sm" len="sm"/>
            <a:tailEnd type="none" w="sm" len="sm"/>
          </a:ln>
        </p:spPr>
      </p:pic>
      <p:pic>
        <p:nvPicPr>
          <p:cNvPr id="319" name="Google Shape;319;p32"/>
          <p:cNvPicPr preferRelativeResize="0"/>
          <p:nvPr/>
        </p:nvPicPr>
        <p:blipFill>
          <a:blip r:embed="rId4">
            <a:alphaModFix/>
          </a:blip>
          <a:stretch>
            <a:fillRect/>
          </a:stretch>
        </p:blipFill>
        <p:spPr>
          <a:xfrm>
            <a:off x="4628075" y="939800"/>
            <a:ext cx="4449251" cy="3583325"/>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15"/>
          <p:cNvPicPr preferRelativeResize="0">
            <a:picLocks noGrp="1"/>
          </p:cNvPicPr>
          <p:nvPr>
            <p:ph type="pic" idx="2"/>
          </p:nvPr>
        </p:nvPicPr>
        <p:blipFill rotWithShape="1">
          <a:blip r:embed="rId3">
            <a:alphaModFix/>
          </a:blip>
          <a:srcRect l="32435" r="20412"/>
          <a:stretch/>
        </p:blipFill>
        <p:spPr>
          <a:xfrm>
            <a:off x="4447750" y="25"/>
            <a:ext cx="4836299" cy="5143501"/>
          </a:xfrm>
          <a:prstGeom prst="rect">
            <a:avLst/>
          </a:prstGeom>
        </p:spPr>
      </p:pic>
      <p:sp>
        <p:nvSpPr>
          <p:cNvPr id="156" name="Google Shape;156;p15"/>
          <p:cNvSpPr/>
          <p:nvPr/>
        </p:nvSpPr>
        <p:spPr>
          <a:xfrm rot="5400000">
            <a:off x="64266" y="-265212"/>
            <a:ext cx="5545454" cy="5673963"/>
          </a:xfrm>
          <a:custGeom>
            <a:avLst/>
            <a:gdLst/>
            <a:ahLst/>
            <a:cxnLst/>
            <a:rect l="l" t="t" r="r" b="b"/>
            <a:pathLst>
              <a:path w="11090907" h="11347926" extrusionOk="0">
                <a:moveTo>
                  <a:pt x="0" y="0"/>
                </a:moveTo>
                <a:lnTo>
                  <a:pt x="11090907" y="0"/>
                </a:lnTo>
                <a:lnTo>
                  <a:pt x="11090907" y="11347926"/>
                </a:lnTo>
                <a:lnTo>
                  <a:pt x="0" y="11347926"/>
                </a:lnTo>
                <a:lnTo>
                  <a:pt x="0" y="0"/>
                </a:lnTo>
                <a:close/>
              </a:path>
            </a:pathLst>
          </a:custGeom>
          <a:blipFill rotWithShape="1">
            <a:blip r:embed="rId4">
              <a:alphaModFix/>
            </a:blip>
            <a:stretch>
              <a:fillRect r="-43098"/>
            </a:stretch>
          </a:blipFill>
          <a:ln>
            <a:noFill/>
          </a:ln>
        </p:spPr>
      </p:sp>
      <p:sp>
        <p:nvSpPr>
          <p:cNvPr id="157" name="Google Shape;157;p15"/>
          <p:cNvSpPr txBox="1">
            <a:spLocks noGrp="1"/>
          </p:cNvSpPr>
          <p:nvPr>
            <p:ph type="title"/>
          </p:nvPr>
        </p:nvSpPr>
        <p:spPr>
          <a:xfrm>
            <a:off x="449500" y="273000"/>
            <a:ext cx="3891000" cy="4433700"/>
          </a:xfrm>
          <a:prstGeom prst="rect">
            <a:avLst/>
          </a:prstGeom>
        </p:spPr>
        <p:txBody>
          <a:bodyPr spcFirstLastPara="1" wrap="square" lIns="45725" tIns="22850" rIns="45725" bIns="22850" anchor="t" anchorCtr="0">
            <a:noAutofit/>
          </a:bodyPr>
          <a:lstStyle/>
          <a:p>
            <a:pPr marL="0" lvl="0" indent="0" algn="ctr" rtl="0">
              <a:spcBef>
                <a:spcPts val="0"/>
              </a:spcBef>
              <a:spcAft>
                <a:spcPts val="0"/>
              </a:spcAft>
              <a:buNone/>
            </a:pPr>
            <a:r>
              <a:rPr lang="en" sz="2000"/>
              <a:t>At Ocala STEAM Academy it is our mission to provide a quality and well-rounded education that will support students in reaching their full potential. </a:t>
            </a:r>
            <a:endParaRPr sz="2000"/>
          </a:p>
          <a:p>
            <a:pPr marL="0" lvl="0" indent="0" algn="ctr" rtl="0">
              <a:spcBef>
                <a:spcPts val="0"/>
              </a:spcBef>
              <a:spcAft>
                <a:spcPts val="0"/>
              </a:spcAft>
              <a:buNone/>
            </a:pPr>
            <a:endParaRPr sz="2000"/>
          </a:p>
          <a:p>
            <a:pPr marL="0" lvl="0" indent="0" algn="ctr" rtl="0">
              <a:spcBef>
                <a:spcPts val="0"/>
              </a:spcBef>
              <a:spcAft>
                <a:spcPts val="0"/>
              </a:spcAft>
              <a:buClr>
                <a:schemeClr val="dk1"/>
              </a:buClr>
              <a:buSzPts val="1100"/>
              <a:buFont typeface="Arial"/>
              <a:buNone/>
            </a:pPr>
            <a:r>
              <a:rPr lang="en" sz="2000"/>
              <a:t>Our staff is committed to serving and promoting each student’s academic success, social and personal growth, and career aspirations through a rigorous curriculum that is both challenging and engaging.</a:t>
            </a:r>
            <a:endParaRPr sz="2000"/>
          </a:p>
          <a:p>
            <a:pPr marL="0" lvl="0" indent="0" algn="ctr" rtl="0">
              <a:spcBef>
                <a:spcPts val="0"/>
              </a:spcBef>
              <a:spcAft>
                <a:spcPts val="0"/>
              </a:spcAft>
              <a:buClr>
                <a:schemeClr val="dk1"/>
              </a:buClr>
              <a:buSzPts val="1100"/>
              <a:buFont typeface="Arial"/>
              <a:buNone/>
            </a:pPr>
            <a:endParaRPr sz="2000"/>
          </a:p>
          <a:p>
            <a:pPr marL="0" lvl="0" indent="0" algn="ctr" rtl="0">
              <a:spcBef>
                <a:spcPts val="0"/>
              </a:spcBef>
              <a:spcAft>
                <a:spcPts val="0"/>
              </a:spcAft>
              <a:buNone/>
            </a:pPr>
            <a:endParaRPr sz="2000"/>
          </a:p>
        </p:txBody>
      </p:sp>
      <p:sp>
        <p:nvSpPr>
          <p:cNvPr id="158" name="Google Shape;158;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3"/>
          <p:cNvSpPr txBox="1">
            <a:spLocks noGrp="1"/>
          </p:cNvSpPr>
          <p:nvPr>
            <p:ph type="ctrTitle"/>
          </p:nvPr>
        </p:nvSpPr>
        <p:spPr>
          <a:xfrm>
            <a:off x="311700" y="666325"/>
            <a:ext cx="8520600" cy="738000"/>
          </a:xfrm>
          <a:prstGeom prst="rect">
            <a:avLst/>
          </a:prstGeom>
        </p:spPr>
        <p:txBody>
          <a:bodyPr spcFirstLastPara="1" wrap="square" lIns="45725" tIns="22850" rIns="45725" bIns="22850" anchor="b" anchorCtr="0">
            <a:noAutofit/>
          </a:bodyPr>
          <a:lstStyle/>
          <a:p>
            <a:pPr marL="0" lvl="0" indent="0" algn="ctr" rtl="0">
              <a:spcBef>
                <a:spcPts val="0"/>
              </a:spcBef>
              <a:spcAft>
                <a:spcPts val="0"/>
              </a:spcAft>
              <a:buNone/>
            </a:pPr>
            <a:r>
              <a:rPr lang="en" sz="3800">
                <a:solidFill>
                  <a:schemeClr val="lt2"/>
                </a:solidFill>
              </a:rPr>
              <a:t>At Ocala STEAM our students are GEARed UP for success! </a:t>
            </a:r>
            <a:endParaRPr sz="3800">
              <a:solidFill>
                <a:schemeClr val="lt2"/>
              </a:solidFill>
            </a:endParaRPr>
          </a:p>
        </p:txBody>
      </p:sp>
      <p:pic>
        <p:nvPicPr>
          <p:cNvPr id="325" name="Google Shape;325;p33"/>
          <p:cNvPicPr preferRelativeResize="0"/>
          <p:nvPr/>
        </p:nvPicPr>
        <p:blipFill>
          <a:blip r:embed="rId3">
            <a:alphaModFix/>
          </a:blip>
          <a:stretch>
            <a:fillRect/>
          </a:stretch>
        </p:blipFill>
        <p:spPr>
          <a:xfrm>
            <a:off x="2338825" y="1404325"/>
            <a:ext cx="4466353" cy="3434376"/>
          </a:xfrm>
          <a:prstGeom prst="rect">
            <a:avLst/>
          </a:prstGeom>
          <a:noFill/>
          <a:ln>
            <a:noFill/>
          </a:ln>
        </p:spPr>
      </p:pic>
      <p:sp>
        <p:nvSpPr>
          <p:cNvPr id="326" name="Google Shape;326;p33"/>
          <p:cNvSpPr txBox="1"/>
          <p:nvPr/>
        </p:nvSpPr>
        <p:spPr>
          <a:xfrm>
            <a:off x="235825" y="1573063"/>
            <a:ext cx="2179200" cy="309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E9E5D4"/>
                </a:solidFill>
                <a:latin typeface="Solway Light"/>
                <a:ea typeface="Solway Light"/>
                <a:cs typeface="Solway Light"/>
                <a:sym typeface="Solway Light"/>
              </a:rPr>
              <a:t>Globally Aware</a:t>
            </a:r>
            <a:endParaRPr sz="2100">
              <a:solidFill>
                <a:srgbClr val="E9E5D4"/>
              </a:solidFill>
              <a:latin typeface="Solway Light"/>
              <a:ea typeface="Solway Light"/>
              <a:cs typeface="Solway Light"/>
              <a:sym typeface="Solway Light"/>
            </a:endParaRPr>
          </a:p>
          <a:p>
            <a:pPr marL="0" lvl="0" indent="0" algn="l" rtl="0">
              <a:spcBef>
                <a:spcPts val="0"/>
              </a:spcBef>
              <a:spcAft>
                <a:spcPts val="0"/>
              </a:spcAft>
              <a:buNone/>
            </a:pPr>
            <a:endParaRPr sz="2100">
              <a:solidFill>
                <a:srgbClr val="E9E5D4"/>
              </a:solidFill>
              <a:latin typeface="Solway Light"/>
              <a:ea typeface="Solway Light"/>
              <a:cs typeface="Solway Light"/>
              <a:sym typeface="Solway Light"/>
            </a:endParaRPr>
          </a:p>
          <a:p>
            <a:pPr marL="0" lvl="0" indent="0" algn="l" rtl="0">
              <a:spcBef>
                <a:spcPts val="0"/>
              </a:spcBef>
              <a:spcAft>
                <a:spcPts val="0"/>
              </a:spcAft>
              <a:buNone/>
            </a:pPr>
            <a:endParaRPr sz="2100">
              <a:solidFill>
                <a:srgbClr val="E9E5D4"/>
              </a:solidFill>
              <a:latin typeface="Solway Light"/>
              <a:ea typeface="Solway Light"/>
              <a:cs typeface="Solway Light"/>
              <a:sym typeface="Solway Light"/>
            </a:endParaRPr>
          </a:p>
          <a:p>
            <a:pPr marL="0" lvl="0" indent="0" algn="l" rtl="0">
              <a:spcBef>
                <a:spcPts val="0"/>
              </a:spcBef>
              <a:spcAft>
                <a:spcPts val="0"/>
              </a:spcAft>
              <a:buNone/>
            </a:pPr>
            <a:r>
              <a:rPr lang="en" sz="2100">
                <a:solidFill>
                  <a:srgbClr val="E9E5D4"/>
                </a:solidFill>
                <a:latin typeface="Solway Light"/>
                <a:ea typeface="Solway Light"/>
                <a:cs typeface="Solway Light"/>
                <a:sym typeface="Solway Light"/>
              </a:rPr>
              <a:t>Empowered</a:t>
            </a:r>
            <a:endParaRPr sz="2100">
              <a:solidFill>
                <a:srgbClr val="E9E5D4"/>
              </a:solidFill>
              <a:latin typeface="Solway Light"/>
              <a:ea typeface="Solway Light"/>
              <a:cs typeface="Solway Light"/>
              <a:sym typeface="Solway Light"/>
            </a:endParaRPr>
          </a:p>
          <a:p>
            <a:pPr marL="0" lvl="0" indent="0" algn="l" rtl="0">
              <a:spcBef>
                <a:spcPts val="0"/>
              </a:spcBef>
              <a:spcAft>
                <a:spcPts val="0"/>
              </a:spcAft>
              <a:buNone/>
            </a:pPr>
            <a:endParaRPr sz="2100">
              <a:solidFill>
                <a:srgbClr val="E9E5D4"/>
              </a:solidFill>
              <a:latin typeface="Solway Light"/>
              <a:ea typeface="Solway Light"/>
              <a:cs typeface="Solway Light"/>
              <a:sym typeface="Solway Light"/>
            </a:endParaRPr>
          </a:p>
          <a:p>
            <a:pPr marL="0" lvl="0" indent="0" algn="l" rtl="0">
              <a:spcBef>
                <a:spcPts val="0"/>
              </a:spcBef>
              <a:spcAft>
                <a:spcPts val="0"/>
              </a:spcAft>
              <a:buNone/>
            </a:pPr>
            <a:endParaRPr sz="2100">
              <a:solidFill>
                <a:srgbClr val="E9E5D4"/>
              </a:solidFill>
              <a:latin typeface="Solway Light"/>
              <a:ea typeface="Solway Light"/>
              <a:cs typeface="Solway Light"/>
              <a:sym typeface="Solway Light"/>
            </a:endParaRPr>
          </a:p>
          <a:p>
            <a:pPr marL="0" lvl="0" indent="0" algn="l" rtl="0">
              <a:spcBef>
                <a:spcPts val="0"/>
              </a:spcBef>
              <a:spcAft>
                <a:spcPts val="0"/>
              </a:spcAft>
              <a:buNone/>
            </a:pPr>
            <a:r>
              <a:rPr lang="en" sz="2100">
                <a:solidFill>
                  <a:srgbClr val="E9E5D4"/>
                </a:solidFill>
                <a:latin typeface="Solway Light"/>
                <a:ea typeface="Solway Light"/>
                <a:cs typeface="Solway Light"/>
                <a:sym typeface="Solway Light"/>
              </a:rPr>
              <a:t>Academically Courageous </a:t>
            </a:r>
            <a:endParaRPr sz="2100">
              <a:solidFill>
                <a:srgbClr val="E9E5D4"/>
              </a:solidFill>
              <a:latin typeface="Solway Light"/>
              <a:ea typeface="Solway Light"/>
              <a:cs typeface="Solway Light"/>
              <a:sym typeface="Solway Light"/>
            </a:endParaRPr>
          </a:p>
          <a:p>
            <a:pPr marL="0" lvl="0" indent="0" algn="l" rtl="0">
              <a:spcBef>
                <a:spcPts val="0"/>
              </a:spcBef>
              <a:spcAft>
                <a:spcPts val="0"/>
              </a:spcAft>
              <a:buNone/>
            </a:pPr>
            <a:endParaRPr sz="2100">
              <a:solidFill>
                <a:srgbClr val="E9E5D4"/>
              </a:solidFill>
              <a:latin typeface="Solway Light"/>
              <a:ea typeface="Solway Light"/>
              <a:cs typeface="Solway Light"/>
              <a:sym typeface="Solway Light"/>
            </a:endParaRPr>
          </a:p>
        </p:txBody>
      </p:sp>
      <p:sp>
        <p:nvSpPr>
          <p:cNvPr id="327" name="Google Shape;327;p33"/>
          <p:cNvSpPr txBox="1"/>
          <p:nvPr/>
        </p:nvSpPr>
        <p:spPr>
          <a:xfrm>
            <a:off x="6923000" y="1574550"/>
            <a:ext cx="23148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E9E5D4"/>
                </a:solidFill>
                <a:latin typeface="Solway Light"/>
                <a:ea typeface="Solway Light"/>
                <a:cs typeface="Solway Light"/>
                <a:sym typeface="Solway Light"/>
              </a:rPr>
              <a:t>Reflective</a:t>
            </a:r>
            <a:endParaRPr sz="2100">
              <a:solidFill>
                <a:srgbClr val="E9E5D4"/>
              </a:solidFill>
              <a:latin typeface="Solway Light"/>
              <a:ea typeface="Solway Light"/>
              <a:cs typeface="Solway Light"/>
              <a:sym typeface="Solway Light"/>
            </a:endParaRPr>
          </a:p>
          <a:p>
            <a:pPr marL="0" lvl="0" indent="0" algn="l" rtl="0">
              <a:spcBef>
                <a:spcPts val="0"/>
              </a:spcBef>
              <a:spcAft>
                <a:spcPts val="0"/>
              </a:spcAft>
              <a:buNone/>
            </a:pPr>
            <a:endParaRPr sz="2100">
              <a:solidFill>
                <a:srgbClr val="E9E5D4"/>
              </a:solidFill>
              <a:latin typeface="Solway Light"/>
              <a:ea typeface="Solway Light"/>
              <a:cs typeface="Solway Light"/>
              <a:sym typeface="Solway Light"/>
            </a:endParaRPr>
          </a:p>
          <a:p>
            <a:pPr marL="0" lvl="0" indent="0" algn="l" rtl="0">
              <a:spcBef>
                <a:spcPts val="0"/>
              </a:spcBef>
              <a:spcAft>
                <a:spcPts val="0"/>
              </a:spcAft>
              <a:buNone/>
            </a:pPr>
            <a:endParaRPr sz="2100">
              <a:solidFill>
                <a:srgbClr val="E9E5D4"/>
              </a:solidFill>
              <a:latin typeface="Solway Light"/>
              <a:ea typeface="Solway Light"/>
              <a:cs typeface="Solway Light"/>
              <a:sym typeface="Solway Light"/>
            </a:endParaRPr>
          </a:p>
          <a:p>
            <a:pPr marL="0" lvl="0" indent="0" algn="l" rtl="0">
              <a:spcBef>
                <a:spcPts val="0"/>
              </a:spcBef>
              <a:spcAft>
                <a:spcPts val="0"/>
              </a:spcAft>
              <a:buNone/>
            </a:pPr>
            <a:r>
              <a:rPr lang="en" sz="2100">
                <a:solidFill>
                  <a:srgbClr val="E9E5D4"/>
                </a:solidFill>
                <a:latin typeface="Solway Light"/>
                <a:ea typeface="Solway Light"/>
                <a:cs typeface="Solway Light"/>
                <a:sym typeface="Solway Light"/>
              </a:rPr>
              <a:t>Upstanding</a:t>
            </a:r>
            <a:endParaRPr sz="2100">
              <a:solidFill>
                <a:srgbClr val="E9E5D4"/>
              </a:solidFill>
              <a:latin typeface="Solway Light"/>
              <a:ea typeface="Solway Light"/>
              <a:cs typeface="Solway Light"/>
              <a:sym typeface="Solway Light"/>
            </a:endParaRPr>
          </a:p>
          <a:p>
            <a:pPr marL="0" lvl="0" indent="0" algn="l" rtl="0">
              <a:spcBef>
                <a:spcPts val="0"/>
              </a:spcBef>
              <a:spcAft>
                <a:spcPts val="0"/>
              </a:spcAft>
              <a:buNone/>
            </a:pPr>
            <a:endParaRPr sz="2100">
              <a:solidFill>
                <a:srgbClr val="E9E5D4"/>
              </a:solidFill>
              <a:latin typeface="Solway Light"/>
              <a:ea typeface="Solway Light"/>
              <a:cs typeface="Solway Light"/>
              <a:sym typeface="Solway Light"/>
            </a:endParaRPr>
          </a:p>
          <a:p>
            <a:pPr marL="0" lvl="0" indent="0" algn="l" rtl="0">
              <a:spcBef>
                <a:spcPts val="0"/>
              </a:spcBef>
              <a:spcAft>
                <a:spcPts val="0"/>
              </a:spcAft>
              <a:buNone/>
            </a:pPr>
            <a:endParaRPr sz="2100">
              <a:solidFill>
                <a:srgbClr val="E9E5D4"/>
              </a:solidFill>
              <a:latin typeface="Solway Light"/>
              <a:ea typeface="Solway Light"/>
              <a:cs typeface="Solway Light"/>
              <a:sym typeface="Solway Light"/>
            </a:endParaRPr>
          </a:p>
          <a:p>
            <a:pPr marL="0" lvl="0" indent="0" algn="l" rtl="0">
              <a:spcBef>
                <a:spcPts val="0"/>
              </a:spcBef>
              <a:spcAft>
                <a:spcPts val="0"/>
              </a:spcAft>
              <a:buNone/>
            </a:pPr>
            <a:r>
              <a:rPr lang="en" sz="2100">
                <a:solidFill>
                  <a:srgbClr val="E9E5D4"/>
                </a:solidFill>
                <a:latin typeface="Solway Light"/>
                <a:ea typeface="Solway Light"/>
                <a:cs typeface="Solway Light"/>
                <a:sym typeface="Solway Light"/>
              </a:rPr>
              <a:t>Problem Solvers </a:t>
            </a:r>
            <a:endParaRPr sz="2100">
              <a:solidFill>
                <a:srgbClr val="E9E5D4"/>
              </a:solidFill>
              <a:latin typeface="Solway Light"/>
              <a:ea typeface="Solway Light"/>
              <a:cs typeface="Solway Light"/>
              <a:sym typeface="Solway Light"/>
            </a:endParaRPr>
          </a:p>
          <a:p>
            <a:pPr marL="0" lvl="0" indent="0" algn="l" rtl="0">
              <a:spcBef>
                <a:spcPts val="0"/>
              </a:spcBef>
              <a:spcAft>
                <a:spcPts val="0"/>
              </a:spcAft>
              <a:buNone/>
            </a:pPr>
            <a:endParaRPr sz="2100">
              <a:solidFill>
                <a:srgbClr val="E9E5D4"/>
              </a:solidFill>
              <a:latin typeface="Solway Light"/>
              <a:ea typeface="Solway Light"/>
              <a:cs typeface="Solway Light"/>
              <a:sym typeface="Solway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4"/>
          <p:cNvSpPr txBox="1">
            <a:spLocks noGrp="1"/>
          </p:cNvSpPr>
          <p:nvPr>
            <p:ph type="title"/>
          </p:nvPr>
        </p:nvSpPr>
        <p:spPr>
          <a:xfrm>
            <a:off x="1313654" y="1428675"/>
            <a:ext cx="6261600" cy="2739000"/>
          </a:xfrm>
          <a:prstGeom prst="rect">
            <a:avLst/>
          </a:prstGeom>
        </p:spPr>
        <p:txBody>
          <a:bodyPr spcFirstLastPara="1" wrap="square" lIns="45725" tIns="22850" rIns="45725" bIns="22850" anchor="t" anchorCtr="0">
            <a:noAutofit/>
          </a:bodyPr>
          <a:lstStyle/>
          <a:p>
            <a:pPr marL="0" lvl="0" indent="0" algn="ctr" rtl="0">
              <a:spcBef>
                <a:spcPts val="0"/>
              </a:spcBef>
              <a:spcAft>
                <a:spcPts val="0"/>
              </a:spcAft>
              <a:buNone/>
            </a:pPr>
            <a:r>
              <a:rPr lang="en" sz="4800"/>
              <a:t>Join Ocala, Where Students Are Empowered to Lead and Succeed</a:t>
            </a:r>
            <a:endParaRPr sz="4800"/>
          </a:p>
        </p:txBody>
      </p:sp>
      <p:sp>
        <p:nvSpPr>
          <p:cNvPr id="333" name="Google Shape;333;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5"/>
          <p:cNvSpPr txBox="1">
            <a:spLocks noGrp="1"/>
          </p:cNvSpPr>
          <p:nvPr>
            <p:ph type="title"/>
          </p:nvPr>
        </p:nvSpPr>
        <p:spPr>
          <a:xfrm>
            <a:off x="1085924" y="1352475"/>
            <a:ext cx="7168500" cy="2739000"/>
          </a:xfrm>
          <a:prstGeom prst="rect">
            <a:avLst/>
          </a:prstGeom>
        </p:spPr>
        <p:txBody>
          <a:bodyPr spcFirstLastPara="1" wrap="square" lIns="45725" tIns="22850" rIns="45725" bIns="22850" anchor="t" anchorCtr="0">
            <a:noAutofit/>
          </a:bodyPr>
          <a:lstStyle/>
          <a:p>
            <a:pPr marL="0" lvl="0" indent="0" algn="ctr" rtl="0">
              <a:spcBef>
                <a:spcPts val="0"/>
              </a:spcBef>
              <a:spcAft>
                <a:spcPts val="0"/>
              </a:spcAft>
              <a:buNone/>
            </a:pPr>
            <a:r>
              <a:rPr lang="en" sz="3600"/>
              <a:t>Want to know more, come visit for a shadow day! </a:t>
            </a:r>
            <a:endParaRPr sz="3600"/>
          </a:p>
        </p:txBody>
      </p:sp>
      <p:sp>
        <p:nvSpPr>
          <p:cNvPr id="339" name="Google Shape;339;p35"/>
          <p:cNvSpPr txBox="1">
            <a:spLocks noGrp="1"/>
          </p:cNvSpPr>
          <p:nvPr>
            <p:ph type="subTitle" idx="1"/>
          </p:nvPr>
        </p:nvSpPr>
        <p:spPr>
          <a:xfrm>
            <a:off x="2183419" y="2402549"/>
            <a:ext cx="4372800" cy="169200"/>
          </a:xfrm>
          <a:prstGeom prst="rect">
            <a:avLst/>
          </a:prstGeom>
        </p:spPr>
        <p:txBody>
          <a:bodyPr spcFirstLastPara="1" wrap="square" lIns="45725" tIns="22850" rIns="45725" bIns="22850" anchor="t" anchorCtr="0">
            <a:noAutofit/>
          </a:bodyPr>
          <a:lstStyle/>
          <a:p>
            <a:pPr marL="0" lvl="0" indent="0" algn="ctr" rtl="0">
              <a:spcBef>
                <a:spcPts val="300"/>
              </a:spcBef>
              <a:spcAft>
                <a:spcPts val="0"/>
              </a:spcAft>
              <a:buNone/>
            </a:pPr>
            <a:r>
              <a:rPr lang="en" sz="1900">
                <a:latin typeface="Solway Light"/>
                <a:ea typeface="Solway Light"/>
                <a:cs typeface="Solway Light"/>
                <a:sym typeface="Solway Light"/>
              </a:rPr>
              <a:t>408-928-8350</a:t>
            </a:r>
            <a:endParaRPr sz="1900">
              <a:latin typeface="Solway Light"/>
              <a:ea typeface="Solway Light"/>
              <a:cs typeface="Solway Light"/>
              <a:sym typeface="Solway Light"/>
            </a:endParaRPr>
          </a:p>
          <a:p>
            <a:pPr marL="0" lvl="0" indent="0" algn="ctr" rtl="0">
              <a:spcBef>
                <a:spcPts val="300"/>
              </a:spcBef>
              <a:spcAft>
                <a:spcPts val="0"/>
              </a:spcAft>
              <a:buNone/>
            </a:pPr>
            <a:r>
              <a:rPr lang="en" sz="1900">
                <a:latin typeface="Solway Light"/>
                <a:ea typeface="Solway Light"/>
                <a:cs typeface="Solway Light"/>
                <a:sym typeface="Solway Light"/>
              </a:rPr>
              <a:t>2800 Ocala Ave.</a:t>
            </a:r>
            <a:endParaRPr sz="1900">
              <a:latin typeface="Solway Light"/>
              <a:ea typeface="Solway Light"/>
              <a:cs typeface="Solway Light"/>
              <a:sym typeface="Solway Light"/>
            </a:endParaRPr>
          </a:p>
          <a:p>
            <a:pPr marL="0" lvl="0" indent="0" algn="ctr" rtl="0">
              <a:spcBef>
                <a:spcPts val="300"/>
              </a:spcBef>
              <a:spcAft>
                <a:spcPts val="0"/>
              </a:spcAft>
              <a:buNone/>
            </a:pPr>
            <a:r>
              <a:rPr lang="en" sz="1900">
                <a:latin typeface="Solway Light"/>
                <a:ea typeface="Solway Light"/>
                <a:cs typeface="Solway Light"/>
                <a:sym typeface="Solway Light"/>
              </a:rPr>
              <a:t>San Jose, CA </a:t>
            </a:r>
            <a:endParaRPr sz="1900">
              <a:latin typeface="Solway Light"/>
              <a:ea typeface="Solway Light"/>
              <a:cs typeface="Solway Light"/>
              <a:sym typeface="Solway Light"/>
            </a:endParaRPr>
          </a:p>
          <a:p>
            <a:pPr marL="0" lvl="0" indent="0" algn="ctr" rtl="0">
              <a:spcBef>
                <a:spcPts val="300"/>
              </a:spcBef>
              <a:spcAft>
                <a:spcPts val="0"/>
              </a:spcAft>
              <a:buNone/>
            </a:pPr>
            <a:r>
              <a:rPr lang="en" sz="1900">
                <a:latin typeface="Solway Light"/>
                <a:ea typeface="Solway Light"/>
                <a:cs typeface="Solway Light"/>
                <a:sym typeface="Solway Light"/>
              </a:rPr>
              <a:t>95148</a:t>
            </a:r>
            <a:endParaRPr sz="1900">
              <a:latin typeface="Solway Light"/>
              <a:ea typeface="Solway Light"/>
              <a:cs typeface="Solway Light"/>
              <a:sym typeface="Solway Light"/>
            </a:endParaRPr>
          </a:p>
        </p:txBody>
      </p:sp>
      <p:sp>
        <p:nvSpPr>
          <p:cNvPr id="340" name="Google Shape;340;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6"/>
          <p:cNvSpPr txBox="1">
            <a:spLocks noGrp="1"/>
          </p:cNvSpPr>
          <p:nvPr>
            <p:ph type="title"/>
          </p:nvPr>
        </p:nvSpPr>
        <p:spPr>
          <a:xfrm>
            <a:off x="188400" y="239949"/>
            <a:ext cx="8767200" cy="571500"/>
          </a:xfrm>
          <a:prstGeom prst="rect">
            <a:avLst/>
          </a:prstGeom>
        </p:spPr>
        <p:txBody>
          <a:bodyPr spcFirstLastPara="1" wrap="square" lIns="45725" tIns="22850" rIns="45725" bIns="22850" anchor="t" anchorCtr="0">
            <a:noAutofit/>
          </a:bodyPr>
          <a:lstStyle/>
          <a:p>
            <a:pPr marL="0" lvl="0" indent="0" algn="ctr" rtl="0">
              <a:spcBef>
                <a:spcPts val="0"/>
              </a:spcBef>
              <a:spcAft>
                <a:spcPts val="0"/>
              </a:spcAft>
              <a:buNone/>
            </a:pPr>
            <a:r>
              <a:rPr lang="en" sz="3800"/>
              <a:t>Our Achievements </a:t>
            </a:r>
            <a:endParaRPr sz="3800"/>
          </a:p>
        </p:txBody>
      </p:sp>
      <p:sp>
        <p:nvSpPr>
          <p:cNvPr id="164" name="Google Shape;164;p16"/>
          <p:cNvSpPr txBox="1">
            <a:spLocks noGrp="1"/>
          </p:cNvSpPr>
          <p:nvPr>
            <p:ph type="subTitle" idx="1"/>
          </p:nvPr>
        </p:nvSpPr>
        <p:spPr>
          <a:xfrm>
            <a:off x="998075" y="1644425"/>
            <a:ext cx="2046300" cy="444600"/>
          </a:xfrm>
          <a:prstGeom prst="rect">
            <a:avLst/>
          </a:prstGeom>
        </p:spPr>
        <p:txBody>
          <a:bodyPr spcFirstLastPara="1" wrap="square" lIns="45725" tIns="22850" rIns="45725" bIns="22850" anchor="t" anchorCtr="0">
            <a:noAutofit/>
          </a:bodyPr>
          <a:lstStyle/>
          <a:p>
            <a:pPr marL="0" lvl="0" indent="0" algn="ctr" rtl="0">
              <a:spcBef>
                <a:spcPts val="300"/>
              </a:spcBef>
              <a:spcAft>
                <a:spcPts val="0"/>
              </a:spcAft>
              <a:buNone/>
            </a:pPr>
            <a:r>
              <a:rPr lang="en" sz="1500">
                <a:latin typeface="Solway"/>
                <a:ea typeface="Solway"/>
                <a:cs typeface="Solway"/>
                <a:sym typeface="Solway"/>
              </a:rPr>
              <a:t>Santa Clara County Hoffman Award Recipient </a:t>
            </a:r>
            <a:endParaRPr sz="1500">
              <a:latin typeface="Solway"/>
              <a:ea typeface="Solway"/>
              <a:cs typeface="Solway"/>
              <a:sym typeface="Solway"/>
            </a:endParaRPr>
          </a:p>
        </p:txBody>
      </p:sp>
      <p:sp>
        <p:nvSpPr>
          <p:cNvPr id="165" name="Google Shape;165;p16"/>
          <p:cNvSpPr txBox="1">
            <a:spLocks noGrp="1"/>
          </p:cNvSpPr>
          <p:nvPr>
            <p:ph type="subTitle" idx="2"/>
          </p:nvPr>
        </p:nvSpPr>
        <p:spPr>
          <a:xfrm>
            <a:off x="3529700" y="1644425"/>
            <a:ext cx="2046300" cy="444600"/>
          </a:xfrm>
          <a:prstGeom prst="rect">
            <a:avLst/>
          </a:prstGeom>
        </p:spPr>
        <p:txBody>
          <a:bodyPr spcFirstLastPara="1" wrap="square" lIns="45725" tIns="22850" rIns="45725" bIns="22850" anchor="t" anchorCtr="0">
            <a:noAutofit/>
          </a:bodyPr>
          <a:lstStyle/>
          <a:p>
            <a:pPr marL="0" lvl="0" indent="0" algn="ctr" rtl="0">
              <a:spcBef>
                <a:spcPts val="300"/>
              </a:spcBef>
              <a:spcAft>
                <a:spcPts val="0"/>
              </a:spcAft>
              <a:buNone/>
            </a:pPr>
            <a:r>
              <a:rPr lang="en" sz="1500">
                <a:latin typeface="Solway"/>
                <a:ea typeface="Solway"/>
                <a:cs typeface="Solway"/>
                <a:sym typeface="Solway"/>
              </a:rPr>
              <a:t>California Golden Bell Recipient</a:t>
            </a:r>
            <a:endParaRPr sz="1500">
              <a:latin typeface="Solway"/>
              <a:ea typeface="Solway"/>
              <a:cs typeface="Solway"/>
              <a:sym typeface="Solway"/>
            </a:endParaRPr>
          </a:p>
        </p:txBody>
      </p:sp>
      <p:sp>
        <p:nvSpPr>
          <p:cNvPr id="166" name="Google Shape;166;p16"/>
          <p:cNvSpPr txBox="1">
            <a:spLocks noGrp="1"/>
          </p:cNvSpPr>
          <p:nvPr>
            <p:ph type="body" idx="4"/>
          </p:nvPr>
        </p:nvSpPr>
        <p:spPr>
          <a:xfrm>
            <a:off x="800350" y="4372838"/>
            <a:ext cx="2275800" cy="571500"/>
          </a:xfrm>
          <a:prstGeom prst="rect">
            <a:avLst/>
          </a:prstGeom>
        </p:spPr>
        <p:txBody>
          <a:bodyPr spcFirstLastPara="1" wrap="square" lIns="45725" tIns="22850" rIns="45725" bIns="22850" anchor="t" anchorCtr="0">
            <a:noAutofit/>
          </a:bodyPr>
          <a:lstStyle/>
          <a:p>
            <a:pPr marL="0" lvl="0" indent="0" algn="ctr" rtl="0">
              <a:spcBef>
                <a:spcPts val="300"/>
              </a:spcBef>
              <a:spcAft>
                <a:spcPts val="0"/>
              </a:spcAft>
              <a:buClr>
                <a:schemeClr val="dk1"/>
              </a:buClr>
              <a:buSzPts val="1100"/>
              <a:buFont typeface="Arial"/>
              <a:buNone/>
            </a:pPr>
            <a:r>
              <a:rPr lang="en" sz="1600">
                <a:latin typeface="Solway Light"/>
                <a:ea typeface="Solway Light"/>
                <a:cs typeface="Solway Light"/>
                <a:sym typeface="Solway Light"/>
              </a:rPr>
              <a:t>Outstanding STEAM Program </a:t>
            </a:r>
            <a:endParaRPr sz="1600">
              <a:latin typeface="Solway Light"/>
              <a:ea typeface="Solway Light"/>
              <a:cs typeface="Solway Light"/>
              <a:sym typeface="Solway Light"/>
            </a:endParaRPr>
          </a:p>
          <a:p>
            <a:pPr marL="0" lvl="0" indent="0" algn="ctr" rtl="0">
              <a:spcBef>
                <a:spcPts val="300"/>
              </a:spcBef>
              <a:spcAft>
                <a:spcPts val="0"/>
              </a:spcAft>
              <a:buNone/>
            </a:pPr>
            <a:endParaRPr>
              <a:latin typeface="Solway Light"/>
              <a:ea typeface="Solway Light"/>
              <a:cs typeface="Solway Light"/>
              <a:sym typeface="Solway Light"/>
            </a:endParaRPr>
          </a:p>
        </p:txBody>
      </p:sp>
      <p:sp>
        <p:nvSpPr>
          <p:cNvPr id="167" name="Google Shape;167;p16"/>
          <p:cNvSpPr txBox="1">
            <a:spLocks noGrp="1"/>
          </p:cNvSpPr>
          <p:nvPr>
            <p:ph type="body" idx="5"/>
          </p:nvPr>
        </p:nvSpPr>
        <p:spPr>
          <a:xfrm>
            <a:off x="3414875" y="4372838"/>
            <a:ext cx="2275800" cy="571500"/>
          </a:xfrm>
          <a:prstGeom prst="rect">
            <a:avLst/>
          </a:prstGeom>
        </p:spPr>
        <p:txBody>
          <a:bodyPr spcFirstLastPara="1" wrap="square" lIns="45725" tIns="22850" rIns="45725" bIns="22850" anchor="t" anchorCtr="0">
            <a:noAutofit/>
          </a:bodyPr>
          <a:lstStyle/>
          <a:p>
            <a:pPr marL="0" lvl="0" indent="0" algn="ctr" rtl="0">
              <a:spcBef>
                <a:spcPts val="300"/>
              </a:spcBef>
              <a:spcAft>
                <a:spcPts val="0"/>
              </a:spcAft>
              <a:buNone/>
            </a:pPr>
            <a:r>
              <a:rPr lang="en" sz="1600">
                <a:latin typeface="Solway Light"/>
                <a:ea typeface="Solway Light"/>
                <a:cs typeface="Solway Light"/>
                <a:sym typeface="Solway Light"/>
              </a:rPr>
              <a:t>Outstanding STEAM Program Award </a:t>
            </a:r>
            <a:endParaRPr sz="1600">
              <a:latin typeface="Solway Light"/>
              <a:ea typeface="Solway Light"/>
              <a:cs typeface="Solway Light"/>
              <a:sym typeface="Solway Light"/>
            </a:endParaRPr>
          </a:p>
        </p:txBody>
      </p:sp>
      <p:sp>
        <p:nvSpPr>
          <p:cNvPr id="168" name="Google Shape;168;p16"/>
          <p:cNvSpPr txBox="1">
            <a:spLocks noGrp="1"/>
          </p:cNvSpPr>
          <p:nvPr>
            <p:ph type="body" idx="5"/>
          </p:nvPr>
        </p:nvSpPr>
        <p:spPr>
          <a:xfrm>
            <a:off x="6036525" y="4372850"/>
            <a:ext cx="2475300" cy="571500"/>
          </a:xfrm>
          <a:prstGeom prst="rect">
            <a:avLst/>
          </a:prstGeom>
        </p:spPr>
        <p:txBody>
          <a:bodyPr spcFirstLastPara="1" wrap="square" lIns="45725" tIns="22850" rIns="45725" bIns="22850" anchor="t" anchorCtr="0">
            <a:noAutofit/>
          </a:bodyPr>
          <a:lstStyle/>
          <a:p>
            <a:pPr marL="0" lvl="0" indent="0" algn="ctr" rtl="0">
              <a:spcBef>
                <a:spcPts val="300"/>
              </a:spcBef>
              <a:spcAft>
                <a:spcPts val="0"/>
              </a:spcAft>
              <a:buClr>
                <a:schemeClr val="dk1"/>
              </a:buClr>
              <a:buSzPts val="1100"/>
              <a:buFont typeface="Arial"/>
              <a:buNone/>
            </a:pPr>
            <a:r>
              <a:rPr lang="en" sz="1600">
                <a:latin typeface="Solway Light"/>
                <a:ea typeface="Solway Light"/>
                <a:cs typeface="Solway Light"/>
                <a:sym typeface="Solway Light"/>
              </a:rPr>
              <a:t>1:1 Implementation and Technology Integration</a:t>
            </a:r>
            <a:endParaRPr sz="1600">
              <a:latin typeface="Solway Light"/>
              <a:ea typeface="Solway Light"/>
              <a:cs typeface="Solway Light"/>
              <a:sym typeface="Solway Light"/>
            </a:endParaRPr>
          </a:p>
          <a:p>
            <a:pPr marL="0" lvl="0" indent="0" algn="ctr" rtl="0">
              <a:spcBef>
                <a:spcPts val="300"/>
              </a:spcBef>
              <a:spcAft>
                <a:spcPts val="0"/>
              </a:spcAft>
              <a:buNone/>
            </a:pPr>
            <a:endParaRPr>
              <a:latin typeface="Solway Light"/>
              <a:ea typeface="Solway Light"/>
              <a:cs typeface="Solway Light"/>
              <a:sym typeface="Solway Light"/>
            </a:endParaRPr>
          </a:p>
        </p:txBody>
      </p:sp>
      <p:sp>
        <p:nvSpPr>
          <p:cNvPr id="169" name="Google Shape;169;p16"/>
          <p:cNvSpPr txBox="1">
            <a:spLocks noGrp="1"/>
          </p:cNvSpPr>
          <p:nvPr>
            <p:ph type="subTitle" idx="2"/>
          </p:nvPr>
        </p:nvSpPr>
        <p:spPr>
          <a:xfrm>
            <a:off x="6274650" y="1644425"/>
            <a:ext cx="2046300" cy="444600"/>
          </a:xfrm>
          <a:prstGeom prst="rect">
            <a:avLst/>
          </a:prstGeom>
        </p:spPr>
        <p:txBody>
          <a:bodyPr spcFirstLastPara="1" wrap="square" lIns="45725" tIns="22850" rIns="45725" bIns="22850" anchor="t" anchorCtr="0">
            <a:noAutofit/>
          </a:bodyPr>
          <a:lstStyle/>
          <a:p>
            <a:pPr marL="0" lvl="0" indent="0" algn="ctr" rtl="0">
              <a:spcBef>
                <a:spcPts val="300"/>
              </a:spcBef>
              <a:spcAft>
                <a:spcPts val="0"/>
              </a:spcAft>
              <a:buNone/>
            </a:pPr>
            <a:r>
              <a:rPr lang="en" sz="1500">
                <a:latin typeface="Solway"/>
                <a:ea typeface="Solway"/>
                <a:cs typeface="Solway"/>
                <a:sym typeface="Solway"/>
              </a:rPr>
              <a:t>STEM Culture of Innovation Award</a:t>
            </a:r>
            <a:endParaRPr sz="1500">
              <a:latin typeface="Solway"/>
              <a:ea typeface="Solway"/>
              <a:cs typeface="Solway"/>
              <a:sym typeface="Solway"/>
            </a:endParaRPr>
          </a:p>
        </p:txBody>
      </p:sp>
      <p:pic>
        <p:nvPicPr>
          <p:cNvPr id="170" name="Google Shape;170;p16"/>
          <p:cNvPicPr preferRelativeResize="0"/>
          <p:nvPr/>
        </p:nvPicPr>
        <p:blipFill rotWithShape="1">
          <a:blip r:embed="rId3">
            <a:alphaModFix/>
          </a:blip>
          <a:srcRect l="24239" t="10396" r="23666" b="11024"/>
          <a:stretch/>
        </p:blipFill>
        <p:spPr>
          <a:xfrm>
            <a:off x="3720738" y="2233353"/>
            <a:ext cx="1702500" cy="1708500"/>
          </a:xfrm>
          <a:prstGeom prst="ellipse">
            <a:avLst/>
          </a:prstGeom>
          <a:noFill/>
          <a:ln>
            <a:noFill/>
          </a:ln>
        </p:spPr>
      </p:pic>
      <p:pic>
        <p:nvPicPr>
          <p:cNvPr id="171" name="Google Shape;171;p16"/>
          <p:cNvPicPr preferRelativeResize="0"/>
          <p:nvPr/>
        </p:nvPicPr>
        <p:blipFill>
          <a:blip r:embed="rId4">
            <a:alphaModFix/>
          </a:blip>
          <a:stretch>
            <a:fillRect/>
          </a:stretch>
        </p:blipFill>
        <p:spPr>
          <a:xfrm>
            <a:off x="6464825" y="2424000"/>
            <a:ext cx="1591200" cy="1591200"/>
          </a:xfrm>
          <a:prstGeom prst="flowChartConnector">
            <a:avLst/>
          </a:prstGeom>
          <a:noFill/>
          <a:ln>
            <a:noFill/>
          </a:ln>
        </p:spPr>
      </p:pic>
      <p:pic>
        <p:nvPicPr>
          <p:cNvPr id="172" name="Google Shape;172;p16"/>
          <p:cNvPicPr preferRelativeResize="0"/>
          <p:nvPr/>
        </p:nvPicPr>
        <p:blipFill rotWithShape="1">
          <a:blip r:embed="rId5">
            <a:alphaModFix/>
          </a:blip>
          <a:srcRect l="4278" t="2018" r="6019" b="8279"/>
          <a:stretch/>
        </p:blipFill>
        <p:spPr>
          <a:xfrm>
            <a:off x="1139950" y="2350638"/>
            <a:ext cx="1596600" cy="1591200"/>
          </a:xfrm>
          <a:prstGeom prst="flowChartConnector">
            <a:avLst/>
          </a:prstGeom>
          <a:noFill/>
          <a:ln>
            <a:noFill/>
          </a:ln>
        </p:spPr>
      </p:pic>
      <p:sp>
        <p:nvSpPr>
          <p:cNvPr id="173" name="Google Shape;173;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7"/>
          <p:cNvPicPr preferRelativeResize="0"/>
          <p:nvPr/>
        </p:nvPicPr>
        <p:blipFill rotWithShape="1">
          <a:blip r:embed="rId3">
            <a:alphaModFix/>
          </a:blip>
          <a:srcRect t="2695" b="5628"/>
          <a:stretch/>
        </p:blipFill>
        <p:spPr>
          <a:xfrm>
            <a:off x="1594375" y="98275"/>
            <a:ext cx="6355676" cy="4870500"/>
          </a:xfrm>
          <a:prstGeom prst="rect">
            <a:avLst/>
          </a:prstGeom>
          <a:noFill/>
          <a:ln>
            <a:noFill/>
          </a:ln>
        </p:spPr>
      </p:pic>
      <p:sp>
        <p:nvSpPr>
          <p:cNvPr id="179" name="Google Shape;179;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8"/>
          <p:cNvPicPr preferRelativeResize="0">
            <a:picLocks noGrp="1"/>
          </p:cNvPicPr>
          <p:nvPr>
            <p:ph type="pic" idx="2"/>
          </p:nvPr>
        </p:nvPicPr>
        <p:blipFill rotWithShape="1">
          <a:blip r:embed="rId3">
            <a:alphaModFix/>
          </a:blip>
          <a:srcRect l="18838" r="18844"/>
          <a:stretch/>
        </p:blipFill>
        <p:spPr>
          <a:xfrm>
            <a:off x="991550" y="1428675"/>
            <a:ext cx="3500099" cy="3530399"/>
          </a:xfrm>
          <a:prstGeom prst="rect">
            <a:avLst/>
          </a:prstGeom>
        </p:spPr>
      </p:pic>
      <p:sp>
        <p:nvSpPr>
          <p:cNvPr id="185" name="Google Shape;185;p18"/>
          <p:cNvSpPr txBox="1">
            <a:spLocks noGrp="1"/>
          </p:cNvSpPr>
          <p:nvPr>
            <p:ph type="title"/>
          </p:nvPr>
        </p:nvSpPr>
        <p:spPr>
          <a:xfrm>
            <a:off x="188400" y="185835"/>
            <a:ext cx="8767200" cy="571500"/>
          </a:xfrm>
          <a:prstGeom prst="rect">
            <a:avLst/>
          </a:prstGeom>
        </p:spPr>
        <p:txBody>
          <a:bodyPr spcFirstLastPara="1" wrap="square" lIns="45725" tIns="22850" rIns="45725" bIns="22850" anchor="t" anchorCtr="0">
            <a:noAutofit/>
          </a:bodyPr>
          <a:lstStyle/>
          <a:p>
            <a:pPr marL="0" lvl="0" indent="0" algn="ctr" rtl="0">
              <a:spcBef>
                <a:spcPts val="0"/>
              </a:spcBef>
              <a:spcAft>
                <a:spcPts val="0"/>
              </a:spcAft>
              <a:buNone/>
            </a:pPr>
            <a:r>
              <a:rPr lang="en" sz="3500"/>
              <a:t>MTSS - Multi Tiered System of Support </a:t>
            </a:r>
            <a:endParaRPr sz="3500"/>
          </a:p>
        </p:txBody>
      </p:sp>
      <p:sp>
        <p:nvSpPr>
          <p:cNvPr id="186" name="Google Shape;186;p18"/>
          <p:cNvSpPr txBox="1">
            <a:spLocks noGrp="1"/>
          </p:cNvSpPr>
          <p:nvPr>
            <p:ph type="subTitle" idx="1"/>
          </p:nvPr>
        </p:nvSpPr>
        <p:spPr>
          <a:xfrm>
            <a:off x="5733200" y="1616225"/>
            <a:ext cx="2631300" cy="3380400"/>
          </a:xfrm>
          <a:prstGeom prst="rect">
            <a:avLst/>
          </a:prstGeom>
        </p:spPr>
        <p:txBody>
          <a:bodyPr spcFirstLastPara="1" wrap="square" lIns="45725" tIns="22850" rIns="45725" bIns="22850" anchor="t" anchorCtr="0">
            <a:noAutofit/>
          </a:bodyPr>
          <a:lstStyle/>
          <a:p>
            <a:pPr marL="457200" lvl="0" indent="-330200" algn="l" rtl="0">
              <a:spcBef>
                <a:spcPts val="300"/>
              </a:spcBef>
              <a:spcAft>
                <a:spcPts val="0"/>
              </a:spcAft>
              <a:buSzPts val="1600"/>
              <a:buFont typeface="Solway Light"/>
              <a:buChar char="●"/>
            </a:pPr>
            <a:r>
              <a:rPr lang="en" sz="1600" b="0">
                <a:latin typeface="Solway Light"/>
                <a:ea typeface="Solway Light"/>
                <a:cs typeface="Solway Light"/>
                <a:sym typeface="Solway Light"/>
              </a:rPr>
              <a:t>Academic Counseling</a:t>
            </a:r>
            <a:endParaRPr sz="1600" b="0">
              <a:latin typeface="Solway Light"/>
              <a:ea typeface="Solway Light"/>
              <a:cs typeface="Solway Light"/>
              <a:sym typeface="Solway Light"/>
            </a:endParaRPr>
          </a:p>
          <a:p>
            <a:pPr marL="457200" lvl="0" indent="-330200" algn="l" rtl="0">
              <a:spcBef>
                <a:spcPts val="0"/>
              </a:spcBef>
              <a:spcAft>
                <a:spcPts val="0"/>
              </a:spcAft>
              <a:buSzPts val="1600"/>
              <a:buFont typeface="Solway Light"/>
              <a:buChar char="●"/>
            </a:pPr>
            <a:r>
              <a:rPr lang="en" sz="1600" b="0">
                <a:latin typeface="Solway Light"/>
                <a:ea typeface="Solway Light"/>
                <a:cs typeface="Solway Light"/>
                <a:sym typeface="Solway Light"/>
              </a:rPr>
              <a:t>Community Liaison </a:t>
            </a:r>
            <a:endParaRPr sz="1600" b="0">
              <a:latin typeface="Solway Light"/>
              <a:ea typeface="Solway Light"/>
              <a:cs typeface="Solway Light"/>
              <a:sym typeface="Solway Light"/>
            </a:endParaRPr>
          </a:p>
          <a:p>
            <a:pPr marL="457200" lvl="0" indent="-330200" algn="l" rtl="0">
              <a:spcBef>
                <a:spcPts val="0"/>
              </a:spcBef>
              <a:spcAft>
                <a:spcPts val="0"/>
              </a:spcAft>
              <a:buSzPts val="1600"/>
              <a:buFont typeface="Solway Light"/>
              <a:buChar char="●"/>
            </a:pPr>
            <a:r>
              <a:rPr lang="en" sz="1600" b="0">
                <a:latin typeface="Solway Light"/>
                <a:ea typeface="Solway Light"/>
                <a:cs typeface="Solway Light"/>
                <a:sym typeface="Solway Light"/>
              </a:rPr>
              <a:t>Alum Rock Counseling Center </a:t>
            </a:r>
            <a:endParaRPr sz="1600" b="0">
              <a:latin typeface="Solway Light"/>
              <a:ea typeface="Solway Light"/>
              <a:cs typeface="Solway Light"/>
              <a:sym typeface="Solway Light"/>
            </a:endParaRPr>
          </a:p>
          <a:p>
            <a:pPr marL="457200" lvl="0" indent="-330200" algn="l" rtl="0">
              <a:spcBef>
                <a:spcPts val="0"/>
              </a:spcBef>
              <a:spcAft>
                <a:spcPts val="0"/>
              </a:spcAft>
              <a:buSzPts val="1600"/>
              <a:buFont typeface="Solway Light"/>
              <a:buChar char="●"/>
            </a:pPr>
            <a:r>
              <a:rPr lang="en" sz="1600" b="0">
                <a:latin typeface="Solway Light"/>
                <a:ea typeface="Solway Light"/>
                <a:cs typeface="Solway Light"/>
                <a:sym typeface="Solway Light"/>
              </a:rPr>
              <a:t>Fly Program</a:t>
            </a:r>
            <a:endParaRPr sz="1600" b="0">
              <a:latin typeface="Solway Light"/>
              <a:ea typeface="Solway Light"/>
              <a:cs typeface="Solway Light"/>
              <a:sym typeface="Solway Light"/>
            </a:endParaRPr>
          </a:p>
          <a:p>
            <a:pPr marL="457200" lvl="0" indent="-330200" algn="l" rtl="0">
              <a:spcBef>
                <a:spcPts val="0"/>
              </a:spcBef>
              <a:spcAft>
                <a:spcPts val="0"/>
              </a:spcAft>
              <a:buSzPts val="1600"/>
              <a:buFont typeface="Solway Light"/>
              <a:buChar char="●"/>
            </a:pPr>
            <a:r>
              <a:rPr lang="en" sz="1600" b="0">
                <a:latin typeface="Solway Light"/>
                <a:ea typeface="Solway Light"/>
                <a:cs typeface="Solway Light"/>
                <a:sym typeface="Solway Light"/>
              </a:rPr>
              <a:t>Girl Scouts</a:t>
            </a:r>
            <a:endParaRPr sz="1600" b="0">
              <a:latin typeface="Solway Light"/>
              <a:ea typeface="Solway Light"/>
              <a:cs typeface="Solway Light"/>
              <a:sym typeface="Solway Light"/>
            </a:endParaRPr>
          </a:p>
          <a:p>
            <a:pPr marL="457200" lvl="0" indent="-330200" algn="l" rtl="0">
              <a:spcBef>
                <a:spcPts val="0"/>
              </a:spcBef>
              <a:spcAft>
                <a:spcPts val="0"/>
              </a:spcAft>
              <a:buSzPts val="1600"/>
              <a:buFont typeface="Solway Light"/>
              <a:buChar char="●"/>
            </a:pPr>
            <a:r>
              <a:rPr lang="en" sz="1600" b="0">
                <a:latin typeface="Solway Light"/>
                <a:ea typeface="Solway Light"/>
                <a:cs typeface="Solway Light"/>
                <a:sym typeface="Solway Light"/>
              </a:rPr>
              <a:t>Paws </a:t>
            </a:r>
            <a:endParaRPr sz="1600" b="0">
              <a:latin typeface="Solway Light"/>
              <a:ea typeface="Solway Light"/>
              <a:cs typeface="Solway Light"/>
              <a:sym typeface="Solway Light"/>
            </a:endParaRPr>
          </a:p>
          <a:p>
            <a:pPr marL="457200" lvl="0" indent="-330200" algn="l" rtl="0">
              <a:spcBef>
                <a:spcPts val="0"/>
              </a:spcBef>
              <a:spcAft>
                <a:spcPts val="0"/>
              </a:spcAft>
              <a:buSzPts val="1600"/>
              <a:buFont typeface="Solway Light"/>
              <a:buChar char="●"/>
            </a:pPr>
            <a:r>
              <a:rPr lang="en" sz="1600" b="0">
                <a:latin typeface="Solway Light"/>
                <a:ea typeface="Solway Light"/>
                <a:cs typeface="Solway Light"/>
                <a:sym typeface="Solway Light"/>
              </a:rPr>
              <a:t>Full time Wellness room clinician </a:t>
            </a:r>
            <a:endParaRPr sz="1600" b="0">
              <a:latin typeface="Solway Light"/>
              <a:ea typeface="Solway Light"/>
              <a:cs typeface="Solway Light"/>
              <a:sym typeface="Solway Light"/>
            </a:endParaRPr>
          </a:p>
          <a:p>
            <a:pPr marL="457200" lvl="0" indent="-330200" algn="l" rtl="0">
              <a:spcBef>
                <a:spcPts val="0"/>
              </a:spcBef>
              <a:spcAft>
                <a:spcPts val="0"/>
              </a:spcAft>
              <a:buSzPts val="1600"/>
              <a:buFont typeface="Solway Light"/>
              <a:buChar char="●"/>
            </a:pPr>
            <a:r>
              <a:rPr lang="en" sz="1600" b="0">
                <a:latin typeface="Solway Light"/>
                <a:ea typeface="Solway Light"/>
                <a:cs typeface="Solway Light"/>
                <a:sym typeface="Solway Light"/>
              </a:rPr>
              <a:t>Safe Schools </a:t>
            </a:r>
            <a:endParaRPr sz="1600" b="0">
              <a:latin typeface="Solway Light"/>
              <a:ea typeface="Solway Light"/>
              <a:cs typeface="Solway Light"/>
              <a:sym typeface="Solway Light"/>
            </a:endParaRPr>
          </a:p>
          <a:p>
            <a:pPr marL="457200" lvl="0" indent="-330200" algn="l" rtl="0">
              <a:spcBef>
                <a:spcPts val="0"/>
              </a:spcBef>
              <a:spcAft>
                <a:spcPts val="0"/>
              </a:spcAft>
              <a:buSzPts val="1600"/>
              <a:buFont typeface="Solway Light"/>
              <a:buChar char="●"/>
            </a:pPr>
            <a:r>
              <a:rPr lang="en" sz="1600" b="0">
                <a:latin typeface="Solway Light"/>
                <a:ea typeface="Solway Light"/>
                <a:cs typeface="Solway Light"/>
                <a:sym typeface="Solway Light"/>
              </a:rPr>
              <a:t>Positive Based Intervention System (PBIS) </a:t>
            </a:r>
            <a:endParaRPr sz="1600" b="0">
              <a:latin typeface="Solway Light"/>
              <a:ea typeface="Solway Light"/>
              <a:cs typeface="Solway Light"/>
              <a:sym typeface="Solway Light"/>
            </a:endParaRPr>
          </a:p>
        </p:txBody>
      </p:sp>
      <p:sp>
        <p:nvSpPr>
          <p:cNvPr id="187" name="Google Shape;187;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9"/>
          <p:cNvPicPr preferRelativeResize="0">
            <a:picLocks noGrp="1"/>
          </p:cNvPicPr>
          <p:nvPr>
            <p:ph type="pic" idx="2"/>
          </p:nvPr>
        </p:nvPicPr>
        <p:blipFill rotWithShape="1">
          <a:blip r:embed="rId3">
            <a:alphaModFix/>
          </a:blip>
          <a:srcRect l="426" r="436"/>
          <a:stretch/>
        </p:blipFill>
        <p:spPr>
          <a:xfrm>
            <a:off x="991550" y="1428675"/>
            <a:ext cx="3580451" cy="3530401"/>
          </a:xfrm>
          <a:prstGeom prst="rect">
            <a:avLst/>
          </a:prstGeom>
        </p:spPr>
      </p:pic>
      <p:sp>
        <p:nvSpPr>
          <p:cNvPr id="193" name="Google Shape;193;p19"/>
          <p:cNvSpPr txBox="1">
            <a:spLocks noGrp="1"/>
          </p:cNvSpPr>
          <p:nvPr>
            <p:ph type="title"/>
          </p:nvPr>
        </p:nvSpPr>
        <p:spPr>
          <a:xfrm>
            <a:off x="188400" y="185835"/>
            <a:ext cx="8767200" cy="571500"/>
          </a:xfrm>
          <a:prstGeom prst="rect">
            <a:avLst/>
          </a:prstGeom>
        </p:spPr>
        <p:txBody>
          <a:bodyPr spcFirstLastPara="1" wrap="square" lIns="45725" tIns="22850" rIns="45725" bIns="22850" anchor="t" anchorCtr="0">
            <a:noAutofit/>
          </a:bodyPr>
          <a:lstStyle/>
          <a:p>
            <a:pPr marL="0" lvl="0" indent="0" algn="ctr" rtl="0">
              <a:spcBef>
                <a:spcPts val="0"/>
              </a:spcBef>
              <a:spcAft>
                <a:spcPts val="0"/>
              </a:spcAft>
              <a:buNone/>
            </a:pPr>
            <a:r>
              <a:rPr lang="en" sz="3800"/>
              <a:t>A Vibrant School Community </a:t>
            </a:r>
            <a:endParaRPr sz="3800"/>
          </a:p>
        </p:txBody>
      </p:sp>
      <p:sp>
        <p:nvSpPr>
          <p:cNvPr id="194" name="Google Shape;194;p19"/>
          <p:cNvSpPr txBox="1">
            <a:spLocks noGrp="1"/>
          </p:cNvSpPr>
          <p:nvPr>
            <p:ph type="subTitle" idx="1"/>
          </p:nvPr>
        </p:nvSpPr>
        <p:spPr>
          <a:xfrm>
            <a:off x="5820575" y="1736350"/>
            <a:ext cx="2380500" cy="3079500"/>
          </a:xfrm>
          <a:prstGeom prst="rect">
            <a:avLst/>
          </a:prstGeom>
        </p:spPr>
        <p:txBody>
          <a:bodyPr spcFirstLastPara="1" wrap="square" lIns="45725" tIns="22850" rIns="45725" bIns="22850" anchor="ctr" anchorCtr="0">
            <a:noAutofit/>
          </a:bodyPr>
          <a:lstStyle/>
          <a:p>
            <a:pPr marL="457200" lvl="0" indent="-349250" algn="l" rtl="0">
              <a:spcBef>
                <a:spcPts val="300"/>
              </a:spcBef>
              <a:spcAft>
                <a:spcPts val="0"/>
              </a:spcAft>
              <a:buSzPts val="1900"/>
              <a:buFont typeface="Solway"/>
              <a:buChar char="●"/>
            </a:pPr>
            <a:r>
              <a:rPr lang="en" sz="1900" b="0">
                <a:latin typeface="Solway"/>
                <a:ea typeface="Solway"/>
                <a:cs typeface="Solway"/>
                <a:sym typeface="Solway"/>
              </a:rPr>
              <a:t>Hallow-STEAM</a:t>
            </a:r>
            <a:endParaRPr sz="1900" b="0">
              <a:latin typeface="Solway"/>
              <a:ea typeface="Solway"/>
              <a:cs typeface="Solway"/>
              <a:sym typeface="Solway"/>
            </a:endParaRPr>
          </a:p>
          <a:p>
            <a:pPr marL="457200" lvl="0" indent="-349250" algn="l" rtl="0">
              <a:spcBef>
                <a:spcPts val="0"/>
              </a:spcBef>
              <a:spcAft>
                <a:spcPts val="0"/>
              </a:spcAft>
              <a:buSzPts val="1900"/>
              <a:buFont typeface="Solway"/>
              <a:buChar char="●"/>
            </a:pPr>
            <a:r>
              <a:rPr lang="en" sz="1900" b="0">
                <a:latin typeface="Solway"/>
                <a:ea typeface="Solway"/>
                <a:cs typeface="Solway"/>
                <a:sym typeface="Solway"/>
              </a:rPr>
              <a:t>STEAM Night</a:t>
            </a:r>
            <a:endParaRPr sz="1900" b="0">
              <a:latin typeface="Solway"/>
              <a:ea typeface="Solway"/>
              <a:cs typeface="Solway"/>
              <a:sym typeface="Solway"/>
            </a:endParaRPr>
          </a:p>
          <a:p>
            <a:pPr marL="457200" lvl="0" indent="-349250" algn="l" rtl="0">
              <a:spcBef>
                <a:spcPts val="0"/>
              </a:spcBef>
              <a:spcAft>
                <a:spcPts val="0"/>
              </a:spcAft>
              <a:buSzPts val="1900"/>
              <a:buFont typeface="Solway"/>
              <a:buChar char="●"/>
            </a:pPr>
            <a:r>
              <a:rPr lang="en" sz="1900" b="0">
                <a:latin typeface="Solway"/>
                <a:ea typeface="Solway"/>
                <a:cs typeface="Solway"/>
                <a:sym typeface="Solway"/>
              </a:rPr>
              <a:t>Movie Nights</a:t>
            </a:r>
            <a:endParaRPr sz="1900" b="0">
              <a:latin typeface="Solway"/>
              <a:ea typeface="Solway"/>
              <a:cs typeface="Solway"/>
              <a:sym typeface="Solway"/>
            </a:endParaRPr>
          </a:p>
          <a:p>
            <a:pPr marL="457200" lvl="0" indent="-349250" algn="l" rtl="0">
              <a:spcBef>
                <a:spcPts val="0"/>
              </a:spcBef>
              <a:spcAft>
                <a:spcPts val="0"/>
              </a:spcAft>
              <a:buSzPts val="1900"/>
              <a:buFont typeface="Solway"/>
              <a:buChar char="●"/>
            </a:pPr>
            <a:r>
              <a:rPr lang="en" sz="1900" b="0">
                <a:latin typeface="Solway"/>
                <a:ea typeface="Solway"/>
                <a:cs typeface="Solway"/>
                <a:sym typeface="Solway"/>
              </a:rPr>
              <a:t>Dances</a:t>
            </a:r>
            <a:endParaRPr sz="1900" b="0">
              <a:latin typeface="Solway"/>
              <a:ea typeface="Solway"/>
              <a:cs typeface="Solway"/>
              <a:sym typeface="Solway"/>
            </a:endParaRPr>
          </a:p>
          <a:p>
            <a:pPr marL="457200" lvl="0" indent="-349250" algn="l" rtl="0">
              <a:spcBef>
                <a:spcPts val="0"/>
              </a:spcBef>
              <a:spcAft>
                <a:spcPts val="0"/>
              </a:spcAft>
              <a:buSzPts val="1900"/>
              <a:buFont typeface="Solway"/>
              <a:buChar char="●"/>
            </a:pPr>
            <a:r>
              <a:rPr lang="en" sz="1900" b="0">
                <a:latin typeface="Solway"/>
                <a:ea typeface="Solway"/>
                <a:cs typeface="Solway"/>
                <a:sym typeface="Solway"/>
              </a:rPr>
              <a:t>Book Fair</a:t>
            </a:r>
            <a:endParaRPr sz="1900" b="0">
              <a:latin typeface="Solway"/>
              <a:ea typeface="Solway"/>
              <a:cs typeface="Solway"/>
              <a:sym typeface="Solway"/>
            </a:endParaRPr>
          </a:p>
          <a:p>
            <a:pPr marL="457200" lvl="0" indent="-349250" algn="l" rtl="0">
              <a:spcBef>
                <a:spcPts val="0"/>
              </a:spcBef>
              <a:spcAft>
                <a:spcPts val="0"/>
              </a:spcAft>
              <a:buSzPts val="1900"/>
              <a:buFont typeface="Solway"/>
              <a:buChar char="●"/>
            </a:pPr>
            <a:r>
              <a:rPr lang="en" sz="1900" b="0">
                <a:latin typeface="Solway"/>
                <a:ea typeface="Solway"/>
                <a:cs typeface="Solway"/>
                <a:sym typeface="Solway"/>
              </a:rPr>
              <a:t>Turkey Trot</a:t>
            </a:r>
            <a:endParaRPr sz="1900" b="0">
              <a:latin typeface="Solway"/>
              <a:ea typeface="Solway"/>
              <a:cs typeface="Solway"/>
              <a:sym typeface="Solway"/>
            </a:endParaRPr>
          </a:p>
          <a:p>
            <a:pPr marL="457200" lvl="0" indent="-349250" algn="l" rtl="0">
              <a:spcBef>
                <a:spcPts val="0"/>
              </a:spcBef>
              <a:spcAft>
                <a:spcPts val="0"/>
              </a:spcAft>
              <a:buSzPts val="1900"/>
              <a:buFont typeface="Solway"/>
              <a:buChar char="●"/>
            </a:pPr>
            <a:r>
              <a:rPr lang="en" sz="1900" b="0">
                <a:latin typeface="Solway"/>
                <a:ea typeface="Solway"/>
                <a:cs typeface="Solway"/>
                <a:sym typeface="Solway"/>
              </a:rPr>
              <a:t>College Night </a:t>
            </a:r>
            <a:endParaRPr sz="1900" b="0">
              <a:latin typeface="Solway"/>
              <a:ea typeface="Solway"/>
              <a:cs typeface="Solway"/>
              <a:sym typeface="Solway"/>
            </a:endParaRPr>
          </a:p>
          <a:p>
            <a:pPr marL="457200" lvl="0" indent="-349250" algn="l" rtl="0">
              <a:spcBef>
                <a:spcPts val="0"/>
              </a:spcBef>
              <a:spcAft>
                <a:spcPts val="0"/>
              </a:spcAft>
              <a:buSzPts val="1900"/>
              <a:buFont typeface="Solway"/>
              <a:buChar char="●"/>
            </a:pPr>
            <a:r>
              <a:rPr lang="en" sz="1900" b="0">
                <a:latin typeface="Solway"/>
                <a:ea typeface="Solway"/>
                <a:cs typeface="Solway"/>
                <a:sym typeface="Solway"/>
              </a:rPr>
              <a:t>Math Night </a:t>
            </a:r>
            <a:endParaRPr sz="1900" b="0">
              <a:latin typeface="Solway"/>
              <a:ea typeface="Solway"/>
              <a:cs typeface="Solway"/>
              <a:sym typeface="Solway"/>
            </a:endParaRPr>
          </a:p>
          <a:p>
            <a:pPr marL="457200" lvl="0" indent="-349250" algn="l" rtl="0">
              <a:spcBef>
                <a:spcPts val="0"/>
              </a:spcBef>
              <a:spcAft>
                <a:spcPts val="0"/>
              </a:spcAft>
              <a:buSzPts val="1900"/>
              <a:buFont typeface="Solway"/>
              <a:buChar char="●"/>
            </a:pPr>
            <a:r>
              <a:rPr lang="en" sz="1900" b="0">
                <a:latin typeface="Solway"/>
                <a:ea typeface="Solway"/>
                <a:cs typeface="Solway"/>
                <a:sym typeface="Solway"/>
              </a:rPr>
              <a:t>Lunch Time Activities </a:t>
            </a:r>
            <a:endParaRPr sz="1900" b="0">
              <a:latin typeface="Solway"/>
              <a:ea typeface="Solway"/>
              <a:cs typeface="Solway"/>
              <a:sym typeface="Solway"/>
            </a:endParaRPr>
          </a:p>
        </p:txBody>
      </p:sp>
      <p:sp>
        <p:nvSpPr>
          <p:cNvPr id="195" name="Google Shape;195;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0"/>
          <p:cNvSpPr txBox="1">
            <a:spLocks noGrp="1"/>
          </p:cNvSpPr>
          <p:nvPr>
            <p:ph type="title"/>
          </p:nvPr>
        </p:nvSpPr>
        <p:spPr>
          <a:xfrm>
            <a:off x="5185319" y="505672"/>
            <a:ext cx="3699000" cy="2349600"/>
          </a:xfrm>
          <a:prstGeom prst="rect">
            <a:avLst/>
          </a:prstGeom>
        </p:spPr>
        <p:txBody>
          <a:bodyPr spcFirstLastPara="1" wrap="square" lIns="45725" tIns="22850" rIns="45725" bIns="22850" anchor="t" anchorCtr="0">
            <a:noAutofit/>
          </a:bodyPr>
          <a:lstStyle/>
          <a:p>
            <a:pPr marL="0" lvl="0" indent="0" algn="ctr" rtl="0">
              <a:spcBef>
                <a:spcPts val="0"/>
              </a:spcBef>
              <a:spcAft>
                <a:spcPts val="0"/>
              </a:spcAft>
              <a:buNone/>
            </a:pPr>
            <a:r>
              <a:rPr lang="en" sz="3800"/>
              <a:t>Building Positive Culture:</a:t>
            </a:r>
            <a:endParaRPr sz="3800"/>
          </a:p>
          <a:p>
            <a:pPr marL="0" lvl="0" indent="0" algn="ctr" rtl="0">
              <a:spcBef>
                <a:spcPts val="0"/>
              </a:spcBef>
              <a:spcAft>
                <a:spcPts val="0"/>
              </a:spcAft>
              <a:buNone/>
            </a:pPr>
            <a:r>
              <a:rPr lang="en" sz="3800"/>
              <a:t>Ocala House System </a:t>
            </a:r>
            <a:endParaRPr sz="3800"/>
          </a:p>
        </p:txBody>
      </p:sp>
      <p:pic>
        <p:nvPicPr>
          <p:cNvPr id="201" name="Google Shape;201;p20"/>
          <p:cNvPicPr preferRelativeResize="0"/>
          <p:nvPr/>
        </p:nvPicPr>
        <p:blipFill>
          <a:blip r:embed="rId3">
            <a:alphaModFix/>
          </a:blip>
          <a:stretch>
            <a:fillRect/>
          </a:stretch>
        </p:blipFill>
        <p:spPr>
          <a:xfrm>
            <a:off x="259913" y="239489"/>
            <a:ext cx="4664525" cy="4664525"/>
          </a:xfrm>
          <a:prstGeom prst="rect">
            <a:avLst/>
          </a:prstGeom>
          <a:noFill/>
          <a:ln w="28575" cap="flat" cmpd="sng">
            <a:solidFill>
              <a:schemeClr val="dk2"/>
            </a:solidFill>
            <a:prstDash val="solid"/>
            <a:round/>
            <a:headEnd type="none" w="sm" len="sm"/>
            <a:tailEnd type="none" w="sm" len="sm"/>
          </a:ln>
        </p:spPr>
      </p:pic>
      <p:sp>
        <p:nvSpPr>
          <p:cNvPr id="202" name="Google Shape;202;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1"/>
          <p:cNvPicPr preferRelativeResize="0"/>
          <p:nvPr/>
        </p:nvPicPr>
        <p:blipFill>
          <a:blip r:embed="rId3">
            <a:alphaModFix/>
          </a:blip>
          <a:stretch>
            <a:fillRect/>
          </a:stretch>
        </p:blipFill>
        <p:spPr>
          <a:xfrm>
            <a:off x="1479735" y="635400"/>
            <a:ext cx="6184525" cy="4114450"/>
          </a:xfrm>
          <a:prstGeom prst="rect">
            <a:avLst/>
          </a:prstGeom>
          <a:noFill/>
          <a:ln w="76200" cap="flat" cmpd="sng">
            <a:solidFill>
              <a:srgbClr val="859A97"/>
            </a:solidFill>
            <a:prstDash val="solid"/>
            <a:round/>
            <a:headEnd type="none" w="sm" len="sm"/>
            <a:tailEnd type="none" w="sm" len="sm"/>
          </a:ln>
        </p:spPr>
      </p:pic>
      <p:sp>
        <p:nvSpPr>
          <p:cNvPr id="208" name="Google Shape;208;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214" name="Google Shape;214;p22"/>
          <p:cNvSpPr txBox="1"/>
          <p:nvPr/>
        </p:nvSpPr>
        <p:spPr>
          <a:xfrm>
            <a:off x="845975" y="259425"/>
            <a:ext cx="7805400" cy="801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Inter"/>
                <a:ea typeface="Inter"/>
                <a:cs typeface="Inter"/>
                <a:sym typeface="Inter"/>
              </a:rPr>
              <a:t>Bell Schedule @ Core classes </a:t>
            </a:r>
            <a:endParaRPr sz="1100">
              <a:solidFill>
                <a:schemeClr val="dk1"/>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7567</Words>
  <Application>Microsoft Office PowerPoint</Application>
  <PresentationFormat>On-screen Show (16:9)</PresentationFormat>
  <Paragraphs>730</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Solway</vt:lpstr>
      <vt:lpstr>Arial</vt:lpstr>
      <vt:lpstr>Calibri</vt:lpstr>
      <vt:lpstr>Solway Light</vt:lpstr>
      <vt:lpstr>Inter</vt:lpstr>
      <vt:lpstr>Office Theme</vt:lpstr>
      <vt:lpstr>PowerPoint Presentation</vt:lpstr>
      <vt:lpstr>At Ocala STEAM Academy it is our mission to provide a quality and well-rounded education that will support students in reaching their full potential.   Our staff is committed to serving and promoting each student’s academic success, social and personal growth, and career aspirations through a rigorous curriculum that is both challenging and engaging.  </vt:lpstr>
      <vt:lpstr>Our Achievements </vt:lpstr>
      <vt:lpstr>PowerPoint Presentation</vt:lpstr>
      <vt:lpstr>MTSS - Multi Tiered System of Support </vt:lpstr>
      <vt:lpstr>A Vibrant School Community </vt:lpstr>
      <vt:lpstr>Building Positive Culture: Ocala House System </vt:lpstr>
      <vt:lpstr>PowerPoint Presentation</vt:lpstr>
      <vt:lpstr>PowerPoint Presentation</vt:lpstr>
      <vt:lpstr>PowerPoint Presentation</vt:lpstr>
      <vt:lpstr>Clubs &amp; Activities for Every Passion</vt:lpstr>
      <vt:lpstr>Award Winning Sports Program</vt:lpstr>
      <vt:lpstr>Elective Offerings</vt:lpstr>
      <vt:lpstr>AVID: Advancement Via Individual Determination</vt:lpstr>
      <vt:lpstr>PowerPoint Presentation</vt:lpstr>
      <vt:lpstr>Ocala Band </vt:lpstr>
      <vt:lpstr>STEAM Integration &amp;  CTE Pathways </vt:lpstr>
      <vt:lpstr>Wellness Room Design Project</vt:lpstr>
      <vt:lpstr>Why These Opportunities Matter</vt:lpstr>
      <vt:lpstr>At Ocala STEAM our students are GEARed UP for success! </vt:lpstr>
      <vt:lpstr>Join Ocala, Where Students Are Empowered to Lead and Succeed</vt:lpstr>
      <vt:lpstr>Want to know more, come visit for a shadow 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 Sylvester</dc:creator>
  <cp:lastModifiedBy>Jasmin Sylvester</cp:lastModifiedBy>
  <cp:revision>1</cp:revision>
  <dcterms:modified xsi:type="dcterms:W3CDTF">2025-01-17T16:56:20Z</dcterms:modified>
</cp:coreProperties>
</file>