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</p:sldIdLst>
  <p:sldSz cy="15544800" cx="10058400"/>
  <p:notesSz cx="6858000" cy="9144000"/>
  <p:embeddedFontLst>
    <p:embeddedFont>
      <p:font typeface="Unkempt"/>
      <p:regular r:id="rId11"/>
      <p:bold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4896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3B11635-743B-435E-99CB-A3331CAE3425}">
  <a:tblStyle styleId="{F3B11635-743B-435E-99CB-A3331CAE342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896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11" Type="http://schemas.openxmlformats.org/officeDocument/2006/relationships/font" Target="fonts/Unkempt-regular.fntdata"/><Relationship Id="rId10" Type="http://schemas.openxmlformats.org/officeDocument/2006/relationships/slide" Target="slides/slide4.xml"/><Relationship Id="rId12" Type="http://schemas.openxmlformats.org/officeDocument/2006/relationships/font" Target="fonts/Unkempt-bold.fntdata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319941" y="685800"/>
            <a:ext cx="2218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319941" y="685800"/>
            <a:ext cx="2218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 lunches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47 min. + 3 extra during 8th hour for any announcements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74a24135cd_0_0:notes"/>
          <p:cNvSpPr/>
          <p:nvPr>
            <p:ph idx="2" type="sldImg"/>
          </p:nvPr>
        </p:nvSpPr>
        <p:spPr>
          <a:xfrm>
            <a:off x="2319941" y="685800"/>
            <a:ext cx="2218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74a24135c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 lunches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37 min. except ss which is 30 min.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efda04aa8d_0_0:notes"/>
          <p:cNvSpPr/>
          <p:nvPr>
            <p:ph idx="2" type="sldImg"/>
          </p:nvPr>
        </p:nvSpPr>
        <p:spPr>
          <a:xfrm>
            <a:off x="2319941" y="685800"/>
            <a:ext cx="2218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efda04aa8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 lunches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47 min. + 3 extra during 8th hour for any announcements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efda04aa8d_0_6:notes"/>
          <p:cNvSpPr/>
          <p:nvPr>
            <p:ph idx="2" type="sldImg"/>
          </p:nvPr>
        </p:nvSpPr>
        <p:spPr>
          <a:xfrm>
            <a:off x="2319941" y="685800"/>
            <a:ext cx="2218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2efda04aa8d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 lunches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47 min. + 3 extra during 8th hour for any announcements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42879" y="2250271"/>
            <a:ext cx="9372600" cy="6203400"/>
          </a:xfrm>
          <a:prstGeom prst="rect">
            <a:avLst/>
          </a:prstGeom>
        </p:spPr>
        <p:txBody>
          <a:bodyPr anchorCtr="0" anchor="b" bIns="159150" lIns="159150" spcFirstLastPara="1" rIns="159150" wrap="square" tIns="1591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1pPr>
            <a:lvl2pPr lvl="1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2pPr>
            <a:lvl3pPr lvl="2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3pPr>
            <a:lvl4pPr lvl="3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4pPr>
            <a:lvl5pPr lvl="4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5pPr>
            <a:lvl6pPr lvl="5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6pPr>
            <a:lvl7pPr lvl="6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7pPr>
            <a:lvl8pPr lvl="7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8pPr>
            <a:lvl9pPr lvl="8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42870" y="8565356"/>
            <a:ext cx="9372600" cy="2395500"/>
          </a:xfrm>
          <a:prstGeom prst="rect">
            <a:avLst/>
          </a:prstGeom>
        </p:spPr>
        <p:txBody>
          <a:bodyPr anchorCtr="0" anchor="t" bIns="159150" lIns="159150" spcFirstLastPara="1" rIns="159150" wrap="square" tIns="1591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anchorCtr="0" anchor="ctr" bIns="159150" lIns="159150" spcFirstLastPara="1" rIns="159150" wrap="square" tIns="1591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42870" y="3342956"/>
            <a:ext cx="9372600" cy="5934000"/>
          </a:xfrm>
          <a:prstGeom prst="rect">
            <a:avLst/>
          </a:prstGeom>
        </p:spPr>
        <p:txBody>
          <a:bodyPr anchorCtr="0" anchor="b" bIns="159150" lIns="159150" spcFirstLastPara="1" rIns="159150" wrap="square" tIns="1591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1pPr>
            <a:lvl2pPr lvl="1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2pPr>
            <a:lvl3pPr lvl="2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3pPr>
            <a:lvl4pPr lvl="3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4pPr>
            <a:lvl5pPr lvl="4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5pPr>
            <a:lvl6pPr lvl="5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6pPr>
            <a:lvl7pPr lvl="6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7pPr>
            <a:lvl8pPr lvl="7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8pPr>
            <a:lvl9pPr lvl="8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42870" y="9526724"/>
            <a:ext cx="9372600" cy="3931200"/>
          </a:xfrm>
          <a:prstGeom prst="rect">
            <a:avLst/>
          </a:prstGeom>
        </p:spPr>
        <p:txBody>
          <a:bodyPr anchorCtr="0" anchor="t" bIns="159150" lIns="159150" spcFirstLastPara="1" rIns="159150" wrap="square" tIns="159150">
            <a:normAutofit/>
          </a:bodyPr>
          <a:lstStyle>
            <a:lvl1pPr indent="-425450" lvl="0" marL="457200" algn="ctr">
              <a:spcBef>
                <a:spcPts val="0"/>
              </a:spcBef>
              <a:spcAft>
                <a:spcPts val="0"/>
              </a:spcAft>
              <a:buSzPts val="3100"/>
              <a:buChar char="●"/>
              <a:defRPr/>
            </a:lvl1pPr>
            <a:lvl2pPr indent="-381000" lvl="1" marL="914400" algn="ctr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algn="ctr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81000" lvl="3" marL="1828800" algn="ctr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indent="-381000" lvl="4" marL="2286000" algn="ctr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indent="-381000" lvl="5" marL="2743200" algn="ctr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indent="-381000" lvl="6" marL="3200400" algn="ctr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indent="-381000" lvl="7" marL="3657600" algn="ctr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indent="-381000" lvl="8" marL="4114800" algn="ctr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anchorCtr="0" anchor="ctr" bIns="159150" lIns="159150" spcFirstLastPara="1" rIns="159150" wrap="square" tIns="1591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anchorCtr="0" anchor="ctr" bIns="159150" lIns="159150" spcFirstLastPara="1" rIns="159150" wrap="square" tIns="1591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42870" y="6500347"/>
            <a:ext cx="9372600" cy="2544000"/>
          </a:xfrm>
          <a:prstGeom prst="rect">
            <a:avLst/>
          </a:prstGeom>
        </p:spPr>
        <p:txBody>
          <a:bodyPr anchorCtr="0" anchor="ctr" bIns="159150" lIns="159150" spcFirstLastPara="1" rIns="159150" wrap="square" tIns="1591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1pPr>
            <a:lvl2pPr lvl="1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2pPr>
            <a:lvl3pPr lvl="2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3pPr>
            <a:lvl4pPr lvl="3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4pPr>
            <a:lvl5pPr lvl="4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5pPr>
            <a:lvl6pPr lvl="5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6pPr>
            <a:lvl7pPr lvl="6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7pPr>
            <a:lvl8pPr lvl="7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8pPr>
            <a:lvl9pPr lvl="8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anchorCtr="0" anchor="ctr" bIns="159150" lIns="159150" spcFirstLastPara="1" rIns="159150" wrap="square" tIns="1591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42870" y="1344964"/>
            <a:ext cx="9372600" cy="1730700"/>
          </a:xfrm>
          <a:prstGeom prst="rect">
            <a:avLst/>
          </a:prstGeom>
        </p:spPr>
        <p:txBody>
          <a:bodyPr anchorCtr="0" anchor="t" bIns="159150" lIns="159150" spcFirstLastPara="1" rIns="159150" wrap="square" tIns="1591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42870" y="3483036"/>
            <a:ext cx="9372600" cy="10325100"/>
          </a:xfrm>
          <a:prstGeom prst="rect">
            <a:avLst/>
          </a:prstGeom>
        </p:spPr>
        <p:txBody>
          <a:bodyPr anchorCtr="0" anchor="t" bIns="159150" lIns="159150" spcFirstLastPara="1" rIns="159150" wrap="square" tIns="159150">
            <a:normAutofit/>
          </a:bodyPr>
          <a:lstStyle>
            <a:lvl1pPr indent="-425450" lvl="0" marL="457200">
              <a:spcBef>
                <a:spcPts val="0"/>
              </a:spcBef>
              <a:spcAft>
                <a:spcPts val="0"/>
              </a:spcAft>
              <a:buSzPts val="3100"/>
              <a:buChar char="●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anchorCtr="0" anchor="ctr" bIns="159150" lIns="159150" spcFirstLastPara="1" rIns="159150" wrap="square" tIns="1591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42870" y="1344964"/>
            <a:ext cx="9372600" cy="1730700"/>
          </a:xfrm>
          <a:prstGeom prst="rect">
            <a:avLst/>
          </a:prstGeom>
        </p:spPr>
        <p:txBody>
          <a:bodyPr anchorCtr="0" anchor="t" bIns="159150" lIns="159150" spcFirstLastPara="1" rIns="159150" wrap="square" tIns="1591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42870" y="3483036"/>
            <a:ext cx="4399800" cy="10325100"/>
          </a:xfrm>
          <a:prstGeom prst="rect">
            <a:avLst/>
          </a:prstGeom>
        </p:spPr>
        <p:txBody>
          <a:bodyPr anchorCtr="0" anchor="t" bIns="159150" lIns="159150" spcFirstLastPara="1" rIns="159150" wrap="square" tIns="159150">
            <a:normAutofit/>
          </a:bodyPr>
          <a:lstStyle>
            <a:lvl1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1pPr>
            <a:lvl2pPr indent="-361950" lvl="1" marL="9144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2pPr>
            <a:lvl3pPr indent="-361950" lvl="2" marL="13716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3pPr>
            <a:lvl4pPr indent="-361950" lvl="3" marL="182880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4pPr>
            <a:lvl5pPr indent="-361950" lvl="4" marL="22860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5pPr>
            <a:lvl6pPr indent="-361950" lvl="5" marL="27432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6pPr>
            <a:lvl7pPr indent="-361950" lvl="6" marL="320040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7pPr>
            <a:lvl8pPr indent="-361950" lvl="7" marL="36576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8pPr>
            <a:lvl9pPr indent="-361950" lvl="8" marL="41148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315640" y="3483036"/>
            <a:ext cx="4399800" cy="10325100"/>
          </a:xfrm>
          <a:prstGeom prst="rect">
            <a:avLst/>
          </a:prstGeom>
        </p:spPr>
        <p:txBody>
          <a:bodyPr anchorCtr="0" anchor="t" bIns="159150" lIns="159150" spcFirstLastPara="1" rIns="159150" wrap="square" tIns="159150">
            <a:normAutofit/>
          </a:bodyPr>
          <a:lstStyle>
            <a:lvl1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1pPr>
            <a:lvl2pPr indent="-361950" lvl="1" marL="9144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2pPr>
            <a:lvl3pPr indent="-361950" lvl="2" marL="13716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3pPr>
            <a:lvl4pPr indent="-361950" lvl="3" marL="182880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4pPr>
            <a:lvl5pPr indent="-361950" lvl="4" marL="22860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5pPr>
            <a:lvl6pPr indent="-361950" lvl="5" marL="27432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6pPr>
            <a:lvl7pPr indent="-361950" lvl="6" marL="320040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7pPr>
            <a:lvl8pPr indent="-361950" lvl="7" marL="36576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8pPr>
            <a:lvl9pPr indent="-361950" lvl="8" marL="41148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anchorCtr="0" anchor="ctr" bIns="159150" lIns="159150" spcFirstLastPara="1" rIns="159150" wrap="square" tIns="1591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42870" y="1344964"/>
            <a:ext cx="9372600" cy="1730700"/>
          </a:xfrm>
          <a:prstGeom prst="rect">
            <a:avLst/>
          </a:prstGeom>
        </p:spPr>
        <p:txBody>
          <a:bodyPr anchorCtr="0" anchor="t" bIns="159150" lIns="159150" spcFirstLastPara="1" rIns="159150" wrap="square" tIns="1591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anchorCtr="0" anchor="ctr" bIns="159150" lIns="159150" spcFirstLastPara="1" rIns="159150" wrap="square" tIns="1591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42870" y="1679147"/>
            <a:ext cx="3088800" cy="2283900"/>
          </a:xfrm>
          <a:prstGeom prst="rect">
            <a:avLst/>
          </a:prstGeom>
        </p:spPr>
        <p:txBody>
          <a:bodyPr anchorCtr="0" anchor="b" bIns="159150" lIns="159150" spcFirstLastPara="1" rIns="159150" wrap="square" tIns="1591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42870" y="4199680"/>
            <a:ext cx="3088800" cy="9609000"/>
          </a:xfrm>
          <a:prstGeom prst="rect">
            <a:avLst/>
          </a:prstGeom>
        </p:spPr>
        <p:txBody>
          <a:bodyPr anchorCtr="0" anchor="t" bIns="159150" lIns="159150" spcFirstLastPara="1" rIns="159150" wrap="square" tIns="159150">
            <a:normAutofit/>
          </a:bodyPr>
          <a:lstStyle>
            <a:lvl1pPr indent="-361950" lvl="0" marL="45720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1pPr>
            <a:lvl2pPr indent="-361950" lvl="1" marL="9144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2pPr>
            <a:lvl3pPr indent="-361950" lvl="2" marL="13716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3pPr>
            <a:lvl4pPr indent="-361950" lvl="3" marL="182880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4pPr>
            <a:lvl5pPr indent="-361950" lvl="4" marL="22860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5pPr>
            <a:lvl6pPr indent="-361950" lvl="5" marL="27432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6pPr>
            <a:lvl7pPr indent="-361950" lvl="6" marL="320040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7pPr>
            <a:lvl8pPr indent="-361950" lvl="7" marL="36576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8pPr>
            <a:lvl9pPr indent="-361950" lvl="8" marL="41148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anchorCtr="0" anchor="ctr" bIns="159150" lIns="159150" spcFirstLastPara="1" rIns="159150" wrap="square" tIns="1591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39275" y="1360453"/>
            <a:ext cx="7004700" cy="12363300"/>
          </a:xfrm>
          <a:prstGeom prst="rect">
            <a:avLst/>
          </a:prstGeom>
        </p:spPr>
        <p:txBody>
          <a:bodyPr anchorCtr="0" anchor="ctr" bIns="159150" lIns="159150" spcFirstLastPara="1" rIns="159150" wrap="square" tIns="1591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1pPr>
            <a:lvl2pPr lvl="1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2pPr>
            <a:lvl3pPr lvl="2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3pPr>
            <a:lvl4pPr lvl="3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4pPr>
            <a:lvl5pPr lvl="4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5pPr>
            <a:lvl6pPr lvl="5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6pPr>
            <a:lvl7pPr lvl="6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7pPr>
            <a:lvl8pPr lvl="7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8pPr>
            <a:lvl9pPr lvl="8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anchorCtr="0" anchor="ctr" bIns="159150" lIns="159150" spcFirstLastPara="1" rIns="159150" wrap="square" tIns="1591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378"/>
            <a:ext cx="5029200" cy="15544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59150" lIns="159150" spcFirstLastPara="1" rIns="159150" wrap="square" tIns="159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2050" y="3726929"/>
            <a:ext cx="4449600" cy="4479900"/>
          </a:xfrm>
          <a:prstGeom prst="rect">
            <a:avLst/>
          </a:prstGeom>
        </p:spPr>
        <p:txBody>
          <a:bodyPr anchorCtr="0" anchor="b" bIns="159150" lIns="159150" spcFirstLastPara="1" rIns="159150" wrap="square" tIns="1591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1pPr>
            <a:lvl2pPr lvl="1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2pPr>
            <a:lvl3pPr lvl="2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3pPr>
            <a:lvl4pPr lvl="3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4pPr>
            <a:lvl5pPr lvl="4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5pPr>
            <a:lvl6pPr lvl="5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6pPr>
            <a:lvl7pPr lvl="6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7pPr>
            <a:lvl8pPr lvl="7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8pPr>
            <a:lvl9pPr lvl="8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2050" y="8471516"/>
            <a:ext cx="4449600" cy="3732600"/>
          </a:xfrm>
          <a:prstGeom prst="rect">
            <a:avLst/>
          </a:prstGeom>
        </p:spPr>
        <p:txBody>
          <a:bodyPr anchorCtr="0" anchor="t" bIns="159150" lIns="159150" spcFirstLastPara="1" rIns="159150" wrap="square" tIns="1591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433450" y="2188316"/>
            <a:ext cx="4220700" cy="11167500"/>
          </a:xfrm>
          <a:prstGeom prst="rect">
            <a:avLst/>
          </a:prstGeom>
        </p:spPr>
        <p:txBody>
          <a:bodyPr anchorCtr="0" anchor="ctr" bIns="159150" lIns="159150" spcFirstLastPara="1" rIns="159150" wrap="square" tIns="159150">
            <a:normAutofit/>
          </a:bodyPr>
          <a:lstStyle>
            <a:lvl1pPr indent="-425450" lvl="0" marL="457200">
              <a:spcBef>
                <a:spcPts val="0"/>
              </a:spcBef>
              <a:spcAft>
                <a:spcPts val="0"/>
              </a:spcAft>
              <a:buSzPts val="3100"/>
              <a:buChar char="●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anchorCtr="0" anchor="ctr" bIns="159150" lIns="159150" spcFirstLastPara="1" rIns="159150" wrap="square" tIns="1591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42870" y="12785738"/>
            <a:ext cx="6598800" cy="1828800"/>
          </a:xfrm>
          <a:prstGeom prst="rect">
            <a:avLst/>
          </a:prstGeom>
        </p:spPr>
        <p:txBody>
          <a:bodyPr anchorCtr="0" anchor="ctr" bIns="159150" lIns="159150" spcFirstLastPara="1" rIns="159150" wrap="square" tIns="1591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anchorCtr="0" anchor="ctr" bIns="159150" lIns="159150" spcFirstLastPara="1" rIns="159150" wrap="square" tIns="1591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1344964"/>
            <a:ext cx="9372600" cy="17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159150" lIns="159150" spcFirstLastPara="1" rIns="159150" wrap="square" tIns="1591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3483036"/>
            <a:ext cx="9372600" cy="103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159150" lIns="159150" spcFirstLastPara="1" rIns="159150" wrap="square" tIns="159150">
            <a:normAutofit/>
          </a:bodyPr>
          <a:lstStyle>
            <a:lvl1pPr indent="-4254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100"/>
              <a:buChar char="●"/>
              <a:defRPr sz="3100">
                <a:solidFill>
                  <a:schemeClr val="dk2"/>
                </a:solidFill>
              </a:defRPr>
            </a:lvl1pPr>
            <a:lvl2pPr indent="-3810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○"/>
              <a:defRPr sz="2400">
                <a:solidFill>
                  <a:schemeClr val="dk2"/>
                </a:solidFill>
              </a:defRPr>
            </a:lvl2pPr>
            <a:lvl3pPr indent="-3810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■"/>
              <a:defRPr sz="2400">
                <a:solidFill>
                  <a:schemeClr val="dk2"/>
                </a:solidFill>
              </a:defRPr>
            </a:lvl3pPr>
            <a:lvl4pPr indent="-3810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●"/>
              <a:defRPr sz="2400">
                <a:solidFill>
                  <a:schemeClr val="dk2"/>
                </a:solidFill>
              </a:defRPr>
            </a:lvl4pPr>
            <a:lvl5pPr indent="-3810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○"/>
              <a:defRPr sz="2400">
                <a:solidFill>
                  <a:schemeClr val="dk2"/>
                </a:solidFill>
              </a:defRPr>
            </a:lvl5pPr>
            <a:lvl6pPr indent="-3810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■"/>
              <a:defRPr sz="2400">
                <a:solidFill>
                  <a:schemeClr val="dk2"/>
                </a:solidFill>
              </a:defRPr>
            </a:lvl6pPr>
            <a:lvl7pPr indent="-3810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●"/>
              <a:defRPr sz="2400">
                <a:solidFill>
                  <a:schemeClr val="dk2"/>
                </a:solidFill>
              </a:defRPr>
            </a:lvl7pPr>
            <a:lvl8pPr indent="-3810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○"/>
              <a:defRPr sz="2400">
                <a:solidFill>
                  <a:schemeClr val="dk2"/>
                </a:solidFill>
              </a:defRPr>
            </a:lvl8pPr>
            <a:lvl9pPr indent="-3810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■"/>
              <a:defRPr sz="2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59150" lIns="159150" spcFirstLastPara="1" rIns="159150" wrap="square" tIns="159150">
            <a:normAutofit/>
          </a:bodyPr>
          <a:lstStyle>
            <a:lvl1pPr lvl="0" algn="r">
              <a:buNone/>
              <a:defRPr sz="1700">
                <a:solidFill>
                  <a:schemeClr val="dk2"/>
                </a:solidFill>
              </a:defRPr>
            </a:lvl1pPr>
            <a:lvl2pPr lvl="1" algn="r">
              <a:buNone/>
              <a:defRPr sz="1700">
                <a:solidFill>
                  <a:schemeClr val="dk2"/>
                </a:solidFill>
              </a:defRPr>
            </a:lvl2pPr>
            <a:lvl3pPr lvl="2" algn="r">
              <a:buNone/>
              <a:defRPr sz="1700">
                <a:solidFill>
                  <a:schemeClr val="dk2"/>
                </a:solidFill>
              </a:defRPr>
            </a:lvl3pPr>
            <a:lvl4pPr lvl="3" algn="r">
              <a:buNone/>
              <a:defRPr sz="1700">
                <a:solidFill>
                  <a:schemeClr val="dk2"/>
                </a:solidFill>
              </a:defRPr>
            </a:lvl4pPr>
            <a:lvl5pPr lvl="4" algn="r">
              <a:buNone/>
              <a:defRPr sz="1700">
                <a:solidFill>
                  <a:schemeClr val="dk2"/>
                </a:solidFill>
              </a:defRPr>
            </a:lvl5pPr>
            <a:lvl6pPr lvl="5" algn="r">
              <a:buNone/>
              <a:defRPr sz="1700">
                <a:solidFill>
                  <a:schemeClr val="dk2"/>
                </a:solidFill>
              </a:defRPr>
            </a:lvl6pPr>
            <a:lvl7pPr lvl="6" algn="r">
              <a:buNone/>
              <a:defRPr sz="1700">
                <a:solidFill>
                  <a:schemeClr val="dk2"/>
                </a:solidFill>
              </a:defRPr>
            </a:lvl7pPr>
            <a:lvl8pPr lvl="7" algn="r">
              <a:buNone/>
              <a:defRPr sz="1700">
                <a:solidFill>
                  <a:schemeClr val="dk2"/>
                </a:solidFill>
              </a:defRPr>
            </a:lvl8pPr>
            <a:lvl9pPr lvl="8" algn="r">
              <a:buNone/>
              <a:defRPr sz="17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/>
        </p:nvGraphicFramePr>
        <p:xfrm>
          <a:off x="142900" y="157186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{F3B11635-743B-435E-99CB-A3331CAE3425}</a:tableStyleId>
              </a:tblPr>
              <a:tblGrid>
                <a:gridCol w="2443150"/>
                <a:gridCol w="2443150"/>
                <a:gridCol w="2443150"/>
                <a:gridCol w="2443150"/>
              </a:tblGrid>
              <a:tr h="3181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800"/>
                        <a:t>HOUR</a:t>
                      </a:r>
                      <a:endParaRPr b="1" sz="38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800"/>
                        <a:t>6th Grade</a:t>
                      </a:r>
                      <a:endParaRPr sz="38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800"/>
                        <a:t>7th Grade</a:t>
                      </a:r>
                      <a:endParaRPr sz="38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800">
                          <a:solidFill>
                            <a:schemeClr val="lt1"/>
                          </a:solidFill>
                        </a:rPr>
                        <a:t>8th Grade</a:t>
                      </a:r>
                      <a:endParaRPr sz="38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2"/>
                    </a:solidFill>
                  </a:tcPr>
                </a:tc>
              </a:tr>
              <a:tr h="2950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800"/>
                        <a:t>1st (SS)</a:t>
                      </a:r>
                      <a:endParaRPr b="1" sz="38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8:00 - 8:47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8:00 - 8:47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>
                          <a:solidFill>
                            <a:schemeClr val="lt1"/>
                          </a:solidFill>
                        </a:rPr>
                        <a:t>8:00 - 8:47</a:t>
                      </a:r>
                      <a:endParaRPr b="1" sz="29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2"/>
                    </a:solidFill>
                  </a:tcPr>
                </a:tc>
              </a:tr>
              <a:tr h="2950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800"/>
                        <a:t>2nd</a:t>
                      </a:r>
                      <a:endParaRPr b="1" sz="38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8:50 - 9:37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8:50 - 9:37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>
                          <a:solidFill>
                            <a:schemeClr val="lt1"/>
                          </a:solidFill>
                        </a:rPr>
                        <a:t>8:50 - 9:37</a:t>
                      </a:r>
                      <a:endParaRPr b="1" sz="29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2"/>
                    </a:solidFill>
                  </a:tcPr>
                </a:tc>
              </a:tr>
              <a:tr h="2950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800"/>
                        <a:t>3rd</a:t>
                      </a:r>
                      <a:endParaRPr b="1" sz="38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9:40 - 10:27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9:40 - 10:27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>
                          <a:solidFill>
                            <a:schemeClr val="lt1"/>
                          </a:solidFill>
                        </a:rPr>
                        <a:t>9:40 - 10:27</a:t>
                      </a:r>
                      <a:endParaRPr b="1" sz="29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2"/>
                    </a:solidFill>
                  </a:tcPr>
                </a:tc>
              </a:tr>
              <a:tr h="3142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800"/>
                        <a:t>4th</a:t>
                      </a:r>
                      <a:endParaRPr b="1" sz="38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10:30 - 11:42</a:t>
                      </a:r>
                      <a:endParaRPr b="1" sz="29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9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Lunch</a:t>
                      </a:r>
                      <a:endParaRPr b="1" sz="29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10:30 - 10:55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10:30 - 11:42</a:t>
                      </a:r>
                      <a:endParaRPr b="1" sz="29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9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2900">
                          <a:solidFill>
                            <a:schemeClr val="dk1"/>
                          </a:solidFill>
                        </a:rPr>
                        <a:t>Lunch</a:t>
                      </a:r>
                      <a:endParaRPr b="1" sz="2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2900">
                          <a:solidFill>
                            <a:schemeClr val="dk1"/>
                          </a:solidFill>
                        </a:rPr>
                        <a:t> 11:17-11:42</a:t>
                      </a:r>
                      <a:endParaRPr b="1" sz="29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>
                          <a:solidFill>
                            <a:schemeClr val="lt1"/>
                          </a:solidFill>
                        </a:rPr>
                        <a:t>10:30 - 11:17</a:t>
                      </a:r>
                      <a:endParaRPr b="1" sz="29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2"/>
                    </a:solidFill>
                  </a:tcPr>
                </a:tc>
              </a:tr>
              <a:tr h="3091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800"/>
                        <a:t>5th</a:t>
                      </a:r>
                      <a:endParaRPr b="1" sz="38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11:45 - 12:33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11:45 - 12:33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>
                          <a:solidFill>
                            <a:schemeClr val="lt1"/>
                          </a:solidFill>
                        </a:rPr>
                        <a:t>11:20 - 12:33</a:t>
                      </a:r>
                      <a:endParaRPr b="1" sz="2900">
                        <a:solidFill>
                          <a:schemeClr val="lt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900">
                        <a:solidFill>
                          <a:schemeClr val="lt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>
                          <a:solidFill>
                            <a:schemeClr val="lt1"/>
                          </a:solidFill>
                        </a:rPr>
                        <a:t>Lunch</a:t>
                      </a:r>
                      <a:endParaRPr b="1" sz="2900">
                        <a:solidFill>
                          <a:schemeClr val="lt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>
                          <a:solidFill>
                            <a:schemeClr val="lt1"/>
                          </a:solidFill>
                        </a:rPr>
                        <a:t>12:08-12:33</a:t>
                      </a:r>
                      <a:endParaRPr b="1" sz="29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2"/>
                    </a:solidFill>
                  </a:tcPr>
                </a:tc>
              </a:tr>
              <a:tr h="3091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800"/>
                        <a:t>6th</a:t>
                      </a:r>
                      <a:endParaRPr b="1" sz="38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12:36 - 1:23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12:36 - 1:23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>
                          <a:solidFill>
                            <a:schemeClr val="lt1"/>
                          </a:solidFill>
                        </a:rPr>
                        <a:t>12:36 - 1:23</a:t>
                      </a:r>
                      <a:endParaRPr b="1" sz="19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2"/>
                    </a:solidFill>
                  </a:tcPr>
                </a:tc>
              </a:tr>
              <a:tr h="2575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800"/>
                        <a:t>7th</a:t>
                      </a:r>
                      <a:endParaRPr b="1" sz="38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1:26 - 2:13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1:26 - 2:13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>
                          <a:solidFill>
                            <a:schemeClr val="lt1"/>
                          </a:solidFill>
                        </a:rPr>
                        <a:t>1:26 - 2:13</a:t>
                      </a:r>
                      <a:endParaRPr b="1" sz="29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2"/>
                    </a:solidFill>
                  </a:tcPr>
                </a:tc>
              </a:tr>
              <a:tr h="2575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800"/>
                        <a:t>8th</a:t>
                      </a:r>
                      <a:endParaRPr b="1" sz="38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2:16 - 3:06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2:16 - 3:06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>
                          <a:solidFill>
                            <a:schemeClr val="lt1"/>
                          </a:solidFill>
                        </a:rPr>
                        <a:t>2:16 - 3:06</a:t>
                      </a:r>
                      <a:endParaRPr b="1" sz="29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2"/>
                    </a:solidFill>
                  </a:tcPr>
                </a:tc>
              </a:tr>
            </a:tbl>
          </a:graphicData>
        </a:graphic>
      </p:graphicFrame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142950" y="171450"/>
            <a:ext cx="9772500" cy="1400400"/>
          </a:xfrm>
          <a:prstGeom prst="rect">
            <a:avLst/>
          </a:prstGeom>
          <a:solidFill>
            <a:schemeClr val="dk1"/>
          </a:solidFill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59150" lIns="159150" spcFirstLastPara="1" rIns="159150" wrap="square" tIns="159150">
            <a:normAutofit fontScale="47500" lnSpcReduction="1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405"/>
              <a:buNone/>
            </a:pPr>
            <a:r>
              <a:rPr b="1" lang="en" sz="8652">
                <a:solidFill>
                  <a:srgbClr val="C9DAF8"/>
                </a:solidFill>
              </a:rPr>
              <a:t>WMS</a:t>
            </a:r>
            <a:r>
              <a:rPr b="1" lang="en" sz="8652">
                <a:solidFill>
                  <a:srgbClr val="C9DAF8"/>
                </a:solidFill>
              </a:rPr>
              <a:t> M,T,Th,F DAILY SCHEDULE</a:t>
            </a:r>
            <a:endParaRPr b="1" sz="8652">
              <a:solidFill>
                <a:srgbClr val="C9DAF8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405"/>
              <a:buNone/>
            </a:pPr>
            <a:r>
              <a:rPr b="1" lang="en" sz="7293">
                <a:solidFill>
                  <a:schemeClr val="lt1"/>
                </a:solidFill>
                <a:latin typeface="Unkempt"/>
                <a:ea typeface="Unkempt"/>
                <a:cs typeface="Unkempt"/>
                <a:sym typeface="Unkempt"/>
              </a:rPr>
              <a:t>West is Best</a:t>
            </a:r>
            <a:r>
              <a:rPr b="1" lang="en" sz="7293">
                <a:solidFill>
                  <a:schemeClr val="lt1"/>
                </a:solidFill>
                <a:latin typeface="Unkempt"/>
                <a:ea typeface="Unkempt"/>
                <a:cs typeface="Unkempt"/>
                <a:sym typeface="Unkempt"/>
              </a:rPr>
              <a:t>!</a:t>
            </a:r>
            <a:endParaRPr b="1" sz="7293">
              <a:solidFill>
                <a:schemeClr val="lt1"/>
              </a:solidFill>
              <a:latin typeface="Unkempt"/>
              <a:ea typeface="Unkempt"/>
              <a:cs typeface="Unkempt"/>
              <a:sym typeface="Unkempt"/>
            </a:endParaRPr>
          </a:p>
        </p:txBody>
      </p:sp>
      <p:graphicFrame>
        <p:nvGraphicFramePr>
          <p:cNvPr id="56" name="Google Shape;56;p13"/>
          <p:cNvGraphicFramePr/>
          <p:nvPr/>
        </p:nvGraphicFramePr>
        <p:xfrm>
          <a:off x="142950" y="110751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{F3B11635-743B-435E-99CB-A3331CAE3425}</a:tableStyleId>
              </a:tblPr>
              <a:tblGrid>
                <a:gridCol w="3257500"/>
                <a:gridCol w="3257500"/>
                <a:gridCol w="3257500"/>
              </a:tblGrid>
              <a:tr h="381000">
                <a:tc grid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M,T,Th,F Lunch During 4th/5th Hour</a:t>
                      </a:r>
                      <a:endParaRPr b="1" sz="2900"/>
                    </a:p>
                  </a:txBody>
                  <a:tcPr marT="91425" marB="91425" marR="91425" marL="91425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 hMerge="1"/>
                <a:tc hMerge="1"/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 Lunch 1</a:t>
                      </a:r>
                      <a:endParaRPr b="1" sz="2900"/>
                    </a:p>
                  </a:txBody>
                  <a:tcPr marT="91425" marB="91425" marR="91425" marL="91425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Lunch 2</a:t>
                      </a:r>
                      <a:endParaRPr b="1" sz="2900"/>
                    </a:p>
                  </a:txBody>
                  <a:tcPr marT="91425" marB="91425" marR="91425" marL="91425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>
                          <a:solidFill>
                            <a:schemeClr val="lt1"/>
                          </a:solidFill>
                        </a:rPr>
                        <a:t>Lunch 3</a:t>
                      </a:r>
                      <a:endParaRPr b="1" sz="29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10:30 - 10:55</a:t>
                      </a:r>
                      <a:endParaRPr b="1" sz="2900"/>
                    </a:p>
                  </a:txBody>
                  <a:tcPr marT="91425" marB="91425" marR="91425" marL="91425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11:17 - 11:42</a:t>
                      </a:r>
                      <a:endParaRPr b="1" sz="2900"/>
                    </a:p>
                  </a:txBody>
                  <a:tcPr marT="91425" marB="91425" marR="91425" marL="91425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>
                          <a:solidFill>
                            <a:schemeClr val="lt1"/>
                          </a:solidFill>
                        </a:rPr>
                        <a:t>12:08 - 12:33</a:t>
                      </a:r>
                      <a:endParaRPr b="1" sz="29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Google Shape;61;p14"/>
          <p:cNvGraphicFramePr/>
          <p:nvPr/>
        </p:nvGraphicFramePr>
        <p:xfrm>
          <a:off x="142900" y="157186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{F3B11635-743B-435E-99CB-A3331CAE3425}</a:tableStyleId>
              </a:tblPr>
              <a:tblGrid>
                <a:gridCol w="2443150"/>
                <a:gridCol w="2443150"/>
                <a:gridCol w="2443150"/>
                <a:gridCol w="2443150"/>
              </a:tblGrid>
              <a:tr h="3181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800"/>
                        <a:t>HOUR</a:t>
                      </a:r>
                      <a:endParaRPr b="1" sz="38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800"/>
                        <a:t>6th Grade</a:t>
                      </a:r>
                      <a:endParaRPr sz="38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800"/>
                        <a:t>7th Grade</a:t>
                      </a:r>
                      <a:endParaRPr sz="38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800">
                          <a:solidFill>
                            <a:schemeClr val="lt1"/>
                          </a:solidFill>
                        </a:rPr>
                        <a:t>8th Grade</a:t>
                      </a:r>
                      <a:endParaRPr sz="38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2"/>
                    </a:solidFill>
                  </a:tcPr>
                </a:tc>
              </a:tr>
              <a:tr h="2950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800"/>
                        <a:t>1st (SS)</a:t>
                      </a:r>
                      <a:endParaRPr b="1" sz="38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8:00 - 8:30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8:00 - 8:30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>
                          <a:solidFill>
                            <a:schemeClr val="lt1"/>
                          </a:solidFill>
                        </a:rPr>
                        <a:t>8:00 - 8:30</a:t>
                      </a:r>
                      <a:endParaRPr b="1" sz="29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2"/>
                    </a:solidFill>
                  </a:tcPr>
                </a:tc>
              </a:tr>
              <a:tr h="2950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800"/>
                        <a:t>2nd</a:t>
                      </a:r>
                      <a:endParaRPr b="1" sz="38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8:33 - 9:10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8:33 - 9:10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>
                          <a:solidFill>
                            <a:schemeClr val="lt1"/>
                          </a:solidFill>
                        </a:rPr>
                        <a:t>8:33 - 9:10</a:t>
                      </a:r>
                      <a:endParaRPr b="1" sz="29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2"/>
                    </a:solidFill>
                  </a:tcPr>
                </a:tc>
              </a:tr>
              <a:tr h="2950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800"/>
                        <a:t>3rd</a:t>
                      </a:r>
                      <a:endParaRPr b="1" sz="38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9:13 - 9:50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9:13 - 9:50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>
                          <a:solidFill>
                            <a:schemeClr val="lt1"/>
                          </a:solidFill>
                        </a:rPr>
                        <a:t>9:13 - 9:50</a:t>
                      </a:r>
                      <a:endParaRPr b="1" sz="29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2"/>
                    </a:solidFill>
                  </a:tcPr>
                </a:tc>
              </a:tr>
              <a:tr h="3142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800"/>
                        <a:t>4th</a:t>
                      </a:r>
                      <a:endParaRPr b="1" sz="38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9:53 - 10:30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9:53</a:t>
                      </a:r>
                      <a:r>
                        <a:rPr b="1" lang="en" sz="2900"/>
                        <a:t> - 10:30</a:t>
                      </a:r>
                      <a:endParaRPr b="1" sz="29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>
                          <a:solidFill>
                            <a:schemeClr val="lt1"/>
                          </a:solidFill>
                        </a:rPr>
                        <a:t>9:53</a:t>
                      </a:r>
                      <a:r>
                        <a:rPr b="1" lang="en" sz="2900">
                          <a:solidFill>
                            <a:schemeClr val="lt1"/>
                          </a:solidFill>
                        </a:rPr>
                        <a:t> - 10:30</a:t>
                      </a:r>
                      <a:endParaRPr b="1" sz="29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2"/>
                    </a:solidFill>
                  </a:tcPr>
                </a:tc>
              </a:tr>
              <a:tr h="3091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800"/>
                        <a:t>5th</a:t>
                      </a:r>
                      <a:endParaRPr b="1" sz="38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10:33 - 11:10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10:33 - 11:10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>
                          <a:solidFill>
                            <a:schemeClr val="lt1"/>
                          </a:solidFill>
                        </a:rPr>
                        <a:t>10:33 - 11:10</a:t>
                      </a:r>
                      <a:endParaRPr b="1" sz="29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2"/>
                    </a:solidFill>
                  </a:tcPr>
                </a:tc>
              </a:tr>
              <a:tr h="3091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800"/>
                        <a:t>6th</a:t>
                      </a:r>
                      <a:endParaRPr b="1" sz="38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2900">
                          <a:solidFill>
                            <a:schemeClr val="dk1"/>
                          </a:solidFill>
                        </a:rPr>
                        <a:t>11:13 - 12:15</a:t>
                      </a:r>
                      <a:endParaRPr b="1" sz="2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2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2900">
                          <a:solidFill>
                            <a:schemeClr val="dk1"/>
                          </a:solidFill>
                        </a:rPr>
                        <a:t>Lunch</a:t>
                      </a:r>
                      <a:endParaRPr b="1" sz="2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2900">
                          <a:solidFill>
                            <a:schemeClr val="dk1"/>
                          </a:solidFill>
                        </a:rPr>
                        <a:t>11:13 - 11:38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11:13 - 12:15</a:t>
                      </a:r>
                      <a:endParaRPr b="1" sz="29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9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Lunch</a:t>
                      </a:r>
                      <a:endParaRPr b="1" sz="29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11:50 - 12:15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>
                          <a:solidFill>
                            <a:schemeClr val="lt1"/>
                          </a:solidFill>
                        </a:rPr>
                        <a:t>11:13 - 11:50</a:t>
                      </a:r>
                      <a:endParaRPr b="1" sz="29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2"/>
                    </a:solidFill>
                  </a:tcPr>
                </a:tc>
              </a:tr>
              <a:tr h="2575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800"/>
                        <a:t>7th</a:t>
                      </a:r>
                      <a:endParaRPr b="1" sz="38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12:18 - 12:55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12:18 - 12:55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>
                          <a:solidFill>
                            <a:schemeClr val="lt1"/>
                          </a:solidFill>
                        </a:rPr>
                        <a:t>11:53 - 12:55</a:t>
                      </a:r>
                      <a:endParaRPr b="1" sz="2900">
                        <a:solidFill>
                          <a:schemeClr val="lt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900">
                        <a:solidFill>
                          <a:schemeClr val="lt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2900">
                          <a:solidFill>
                            <a:schemeClr val="lt1"/>
                          </a:solidFill>
                        </a:rPr>
                        <a:t>Lunch</a:t>
                      </a:r>
                      <a:endParaRPr b="1" sz="2900">
                        <a:solidFill>
                          <a:schemeClr val="lt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2900">
                          <a:solidFill>
                            <a:schemeClr val="lt1"/>
                          </a:solidFill>
                        </a:rPr>
                        <a:t>12:30 - 12:55</a:t>
                      </a:r>
                      <a:endParaRPr b="1" sz="29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2"/>
                    </a:solidFill>
                  </a:tcPr>
                </a:tc>
              </a:tr>
              <a:tr h="2575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800"/>
                        <a:t>8th</a:t>
                      </a:r>
                      <a:endParaRPr b="1" sz="38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12:58 - 1:35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12:58</a:t>
                      </a:r>
                      <a:r>
                        <a:rPr b="1" lang="en" sz="2900"/>
                        <a:t> - 1:35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>
                          <a:solidFill>
                            <a:schemeClr val="lt1"/>
                          </a:solidFill>
                        </a:rPr>
                        <a:t>1</a:t>
                      </a:r>
                      <a:r>
                        <a:rPr b="1" lang="en" sz="2900">
                          <a:solidFill>
                            <a:schemeClr val="lt1"/>
                          </a:solidFill>
                        </a:rPr>
                        <a:t>2:58 - 1:35</a:t>
                      </a:r>
                      <a:endParaRPr b="1" sz="29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2" name="Google Shape;62;p14"/>
          <p:cNvGraphicFramePr/>
          <p:nvPr/>
        </p:nvGraphicFramePr>
        <p:xfrm>
          <a:off x="142950" y="109989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{F3B11635-743B-435E-99CB-A3331CAE3425}</a:tableStyleId>
              </a:tblPr>
              <a:tblGrid>
                <a:gridCol w="3257500"/>
                <a:gridCol w="3257500"/>
                <a:gridCol w="3257500"/>
              </a:tblGrid>
              <a:tr h="100000">
                <a:tc grid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W Lunch During 6th/7th Hour</a:t>
                      </a:r>
                      <a:endParaRPr b="1" sz="2900"/>
                    </a:p>
                  </a:txBody>
                  <a:tcPr marT="91425" marB="91425" marR="91425" marL="91425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 hMerge="1"/>
                <a:tc hMerge="1"/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Lunch 1</a:t>
                      </a:r>
                      <a:endParaRPr b="1" sz="2900"/>
                    </a:p>
                  </a:txBody>
                  <a:tcPr marT="91425" marB="91425" marR="91425" marL="91425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>
                          <a:solidFill>
                            <a:schemeClr val="dk1"/>
                          </a:solidFill>
                        </a:rPr>
                        <a:t>Lunch 2</a:t>
                      </a:r>
                      <a:endParaRPr b="1" sz="29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>
                          <a:solidFill>
                            <a:schemeClr val="lt1"/>
                          </a:solidFill>
                        </a:rPr>
                        <a:t>Lunch 3</a:t>
                      </a:r>
                      <a:endParaRPr b="1" sz="29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11:13 - 11:38</a:t>
                      </a:r>
                      <a:endParaRPr b="1" sz="2900"/>
                    </a:p>
                  </a:txBody>
                  <a:tcPr marT="91425" marB="91425" marR="91425" marL="91425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2900">
                          <a:solidFill>
                            <a:schemeClr val="dk1"/>
                          </a:solidFill>
                        </a:rPr>
                        <a:t>11:50 - 12:15</a:t>
                      </a:r>
                      <a:endParaRPr/>
                    </a:p>
                  </a:txBody>
                  <a:tcPr marT="91425" marB="91425" marR="91425" marL="91425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2900">
                          <a:solidFill>
                            <a:schemeClr val="lt1"/>
                          </a:solidFill>
                        </a:rPr>
                        <a:t>12:30 - 12:55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2"/>
                    </a:solidFill>
                  </a:tcPr>
                </a:tc>
              </a:tr>
            </a:tbl>
          </a:graphicData>
        </a:graphic>
      </p:graphicFrame>
      <p:sp>
        <p:nvSpPr>
          <p:cNvPr id="63" name="Google Shape;63;p14"/>
          <p:cNvSpPr txBox="1"/>
          <p:nvPr>
            <p:ph idx="1" type="subTitle"/>
          </p:nvPr>
        </p:nvSpPr>
        <p:spPr>
          <a:xfrm>
            <a:off x="142950" y="171450"/>
            <a:ext cx="9772500" cy="1400400"/>
          </a:xfrm>
          <a:prstGeom prst="rect">
            <a:avLst/>
          </a:prstGeom>
          <a:solidFill>
            <a:schemeClr val="dk1"/>
          </a:solidFill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59150" lIns="159150" spcFirstLastPara="1" rIns="159150" wrap="square" tIns="159150">
            <a:normAutofit fontScale="550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469"/>
              <a:buNone/>
            </a:pPr>
            <a:r>
              <a:rPr b="1" lang="en" sz="8652">
                <a:solidFill>
                  <a:srgbClr val="C9DAF8"/>
                </a:solidFill>
              </a:rPr>
              <a:t>WMS W DAILY SCHEDULE</a:t>
            </a:r>
            <a:endParaRPr b="1" sz="8652">
              <a:solidFill>
                <a:srgbClr val="C9DAF8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469"/>
              <a:buNone/>
            </a:pPr>
            <a:r>
              <a:rPr b="1" lang="en" sz="7293">
                <a:solidFill>
                  <a:schemeClr val="lt1"/>
                </a:solidFill>
                <a:latin typeface="Unkempt"/>
                <a:ea typeface="Unkempt"/>
                <a:cs typeface="Unkempt"/>
                <a:sym typeface="Unkempt"/>
              </a:rPr>
              <a:t>West is Best!</a:t>
            </a:r>
            <a:endParaRPr b="1" sz="7293">
              <a:solidFill>
                <a:schemeClr val="lt1"/>
              </a:solidFill>
              <a:latin typeface="Unkempt"/>
              <a:ea typeface="Unkempt"/>
              <a:cs typeface="Unkempt"/>
              <a:sym typeface="Unkemp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" name="Google Shape;68;p15"/>
          <p:cNvGraphicFramePr/>
          <p:nvPr/>
        </p:nvGraphicFramePr>
        <p:xfrm>
          <a:off x="142900" y="157186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{F3B11635-743B-435E-99CB-A3331CAE3425}</a:tableStyleId>
              </a:tblPr>
              <a:tblGrid>
                <a:gridCol w="2443150"/>
                <a:gridCol w="2443150"/>
                <a:gridCol w="2443150"/>
                <a:gridCol w="2443150"/>
              </a:tblGrid>
              <a:tr h="3181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800"/>
                        <a:t>HOUR</a:t>
                      </a:r>
                      <a:endParaRPr b="1" sz="38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800"/>
                        <a:t>6th Grade</a:t>
                      </a:r>
                      <a:endParaRPr sz="38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800"/>
                        <a:t>7th Grade</a:t>
                      </a:r>
                      <a:endParaRPr sz="38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800">
                          <a:solidFill>
                            <a:schemeClr val="lt1"/>
                          </a:solidFill>
                        </a:rPr>
                        <a:t>8th Grade</a:t>
                      </a:r>
                      <a:endParaRPr sz="38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2"/>
                    </a:solidFill>
                  </a:tcPr>
                </a:tc>
              </a:tr>
              <a:tr h="2950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700"/>
                        <a:t>2nd</a:t>
                      </a:r>
                      <a:endParaRPr b="1" sz="37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8:00 - 8:42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8:00 - 8:42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>
                          <a:solidFill>
                            <a:schemeClr val="lt1"/>
                          </a:solidFill>
                        </a:rPr>
                        <a:t>8:00 - 8:42</a:t>
                      </a:r>
                      <a:endParaRPr b="1" sz="29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2"/>
                    </a:solidFill>
                  </a:tcPr>
                </a:tc>
              </a:tr>
              <a:tr h="2950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700"/>
                        <a:t>3rd</a:t>
                      </a:r>
                      <a:endParaRPr b="1" sz="37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8:45 - 9:27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8:45 - 9:27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>
                          <a:solidFill>
                            <a:schemeClr val="lt1"/>
                          </a:solidFill>
                        </a:rPr>
                        <a:t>8:45 - 9:27</a:t>
                      </a:r>
                      <a:endParaRPr b="1" sz="29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2"/>
                    </a:solidFill>
                  </a:tcPr>
                </a:tc>
              </a:tr>
              <a:tr h="2950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700"/>
                        <a:t>4th</a:t>
                      </a:r>
                      <a:endParaRPr b="1" sz="37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9:30 - 10:12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9:30 - 10:12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>
                          <a:solidFill>
                            <a:schemeClr val="lt1"/>
                          </a:solidFill>
                        </a:rPr>
                        <a:t>9:30 - 10:12</a:t>
                      </a:r>
                      <a:endParaRPr b="1" sz="29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2"/>
                    </a:solidFill>
                  </a:tcPr>
                </a:tc>
              </a:tr>
              <a:tr h="3142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700"/>
                        <a:t>5th</a:t>
                      </a:r>
                      <a:endParaRPr b="1" sz="37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10:15 - 11:57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10:15 - 10:57</a:t>
                      </a:r>
                      <a:endParaRPr b="1" sz="29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>
                          <a:solidFill>
                            <a:schemeClr val="lt1"/>
                          </a:solidFill>
                        </a:rPr>
                        <a:t>10:15 - 10:57</a:t>
                      </a:r>
                      <a:endParaRPr b="1" sz="29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2"/>
                    </a:solidFill>
                  </a:tcPr>
                </a:tc>
              </a:tr>
              <a:tr h="3091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700"/>
                        <a:t>6th</a:t>
                      </a:r>
                      <a:endParaRPr b="1" sz="37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11:00 - 12:07</a:t>
                      </a:r>
                      <a:endParaRPr b="1" sz="29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9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Lunch</a:t>
                      </a:r>
                      <a:endParaRPr b="1" sz="29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11:00 - 11:25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11:00 - 12:07</a:t>
                      </a:r>
                      <a:endParaRPr b="1" sz="29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9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Lunch</a:t>
                      </a:r>
                      <a:endParaRPr b="1" sz="29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11:42-12:07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>
                          <a:solidFill>
                            <a:schemeClr val="lt1"/>
                          </a:solidFill>
                        </a:rPr>
                        <a:t>11:00 - 11:42</a:t>
                      </a:r>
                      <a:endParaRPr b="1" sz="29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2"/>
                    </a:solidFill>
                  </a:tcPr>
                </a:tc>
              </a:tr>
              <a:tr h="3091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700"/>
                        <a:t>7th</a:t>
                      </a:r>
                      <a:endParaRPr b="1" sz="37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12:10 - 12:52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12:10 - 12:52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>
                          <a:solidFill>
                            <a:schemeClr val="lt1"/>
                          </a:solidFill>
                        </a:rPr>
                        <a:t>11:45 - 12:52</a:t>
                      </a:r>
                      <a:endParaRPr b="1" sz="2900">
                        <a:solidFill>
                          <a:schemeClr val="lt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900">
                        <a:solidFill>
                          <a:schemeClr val="lt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>
                          <a:solidFill>
                            <a:schemeClr val="lt1"/>
                          </a:solidFill>
                        </a:rPr>
                        <a:t>Lunch</a:t>
                      </a:r>
                      <a:endParaRPr b="1" sz="2900">
                        <a:solidFill>
                          <a:schemeClr val="lt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>
                          <a:solidFill>
                            <a:schemeClr val="lt1"/>
                          </a:solidFill>
                        </a:rPr>
                        <a:t>12:26-12:52</a:t>
                      </a:r>
                      <a:endParaRPr b="1" sz="29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2"/>
                    </a:solidFill>
                  </a:tcPr>
                </a:tc>
              </a:tr>
              <a:tr h="2575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700"/>
                        <a:t>8th</a:t>
                      </a:r>
                      <a:endParaRPr b="1" sz="37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12:55 - 1:37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12:55 - 1:37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>
                          <a:solidFill>
                            <a:schemeClr val="lt1"/>
                          </a:solidFill>
                        </a:rPr>
                        <a:t>12:55 - 1:37</a:t>
                      </a:r>
                      <a:endParaRPr b="1" sz="29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2"/>
                    </a:solidFill>
                  </a:tcPr>
                </a:tc>
              </a:tr>
              <a:tr h="2575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700"/>
                        <a:t>1st (SS)</a:t>
                      </a:r>
                      <a:endParaRPr b="1" sz="37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1:40 - 2:00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1:40 - 2:00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>
                          <a:solidFill>
                            <a:schemeClr val="lt1"/>
                          </a:solidFill>
                        </a:rPr>
                        <a:t>1:40 - 2:00</a:t>
                      </a:r>
                      <a:endParaRPr b="1" sz="29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2"/>
                    </a:solidFill>
                  </a:tcPr>
                </a:tc>
              </a:tr>
              <a:tr h="2575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700"/>
                        <a:t>Assembly</a:t>
                      </a:r>
                      <a:endParaRPr b="1" sz="37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2:05 - 3:06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2:05 - 3:06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>
                          <a:solidFill>
                            <a:schemeClr val="lt1"/>
                          </a:solidFill>
                        </a:rPr>
                        <a:t>2:05 - 3:06</a:t>
                      </a:r>
                      <a:endParaRPr b="1" sz="29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2"/>
                    </a:solidFill>
                  </a:tcPr>
                </a:tc>
              </a:tr>
            </a:tbl>
          </a:graphicData>
        </a:graphic>
      </p:graphicFrame>
      <p:sp>
        <p:nvSpPr>
          <p:cNvPr id="69" name="Google Shape;69;p15"/>
          <p:cNvSpPr txBox="1"/>
          <p:nvPr>
            <p:ph idx="1" type="subTitle"/>
          </p:nvPr>
        </p:nvSpPr>
        <p:spPr>
          <a:xfrm>
            <a:off x="142950" y="171450"/>
            <a:ext cx="9772500" cy="1400400"/>
          </a:xfrm>
          <a:prstGeom prst="rect">
            <a:avLst/>
          </a:prstGeom>
          <a:solidFill>
            <a:schemeClr val="dk1"/>
          </a:solidFill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59150" lIns="159150" spcFirstLastPara="1" rIns="159150" wrap="square" tIns="159150">
            <a:normAutofit fontScale="47500" lnSpcReduction="1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405"/>
              <a:buNone/>
            </a:pPr>
            <a:r>
              <a:rPr b="1" lang="en" sz="8652">
                <a:solidFill>
                  <a:srgbClr val="C9DAF8"/>
                </a:solidFill>
              </a:rPr>
              <a:t>WMS M,T,Th,F Assembly SCHEDULE</a:t>
            </a:r>
            <a:endParaRPr b="1" sz="8652">
              <a:solidFill>
                <a:srgbClr val="C9DAF8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405"/>
              <a:buNone/>
            </a:pPr>
            <a:r>
              <a:rPr b="1" lang="en" sz="7293">
                <a:solidFill>
                  <a:schemeClr val="lt1"/>
                </a:solidFill>
                <a:latin typeface="Unkempt"/>
                <a:ea typeface="Unkempt"/>
                <a:cs typeface="Unkempt"/>
                <a:sym typeface="Unkempt"/>
              </a:rPr>
              <a:t>West is Best!</a:t>
            </a:r>
            <a:endParaRPr b="1" sz="7293">
              <a:solidFill>
                <a:schemeClr val="lt1"/>
              </a:solidFill>
              <a:latin typeface="Unkempt"/>
              <a:ea typeface="Unkempt"/>
              <a:cs typeface="Unkempt"/>
              <a:sym typeface="Unkempt"/>
            </a:endParaRPr>
          </a:p>
        </p:txBody>
      </p:sp>
      <p:graphicFrame>
        <p:nvGraphicFramePr>
          <p:cNvPr id="70" name="Google Shape;70;p15"/>
          <p:cNvGraphicFramePr/>
          <p:nvPr/>
        </p:nvGraphicFramePr>
        <p:xfrm>
          <a:off x="142950" y="118371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{F3B11635-743B-435E-99CB-A3331CAE3425}</a:tableStyleId>
              </a:tblPr>
              <a:tblGrid>
                <a:gridCol w="3257500"/>
                <a:gridCol w="3257500"/>
                <a:gridCol w="3257500"/>
              </a:tblGrid>
              <a:tr h="381000">
                <a:tc grid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M,T,Th,F Lunch During 6th/7th Hour</a:t>
                      </a:r>
                      <a:endParaRPr b="1" sz="2900"/>
                    </a:p>
                  </a:txBody>
                  <a:tcPr marT="91425" marB="91425" marR="91425" marL="91425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 hMerge="1"/>
                <a:tc hMerge="1"/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 Lunch 1</a:t>
                      </a:r>
                      <a:endParaRPr b="1" sz="2900"/>
                    </a:p>
                  </a:txBody>
                  <a:tcPr marT="91425" marB="91425" marR="91425" marL="91425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Lunch 2</a:t>
                      </a:r>
                      <a:endParaRPr b="1" sz="2900"/>
                    </a:p>
                  </a:txBody>
                  <a:tcPr marT="91425" marB="91425" marR="91425" marL="91425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>
                          <a:solidFill>
                            <a:schemeClr val="lt1"/>
                          </a:solidFill>
                        </a:rPr>
                        <a:t>Lunch 3</a:t>
                      </a:r>
                      <a:endParaRPr b="1" sz="29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2900">
                          <a:solidFill>
                            <a:schemeClr val="dk1"/>
                          </a:solidFill>
                        </a:rPr>
                        <a:t>11:00 - 11:25</a:t>
                      </a:r>
                      <a:endParaRPr b="1" sz="2900"/>
                    </a:p>
                  </a:txBody>
                  <a:tcPr marT="91425" marB="91425" marR="91425" marL="91425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2900">
                          <a:solidFill>
                            <a:schemeClr val="dk1"/>
                          </a:solidFill>
                        </a:rPr>
                        <a:t>11:42-12:07</a:t>
                      </a:r>
                      <a:endParaRPr b="1" sz="2900"/>
                    </a:p>
                  </a:txBody>
                  <a:tcPr marT="91425" marB="91425" marR="91425" marL="91425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2900">
                          <a:solidFill>
                            <a:schemeClr val="lt1"/>
                          </a:solidFill>
                        </a:rPr>
                        <a:t>12:26-12:52</a:t>
                      </a:r>
                      <a:endParaRPr b="1" sz="29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5" name="Google Shape;75;p16"/>
          <p:cNvGraphicFramePr/>
          <p:nvPr/>
        </p:nvGraphicFramePr>
        <p:xfrm>
          <a:off x="142900" y="157186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{F3B11635-743B-435E-99CB-A3331CAE3425}</a:tableStyleId>
              </a:tblPr>
              <a:tblGrid>
                <a:gridCol w="2443150"/>
                <a:gridCol w="2443150"/>
                <a:gridCol w="2443150"/>
                <a:gridCol w="2443150"/>
              </a:tblGrid>
              <a:tr h="3181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800"/>
                        <a:t>HOUR</a:t>
                      </a:r>
                      <a:endParaRPr b="1" sz="38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800"/>
                        <a:t>6th Grade</a:t>
                      </a:r>
                      <a:endParaRPr sz="38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800"/>
                        <a:t>7th Grade</a:t>
                      </a:r>
                      <a:endParaRPr sz="38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800">
                          <a:solidFill>
                            <a:schemeClr val="lt1"/>
                          </a:solidFill>
                        </a:rPr>
                        <a:t>8th Grade</a:t>
                      </a:r>
                      <a:endParaRPr sz="38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2"/>
                    </a:solidFill>
                  </a:tcPr>
                </a:tc>
              </a:tr>
              <a:tr h="2950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700"/>
                        <a:t>2nd</a:t>
                      </a:r>
                      <a:endParaRPr b="1" sz="37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10:00</a:t>
                      </a:r>
                      <a:r>
                        <a:rPr b="1" lang="en" sz="2900"/>
                        <a:t> - 10:37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10:00</a:t>
                      </a:r>
                      <a:r>
                        <a:rPr b="1" lang="en" sz="2900"/>
                        <a:t> - 10:37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>
                          <a:solidFill>
                            <a:schemeClr val="lt1"/>
                          </a:solidFill>
                        </a:rPr>
                        <a:t>10:00</a:t>
                      </a:r>
                      <a:r>
                        <a:rPr b="1" lang="en" sz="2900">
                          <a:solidFill>
                            <a:schemeClr val="lt1"/>
                          </a:solidFill>
                        </a:rPr>
                        <a:t> - 10:37</a:t>
                      </a:r>
                      <a:endParaRPr b="1" sz="29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2"/>
                    </a:solidFill>
                  </a:tcPr>
                </a:tc>
              </a:tr>
              <a:tr h="2950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700"/>
                        <a:t>3rd</a:t>
                      </a:r>
                      <a:endParaRPr b="1" sz="37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10:40</a:t>
                      </a:r>
                      <a:r>
                        <a:rPr b="1" lang="en" sz="2900"/>
                        <a:t> - 11:43</a:t>
                      </a:r>
                      <a:endParaRPr b="1" sz="29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9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Lunch</a:t>
                      </a:r>
                      <a:endParaRPr b="1" sz="29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10:40- 11:05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10:40 - 11:43</a:t>
                      </a:r>
                      <a:endParaRPr b="1" sz="29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9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Lunch</a:t>
                      </a:r>
                      <a:endParaRPr b="1" sz="29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11:18 -11:43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>
                          <a:solidFill>
                            <a:schemeClr val="lt1"/>
                          </a:solidFill>
                        </a:rPr>
                        <a:t>10:40</a:t>
                      </a:r>
                      <a:r>
                        <a:rPr b="1" lang="en" sz="2900">
                          <a:solidFill>
                            <a:schemeClr val="lt1"/>
                          </a:solidFill>
                        </a:rPr>
                        <a:t> - 11:18</a:t>
                      </a:r>
                      <a:endParaRPr b="1" sz="29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2"/>
                    </a:solidFill>
                  </a:tcPr>
                </a:tc>
              </a:tr>
              <a:tr h="2950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700"/>
                        <a:t>4th</a:t>
                      </a:r>
                      <a:endParaRPr b="1" sz="37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11:46 - 12:23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11:46 - 12:23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>
                          <a:solidFill>
                            <a:schemeClr val="lt1"/>
                          </a:solidFill>
                        </a:rPr>
                        <a:t>11:21 - 12:23</a:t>
                      </a:r>
                      <a:endParaRPr b="1" sz="2900">
                        <a:solidFill>
                          <a:schemeClr val="lt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900">
                        <a:solidFill>
                          <a:schemeClr val="lt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>
                          <a:solidFill>
                            <a:schemeClr val="lt1"/>
                          </a:solidFill>
                        </a:rPr>
                        <a:t>Lunch</a:t>
                      </a:r>
                      <a:endParaRPr b="1" sz="2900">
                        <a:solidFill>
                          <a:schemeClr val="lt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>
                          <a:solidFill>
                            <a:schemeClr val="lt1"/>
                          </a:solidFill>
                        </a:rPr>
                        <a:t>11:57 - 12:23</a:t>
                      </a:r>
                      <a:endParaRPr b="1" sz="29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2"/>
                    </a:solidFill>
                  </a:tcPr>
                </a:tc>
              </a:tr>
              <a:tr h="3142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700"/>
                        <a:t>5th</a:t>
                      </a:r>
                      <a:endParaRPr b="1" sz="37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12:26 - 1:04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12:26 - 1:04</a:t>
                      </a:r>
                      <a:endParaRPr b="1" sz="29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>
                          <a:solidFill>
                            <a:schemeClr val="lt1"/>
                          </a:solidFill>
                        </a:rPr>
                        <a:t>12:26 - 1:04</a:t>
                      </a:r>
                      <a:endParaRPr b="1" sz="29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2"/>
                    </a:solidFill>
                  </a:tcPr>
                </a:tc>
              </a:tr>
              <a:tr h="3091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700"/>
                        <a:t>6th</a:t>
                      </a:r>
                      <a:endParaRPr b="1" sz="37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1:07 - 1:45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1:07 - 1:45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>
                          <a:solidFill>
                            <a:schemeClr val="lt1"/>
                          </a:solidFill>
                        </a:rPr>
                        <a:t>1:07 - 1:45</a:t>
                      </a:r>
                      <a:endParaRPr b="1" sz="29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2"/>
                    </a:solidFill>
                  </a:tcPr>
                </a:tc>
              </a:tr>
              <a:tr h="3091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700"/>
                        <a:t>7</a:t>
                      </a:r>
                      <a:r>
                        <a:rPr b="1" lang="en" sz="3700"/>
                        <a:t>th</a:t>
                      </a:r>
                      <a:endParaRPr b="1" sz="37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1:48 - 2:25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1:48 - 2:25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>
                          <a:solidFill>
                            <a:schemeClr val="lt1"/>
                          </a:solidFill>
                        </a:rPr>
                        <a:t>1:48 - 2:25</a:t>
                      </a:r>
                      <a:endParaRPr b="1" sz="29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2"/>
                    </a:solidFill>
                  </a:tcPr>
                </a:tc>
              </a:tr>
              <a:tr h="2575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700"/>
                        <a:t>8</a:t>
                      </a:r>
                      <a:r>
                        <a:rPr b="1" lang="en" sz="3700"/>
                        <a:t>th</a:t>
                      </a:r>
                      <a:endParaRPr b="1" sz="37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2:28 - 3:06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2:28 - 3:06</a:t>
                      </a:r>
                      <a:endParaRPr b="1" sz="2900"/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>
                          <a:solidFill>
                            <a:schemeClr val="lt1"/>
                          </a:solidFill>
                        </a:rPr>
                        <a:t>2:28 - 3:06</a:t>
                      </a:r>
                      <a:endParaRPr b="1" sz="29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2"/>
                    </a:solidFill>
                  </a:tcPr>
                </a:tc>
              </a:tr>
            </a:tbl>
          </a:graphicData>
        </a:graphic>
      </p:graphicFrame>
      <p:sp>
        <p:nvSpPr>
          <p:cNvPr id="76" name="Google Shape;76;p16"/>
          <p:cNvSpPr txBox="1"/>
          <p:nvPr>
            <p:ph idx="1" type="subTitle"/>
          </p:nvPr>
        </p:nvSpPr>
        <p:spPr>
          <a:xfrm>
            <a:off x="142950" y="171450"/>
            <a:ext cx="9772500" cy="1400400"/>
          </a:xfrm>
          <a:prstGeom prst="rect">
            <a:avLst/>
          </a:prstGeom>
          <a:solidFill>
            <a:schemeClr val="dk1"/>
          </a:solidFill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59150" lIns="159150" spcFirstLastPara="1" rIns="159150" wrap="square" tIns="159150">
            <a:normAutofit fontScale="47500" lnSpcReduction="1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405"/>
              <a:buNone/>
            </a:pPr>
            <a:r>
              <a:rPr b="1" lang="en" sz="8652">
                <a:solidFill>
                  <a:srgbClr val="C9DAF8"/>
                </a:solidFill>
              </a:rPr>
              <a:t>WMS M,T,Th,F Late Start SCHEDULE</a:t>
            </a:r>
            <a:endParaRPr b="1" sz="8652">
              <a:solidFill>
                <a:srgbClr val="C9DAF8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405"/>
              <a:buNone/>
            </a:pPr>
            <a:r>
              <a:rPr b="1" lang="en" sz="7293">
                <a:solidFill>
                  <a:schemeClr val="lt1"/>
                </a:solidFill>
                <a:latin typeface="Unkempt"/>
                <a:ea typeface="Unkempt"/>
                <a:cs typeface="Unkempt"/>
                <a:sym typeface="Unkempt"/>
              </a:rPr>
              <a:t>West is Best!</a:t>
            </a:r>
            <a:endParaRPr b="1" sz="7293">
              <a:solidFill>
                <a:schemeClr val="lt1"/>
              </a:solidFill>
              <a:latin typeface="Unkempt"/>
              <a:ea typeface="Unkempt"/>
              <a:cs typeface="Unkempt"/>
              <a:sym typeface="Unkempt"/>
            </a:endParaRPr>
          </a:p>
        </p:txBody>
      </p:sp>
      <p:graphicFrame>
        <p:nvGraphicFramePr>
          <p:cNvPr id="77" name="Google Shape;77;p16"/>
          <p:cNvGraphicFramePr/>
          <p:nvPr/>
        </p:nvGraphicFramePr>
        <p:xfrm>
          <a:off x="142950" y="104655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{F3B11635-743B-435E-99CB-A3331CAE3425}</a:tableStyleId>
              </a:tblPr>
              <a:tblGrid>
                <a:gridCol w="3257500"/>
                <a:gridCol w="3257500"/>
                <a:gridCol w="3257500"/>
              </a:tblGrid>
              <a:tr h="381000">
                <a:tc grid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M,T,Th,F Lunch During 3rd/4th Hour</a:t>
                      </a:r>
                      <a:endParaRPr b="1" sz="2900"/>
                    </a:p>
                  </a:txBody>
                  <a:tcPr marT="91425" marB="91425" marR="91425" marL="91425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 hMerge="1"/>
                <a:tc hMerge="1"/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 Lunch 1</a:t>
                      </a:r>
                      <a:endParaRPr b="1" sz="2900"/>
                    </a:p>
                  </a:txBody>
                  <a:tcPr marT="91425" marB="91425" marR="91425" marL="91425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/>
                        <a:t>Lunch 2</a:t>
                      </a:r>
                      <a:endParaRPr b="1" sz="2900"/>
                    </a:p>
                  </a:txBody>
                  <a:tcPr marT="91425" marB="91425" marR="91425" marL="91425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>
                          <a:solidFill>
                            <a:schemeClr val="lt1"/>
                          </a:solidFill>
                        </a:rPr>
                        <a:t>Lunch 3</a:t>
                      </a:r>
                      <a:endParaRPr b="1" sz="29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>
                          <a:solidFill>
                            <a:schemeClr val="dk1"/>
                          </a:solidFill>
                        </a:rPr>
                        <a:t>10:40- 11:05</a:t>
                      </a:r>
                      <a:endParaRPr b="1" sz="2900"/>
                    </a:p>
                  </a:txBody>
                  <a:tcPr marT="91425" marB="91425" marR="91425" marL="91425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>
                          <a:solidFill>
                            <a:schemeClr val="dk1"/>
                          </a:solidFill>
                        </a:rPr>
                        <a:t>11:18 -11:43</a:t>
                      </a:r>
                      <a:endParaRPr b="1" sz="2900"/>
                    </a:p>
                  </a:txBody>
                  <a:tcPr marT="91425" marB="91425" marR="91425" marL="91425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900">
                          <a:solidFill>
                            <a:schemeClr val="lt1"/>
                          </a:solidFill>
                        </a:rPr>
                        <a:t>11:57 - 12:23</a:t>
                      </a:r>
                      <a:endParaRPr b="1" sz="29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lnL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