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165"/>
    <a:srgbClr val="FF88FF"/>
    <a:srgbClr val="D99AFF"/>
    <a:srgbClr val="5FE0FF"/>
    <a:srgbClr val="F5DF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045"/>
    <p:restoredTop sz="94663"/>
  </p:normalViewPr>
  <p:slideViewPr>
    <p:cSldViewPr snapToGrid="0" snapToObjects="1">
      <p:cViewPr>
        <p:scale>
          <a:sx n="80" d="100"/>
          <a:sy n="80" d="100"/>
        </p:scale>
        <p:origin x="113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0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745C1-F76B-2E4B-99ED-C92CAB79CFD9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4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D8A6D44-762F-B94E-8593-0310177A2E8F}"/>
              </a:ext>
            </a:extLst>
          </p:cNvPr>
          <p:cNvSpPr txBox="1"/>
          <p:nvPr/>
        </p:nvSpPr>
        <p:spPr>
          <a:xfrm>
            <a:off x="851570" y="666379"/>
            <a:ext cx="539568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spc="600" dirty="0">
                <a:solidFill>
                  <a:srgbClr val="FF4165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S</a:t>
            </a:r>
            <a:r>
              <a:rPr lang="en-US" sz="5000" b="1" spc="600" dirty="0">
                <a:solidFill>
                  <a:srgbClr val="FFC00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u</a:t>
            </a:r>
            <a:r>
              <a:rPr lang="en-US" sz="5000" b="1" spc="600" dirty="0">
                <a:solidFill>
                  <a:srgbClr val="92D05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p</a:t>
            </a:r>
            <a:r>
              <a:rPr lang="en-US" sz="5000" b="1" spc="600" dirty="0">
                <a:solidFill>
                  <a:srgbClr val="5FE0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p</a:t>
            </a:r>
            <a:r>
              <a:rPr lang="en-US" sz="5000" b="1" spc="600" dirty="0">
                <a:solidFill>
                  <a:srgbClr val="D99A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l</a:t>
            </a:r>
            <a:r>
              <a:rPr lang="en-US" sz="5000" b="1" spc="600" dirty="0">
                <a:solidFill>
                  <a:srgbClr val="FF88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y</a:t>
            </a:r>
            <a:r>
              <a:rPr lang="en-US" sz="5000" b="1" spc="600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 </a:t>
            </a:r>
            <a:r>
              <a:rPr lang="en-US" sz="5000" b="1" spc="600" dirty="0">
                <a:solidFill>
                  <a:srgbClr val="FF4165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l</a:t>
            </a:r>
            <a:r>
              <a:rPr lang="en-US" sz="5000" b="1" spc="600" dirty="0">
                <a:solidFill>
                  <a:srgbClr val="FFC00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i</a:t>
            </a:r>
            <a:r>
              <a:rPr lang="en-US" sz="5000" b="1" spc="600" dirty="0">
                <a:solidFill>
                  <a:srgbClr val="92D05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s</a:t>
            </a:r>
            <a:r>
              <a:rPr lang="en-US" sz="5000" b="1" spc="600" dirty="0">
                <a:solidFill>
                  <a:srgbClr val="5FE0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722EF7-171A-1D4F-96C6-292188C8BF1E}"/>
              </a:ext>
            </a:extLst>
          </p:cNvPr>
          <p:cNvSpPr/>
          <p:nvPr/>
        </p:nvSpPr>
        <p:spPr>
          <a:xfrm>
            <a:off x="261256" y="1721094"/>
            <a:ext cx="6310026" cy="711294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0F772B-1A5B-6F4D-BFFB-F69340E95FD6}"/>
              </a:ext>
            </a:extLst>
          </p:cNvPr>
          <p:cNvSpPr txBox="1"/>
          <p:nvPr/>
        </p:nvSpPr>
        <p:spPr>
          <a:xfrm>
            <a:off x="867068" y="699488"/>
            <a:ext cx="539568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spc="600" dirty="0">
                <a:ln>
                  <a:solidFill>
                    <a:schemeClr val="tx1"/>
                  </a:solidFill>
                </a:ln>
                <a:noFill/>
                <a:latin typeface="HelloBigDeal Medium" panose="02000603000000000000" pitchFamily="2" charset="0"/>
                <a:ea typeface="HelloBigDeal Medium" panose="02000603000000000000" pitchFamily="2" charset="0"/>
              </a:rPr>
              <a:t>Supply list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B1F260A-B315-ED41-8F0A-3E68B43BD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750504">
            <a:off x="-32303" y="1113646"/>
            <a:ext cx="711112" cy="829631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24DA595-EAC3-8B45-A0B2-565D040DA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48050">
            <a:off x="6215726" y="1111804"/>
            <a:ext cx="711112" cy="8296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829C613-1825-A949-9433-3EE2DA08C53B}"/>
              </a:ext>
            </a:extLst>
          </p:cNvPr>
          <p:cNvSpPr txBox="1"/>
          <p:nvPr/>
        </p:nvSpPr>
        <p:spPr>
          <a:xfrm>
            <a:off x="365315" y="1796476"/>
            <a:ext cx="3946422" cy="7373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700" b="1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Student Learning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2- 3-ring-binders same color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4 wide ruled journal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Expo markers fine point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#2 Pencils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Water Bottle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500" b="1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		General Classroom Supplies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Glue Sticks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Wide Rule Journals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Tape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Kleenex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Class Snacks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Classroom Prizes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Pencils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5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  <a:p>
            <a:pPr algn="ctr">
              <a:lnSpc>
                <a:spcPct val="150000"/>
              </a:lnSpc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103E87-8F4D-B147-816A-2F22CF01693F}"/>
              </a:ext>
            </a:extLst>
          </p:cNvPr>
          <p:cNvSpPr txBox="1"/>
          <p:nvPr/>
        </p:nvSpPr>
        <p:spPr>
          <a:xfrm>
            <a:off x="4718734" y="8897648"/>
            <a:ext cx="3710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elloHappyDays Medium" panose="02000603000000000000" pitchFamily="2" charset="0"/>
                <a:ea typeface="HelloHappyDays Medium" panose="02000603000000000000" pitchFamily="2" charset="0"/>
              </a:rPr>
              <a:t>© Crayons to Confidence 2020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32AA6A-2587-1BDA-E892-CE772356A050}"/>
              </a:ext>
            </a:extLst>
          </p:cNvPr>
          <p:cNvSpPr txBox="1"/>
          <p:nvPr/>
        </p:nvSpPr>
        <p:spPr>
          <a:xfrm>
            <a:off x="529418" y="377179"/>
            <a:ext cx="3365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solidFill>
                  <a:srgbClr val="0070C0"/>
                </a:solidFill>
              </a:rPr>
              <a:t>Mrs. Paoli</a:t>
            </a:r>
          </a:p>
        </p:txBody>
      </p:sp>
    </p:spTree>
    <p:extLst>
      <p:ext uri="{BB962C8B-B14F-4D97-AF65-F5344CB8AC3E}">
        <p14:creationId xmlns:p14="http://schemas.microsoft.com/office/powerpoint/2010/main" val="240390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313</Words>
  <Application>Microsoft Office PowerPoint</Application>
  <PresentationFormat>Letter Paper (8.5x11 in)</PresentationFormat>
  <Paragraphs>79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Bethany J</dc:creator>
  <cp:lastModifiedBy>Sally Paoli</cp:lastModifiedBy>
  <cp:revision>14</cp:revision>
  <dcterms:created xsi:type="dcterms:W3CDTF">2020-07-27T13:52:36Z</dcterms:created>
  <dcterms:modified xsi:type="dcterms:W3CDTF">2023-08-13T23:59:44Z</dcterms:modified>
</cp:coreProperties>
</file>