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BC50D-D6B9-47A2-9AA1-B82FA14F257B}" v="18" dt="2024-09-23T16:01:14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8T21:01:41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1746 5847 32767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8T21:01:41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1826 6853 32767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8T21:01:41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1852 7726 32767 0 0,'0'23'0'0'0,"0"15"0"0"0,0 9 0 0 0,0 4 0 0 0,0 1 0 0 0,0-1 0 0 0,0-1 0 0 0,0 6 0 0 0,0 2 0 0 0,0-3 0 0 0,0-1 0 0 0,0-4 0 0 0,0 6 0 0 0,0 1 0 0 0,0-10 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3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3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8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7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apeworthy.blogspot.com/2007/07/taking-flight-to-see-taking-flight.html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slow.k12.nc.us/domain/98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ees.onslow.k12.nc.us/academics/title-one-information/parent-and-family-involvement-polic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</a:rPr>
              <a:t>Clyde Erwin Elementary School</a:t>
            </a:r>
            <a:br>
              <a:rPr lang="en-US" sz="4100" dirty="0">
                <a:solidFill>
                  <a:srgbClr val="262626"/>
                </a:solidFill>
              </a:rPr>
            </a:br>
            <a:br>
              <a:rPr lang="en-US" sz="4100" dirty="0">
                <a:solidFill>
                  <a:srgbClr val="262626"/>
                </a:solidFill>
              </a:rPr>
            </a:br>
            <a:endParaRPr lang="en-US" sz="4100" dirty="0">
              <a:solidFill>
                <a:srgbClr val="26262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Title I 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2024-2025</a:t>
            </a:r>
          </a:p>
        </p:txBody>
      </p:sp>
      <p:pic>
        <p:nvPicPr>
          <p:cNvPr id="24" name="Picture 23" descr="A poster of a flight&#10;&#10;Description automatically generated">
            <a:extLst>
              <a:ext uri="{FF2B5EF4-FFF2-40B4-BE49-F238E27FC236}">
                <a16:creationId xmlns:a16="http://schemas.microsoft.com/office/drawing/2014/main" id="{51E31324-2318-3FC2-3D9E-AA1D46656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21639" y="924622"/>
            <a:ext cx="4196768" cy="495124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7859AF-F65B-78D3-9302-00072F20B3C5}"/>
              </a:ext>
            </a:extLst>
          </p:cNvPr>
          <p:cNvSpPr txBox="1"/>
          <p:nvPr/>
        </p:nvSpPr>
        <p:spPr>
          <a:xfrm>
            <a:off x="7530030" y="5675811"/>
            <a:ext cx="235513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3FAA8F-27C4-B3AD-5AC6-2AED6C3C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563532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Title I?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Jet Plane In A Blue Cloudy Sky Free Stock Photo - Public Domain Pictures">
            <a:extLst>
              <a:ext uri="{FF2B5EF4-FFF2-40B4-BE49-F238E27FC236}">
                <a16:creationId xmlns:a16="http://schemas.microsoft.com/office/drawing/2014/main" id="{3D0CA11A-78B2-7F6B-E245-173A758341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" r="9197" b="-3"/>
          <a:stretch/>
        </p:blipFill>
        <p:spPr>
          <a:xfrm>
            <a:off x="1412683" y="1410208"/>
            <a:ext cx="5120626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11689B-D35F-9ABF-DB6A-588B8790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§"/>
            </a:pPr>
            <a:r>
              <a:rPr lang="en-US" sz="3600" dirty="0"/>
              <a:t>Title I is a federally funded program which helps children make progress in school.</a:t>
            </a:r>
          </a:p>
          <a:p>
            <a:pPr marL="0" indent="0">
              <a:buSzPct val="114999"/>
              <a:buNone/>
            </a:pPr>
            <a:endParaRPr lang="en-US" sz="3200" dirty="0"/>
          </a:p>
          <a:p>
            <a:pPr>
              <a:buSzPct val="114999"/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8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D53A80-0642-9E50-C9F9-E710DF61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dirty="0"/>
              <a:t>Title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Jet Plane In A Blue Cloudy Sky Free Stock Photo - Public Domain Pictures">
            <a:extLst>
              <a:ext uri="{FF2B5EF4-FFF2-40B4-BE49-F238E27FC236}">
                <a16:creationId xmlns:a16="http://schemas.microsoft.com/office/drawing/2014/main" id="{9BB1C818-C045-5F65-9E96-A2B2E97E6A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6" r="21233" b="-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5E8DD7-9152-F1DD-ED68-2D3493C0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buFont typeface="Wingdings"/>
              <a:buChar char="§"/>
            </a:pPr>
            <a:r>
              <a:rPr lang="en-US" sz="3600"/>
              <a:t>This program provides additional help in reading for students who need the extra support.</a:t>
            </a:r>
          </a:p>
        </p:txBody>
      </p:sp>
    </p:spTree>
    <p:extLst>
      <p:ext uri="{BB962C8B-B14F-4D97-AF65-F5344CB8AC3E}">
        <p14:creationId xmlns:p14="http://schemas.microsoft.com/office/powerpoint/2010/main" val="19043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E095FE-784E-73B7-BEAB-AD4AABF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b="1" dirty="0"/>
              <a:t>Title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Jet Plane In A Blue Cloudy Sky Free Stock Photo - Public Domain Pictures">
            <a:extLst>
              <a:ext uri="{FF2B5EF4-FFF2-40B4-BE49-F238E27FC236}">
                <a16:creationId xmlns:a16="http://schemas.microsoft.com/office/drawing/2014/main" id="{08D8CA04-00F8-436F-9ED8-0A9127DEE8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6" r="21233" b="-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FEAA14-6ACC-57BD-1DFE-99E3EA59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3600"/>
              <a:t>This program also helps provide instructional materials for teachers and resources for families.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8B2E8A-EB91-DBEA-AA85-4660DEA495FE}"/>
                  </a:ext>
                </a:extLst>
              </p14:cNvPr>
              <p14:cNvContentPartPr/>
              <p14:nvPr/>
            </p14:nvContentPartPr>
            <p14:xfrm>
              <a:off x="-1913106" y="3080425"/>
              <a:ext cx="16212" cy="1621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8B2E8A-EB91-DBEA-AA85-4660DEA495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23706" y="2269825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AD320C-9051-71A4-C4EF-EB2BC5CCB1FA}"/>
                  </a:ext>
                </a:extLst>
              </p14:cNvPr>
              <p14:cNvContentPartPr/>
              <p14:nvPr/>
            </p14:nvContentPartPr>
            <p14:xfrm>
              <a:off x="-1864467" y="3696511"/>
              <a:ext cx="16212" cy="1621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AD320C-9051-71A4-C4EF-EB2BC5CCB1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675067" y="2885911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E6E61F-2AB8-12A7-2F3F-7B931274B468}"/>
                  </a:ext>
                </a:extLst>
              </p14:cNvPr>
              <p14:cNvContentPartPr/>
              <p14:nvPr/>
            </p14:nvContentPartPr>
            <p14:xfrm>
              <a:off x="-1848254" y="4231532"/>
              <a:ext cx="16212" cy="26838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E6E61F-2AB8-12A7-2F3F-7B931274B4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658854" y="4213544"/>
                <a:ext cx="1621200" cy="3039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28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DFDD-2B70-F227-ED3D-2B8A7CC8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CEC7F-C764-3FC1-BBA7-D743C034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v"/>
            </a:pPr>
            <a:r>
              <a:rPr lang="en-US" dirty="0"/>
              <a:t>Funding is based off number of students receiving free or reduced lunch.</a:t>
            </a:r>
          </a:p>
          <a:p>
            <a:pPr>
              <a:buSzPct val="114999"/>
              <a:buFont typeface="Wingdings"/>
              <a:buChar char="v"/>
            </a:pPr>
            <a:r>
              <a:rPr lang="en-US" dirty="0"/>
              <a:t>Clyde Erwin has a full time Title I Reading Specialist and a part time tutor.</a:t>
            </a:r>
          </a:p>
          <a:p>
            <a:pPr>
              <a:buSzPct val="114999"/>
              <a:buFont typeface="Wingdings"/>
              <a:buChar char="v"/>
            </a:pPr>
            <a:r>
              <a:rPr lang="en-US" dirty="0"/>
              <a:t>Our Instructional Coach</a:t>
            </a:r>
          </a:p>
          <a:p>
            <a:pPr>
              <a:buSzPct val="114999"/>
              <a:buFont typeface="Wingdings"/>
              <a:buChar char="v"/>
            </a:pPr>
            <a:r>
              <a:rPr lang="en-US" dirty="0"/>
              <a:t>Teacher Assistant </a:t>
            </a:r>
          </a:p>
          <a:p>
            <a:pPr>
              <a:buSzPct val="114999"/>
              <a:buFont typeface="Wingdings"/>
              <a:buChar char="v"/>
            </a:pPr>
            <a:endParaRPr lang="en-US" dirty="0"/>
          </a:p>
          <a:p>
            <a:pPr marL="0" indent="0">
              <a:buSzPct val="114999"/>
              <a:buNone/>
            </a:pPr>
            <a:r>
              <a:rPr lang="en-US" dirty="0">
                <a:hlinkClick r:id="rId2"/>
              </a:rPr>
              <a:t>Title I Plan</a:t>
            </a:r>
            <a:endParaRPr lang="en-US" dirty="0"/>
          </a:p>
          <a:p>
            <a:pPr>
              <a:buSzPct val="114999"/>
              <a:buFont typeface="Wingdings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8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EBEA9-8923-DE58-9C91-531CA35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Family Engagement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2DF6-FE6B-7487-08BB-76181946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The responsibility of a child's education is shared between both the family and the school. This partnership is essential to student's academic success. Please read through our Family Engagement Policy found here: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  <a:hlinkClick r:id="rId3"/>
              </a:rPr>
              <a:t>https://cees.onslow.k12.nc.us/academics/title-one-information/parent-and-family-involvement-policy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2200" dirty="0">
                <a:solidFill>
                  <a:schemeClr val="bg1"/>
                </a:solidFill>
              </a:rPr>
              <a:t>Please use this form to provide any feedback on our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Title I plan and Family Engagement Policy.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B1D596C-6667-D8E8-C54A-A026DCB0C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20" y="4802468"/>
            <a:ext cx="1445932" cy="14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1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27DC-45DE-7C65-E058-D2B5AE85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02574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Ways to Help </a:t>
            </a:r>
            <a:br>
              <a:rPr lang="en-US" dirty="0"/>
            </a:br>
            <a:r>
              <a:rPr lang="en-US" dirty="0"/>
              <a:t>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1A82-252F-A946-0367-163A84D83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00310" cy="3318936"/>
          </a:xfrm>
        </p:spPr>
        <p:txBody>
          <a:bodyPr/>
          <a:lstStyle/>
          <a:p>
            <a:r>
              <a:rPr lang="en-US" dirty="0"/>
              <a:t>If you would like some ideas on how to help your child in their academic growth, please visit our school website, Families, Family Involvement, and Parent Resources.</a:t>
            </a:r>
          </a:p>
          <a:p>
            <a:pPr>
              <a:buSzPct val="114999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035CC-4B06-7331-6241-E55BAA1F8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02" y="836601"/>
            <a:ext cx="5000332" cy="51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37EF-88C6-6EBA-31A3-358639E1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1E85-0ADA-B9A0-9222-91F92E35D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this form using the QR code.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07B2392-5723-034E-A793-18F7D125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19" y="3191909"/>
            <a:ext cx="2683959" cy="26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2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Clyde Erwin Elementary School  </vt:lpstr>
      <vt:lpstr>What is Title I?</vt:lpstr>
      <vt:lpstr>Title I</vt:lpstr>
      <vt:lpstr>Title I</vt:lpstr>
      <vt:lpstr>Title I Plan</vt:lpstr>
      <vt:lpstr>Family Engagement</vt:lpstr>
      <vt:lpstr>Ways to Help  Your Child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Ashley Rhodes</cp:lastModifiedBy>
  <cp:revision>4</cp:revision>
  <dcterms:created xsi:type="dcterms:W3CDTF">2023-09-26T13:32:10Z</dcterms:created>
  <dcterms:modified xsi:type="dcterms:W3CDTF">2024-09-23T16:01:40Z</dcterms:modified>
</cp:coreProperties>
</file>