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8" r:id="rId5"/>
    <p:sldId id="274" r:id="rId6"/>
    <p:sldId id="275" r:id="rId7"/>
    <p:sldId id="278" r:id="rId8"/>
    <p:sldId id="271" r:id="rId9"/>
    <p:sldId id="272" r:id="rId10"/>
    <p:sldId id="276" r:id="rId11"/>
    <p:sldId id="277" r:id="rId12"/>
    <p:sldId id="279" r:id="rId13"/>
    <p:sldId id="280" r:id="rId14"/>
    <p:sldId id="281" r:id="rId15"/>
    <p:sldId id="282" r:id="rId16"/>
    <p:sldId id="264" r:id="rId1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91647D-E88F-45DD-A578-B1BDB8211391}" v="4" dt="2023-12-04T17:50:37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1" autoAdjust="0"/>
    <p:restoredTop sz="87559" autoAdjust="0"/>
  </p:normalViewPr>
  <p:slideViewPr>
    <p:cSldViewPr snapToGrid="0">
      <p:cViewPr varScale="1">
        <p:scale>
          <a:sx n="58" d="100"/>
          <a:sy n="58" d="100"/>
        </p:scale>
        <p:origin x="83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yl Spivey" userId="146f5232-ac8c-4f2d-85c0-6f0f7c5cfdbb" providerId="ADAL" clId="{FC91647D-E88F-45DD-A578-B1BDB8211391}"/>
    <pc:docChg chg="undo redo custSel addSld delSld modSld sldOrd">
      <pc:chgData name="Cheryl Spivey" userId="146f5232-ac8c-4f2d-85c0-6f0f7c5cfdbb" providerId="ADAL" clId="{FC91647D-E88F-45DD-A578-B1BDB8211391}" dt="2023-12-04T21:21:06.273" v="5958" actId="6549"/>
      <pc:docMkLst>
        <pc:docMk/>
      </pc:docMkLst>
      <pc:sldChg chg="addSp delSp modSp mod">
        <pc:chgData name="Cheryl Spivey" userId="146f5232-ac8c-4f2d-85c0-6f0f7c5cfdbb" providerId="ADAL" clId="{FC91647D-E88F-45DD-A578-B1BDB8211391}" dt="2023-12-04T19:44:07.742" v="5038" actId="14100"/>
        <pc:sldMkLst>
          <pc:docMk/>
          <pc:sldMk cId="1924408882" sldId="258"/>
        </pc:sldMkLst>
        <pc:spChg chg="add del mod">
          <ac:chgData name="Cheryl Spivey" userId="146f5232-ac8c-4f2d-85c0-6f0f7c5cfdbb" providerId="ADAL" clId="{FC91647D-E88F-45DD-A578-B1BDB8211391}" dt="2023-12-04T00:41:57.726" v="64" actId="478"/>
          <ac:spMkLst>
            <pc:docMk/>
            <pc:sldMk cId="1924408882" sldId="258"/>
            <ac:spMk id="3" creationId="{FABA8CC1-0D67-9298-E9D2-BA4EF0938056}"/>
          </ac:spMkLst>
        </pc:spChg>
        <pc:spChg chg="mod">
          <ac:chgData name="Cheryl Spivey" userId="146f5232-ac8c-4f2d-85c0-6f0f7c5cfdbb" providerId="ADAL" clId="{FC91647D-E88F-45DD-A578-B1BDB8211391}" dt="2023-12-04T19:44:07.742" v="5038" actId="14100"/>
          <ac:spMkLst>
            <pc:docMk/>
            <pc:sldMk cId="1924408882" sldId="258"/>
            <ac:spMk id="4" creationId="{00000000-0000-0000-0000-000000000000}"/>
          </ac:spMkLst>
        </pc:spChg>
        <pc:spChg chg="del mod">
          <ac:chgData name="Cheryl Spivey" userId="146f5232-ac8c-4f2d-85c0-6f0f7c5cfdbb" providerId="ADAL" clId="{FC91647D-E88F-45DD-A578-B1BDB8211391}" dt="2023-12-04T00:41:47.192" v="63" actId="478"/>
          <ac:spMkLst>
            <pc:docMk/>
            <pc:sldMk cId="1924408882" sldId="258"/>
            <ac:spMk id="5" creationId="{00000000-0000-0000-0000-000000000000}"/>
          </ac:spMkLst>
        </pc:spChg>
        <pc:spChg chg="del mod">
          <ac:chgData name="Cheryl Spivey" userId="146f5232-ac8c-4f2d-85c0-6f0f7c5cfdbb" providerId="ADAL" clId="{FC91647D-E88F-45DD-A578-B1BDB8211391}" dt="2023-12-04T00:22:46.390" v="7" actId="478"/>
          <ac:spMkLst>
            <pc:docMk/>
            <pc:sldMk cId="1924408882" sldId="258"/>
            <ac:spMk id="6" creationId="{00000000-0000-0000-0000-000000000000}"/>
          </ac:spMkLst>
        </pc:spChg>
      </pc:sldChg>
      <pc:sldChg chg="delSp modSp mod">
        <pc:chgData name="Cheryl Spivey" userId="146f5232-ac8c-4f2d-85c0-6f0f7c5cfdbb" providerId="ADAL" clId="{FC91647D-E88F-45DD-A578-B1BDB8211391}" dt="2023-12-04T04:48:49.745" v="2097" actId="255"/>
        <pc:sldMkLst>
          <pc:docMk/>
          <pc:sldMk cId="474497816" sldId="264"/>
        </pc:sldMkLst>
        <pc:spChg chg="del">
          <ac:chgData name="Cheryl Spivey" userId="146f5232-ac8c-4f2d-85c0-6f0f7c5cfdbb" providerId="ADAL" clId="{FC91647D-E88F-45DD-A578-B1BDB8211391}" dt="2023-12-04T03:24:41.504" v="1095" actId="478"/>
          <ac:spMkLst>
            <pc:docMk/>
            <pc:sldMk cId="474497816" sldId="264"/>
            <ac:spMk id="2" creationId="{81B793B7-9E14-531B-E714-6D1BE69F23A6}"/>
          </ac:spMkLst>
        </pc:spChg>
        <pc:spChg chg="del">
          <ac:chgData name="Cheryl Spivey" userId="146f5232-ac8c-4f2d-85c0-6f0f7c5cfdbb" providerId="ADAL" clId="{FC91647D-E88F-45DD-A578-B1BDB8211391}" dt="2023-12-04T03:24:36.135" v="1094" actId="478"/>
          <ac:spMkLst>
            <pc:docMk/>
            <pc:sldMk cId="474497816" sldId="264"/>
            <ac:spMk id="3" creationId="{07C39C9B-D1D6-4479-D21F-8609BF868467}"/>
          </ac:spMkLst>
        </pc:spChg>
        <pc:spChg chg="mod">
          <ac:chgData name="Cheryl Spivey" userId="146f5232-ac8c-4f2d-85c0-6f0f7c5cfdbb" providerId="ADAL" clId="{FC91647D-E88F-45DD-A578-B1BDB8211391}" dt="2023-12-04T04:47:01.917" v="2071" actId="20577"/>
          <ac:spMkLst>
            <pc:docMk/>
            <pc:sldMk cId="474497816" sldId="264"/>
            <ac:spMk id="4" creationId="{00000000-0000-0000-0000-000000000000}"/>
          </ac:spMkLst>
        </pc:spChg>
        <pc:spChg chg="mod">
          <ac:chgData name="Cheryl Spivey" userId="146f5232-ac8c-4f2d-85c0-6f0f7c5cfdbb" providerId="ADAL" clId="{FC91647D-E88F-45DD-A578-B1BDB8211391}" dt="2023-12-04T04:48:49.745" v="2097" actId="255"/>
          <ac:spMkLst>
            <pc:docMk/>
            <pc:sldMk cId="474497816" sldId="264"/>
            <ac:spMk id="6" creationId="{00000000-0000-0000-0000-000000000000}"/>
          </ac:spMkLst>
        </pc:spChg>
        <pc:spChg chg="del">
          <ac:chgData name="Cheryl Spivey" userId="146f5232-ac8c-4f2d-85c0-6f0f7c5cfdbb" providerId="ADAL" clId="{FC91647D-E88F-45DD-A578-B1BDB8211391}" dt="2023-12-04T04:47:34.413" v="2085" actId="478"/>
          <ac:spMkLst>
            <pc:docMk/>
            <pc:sldMk cId="474497816" sldId="264"/>
            <ac:spMk id="7" creationId="{7856D2A4-0D3E-61B3-C79F-6919EFA5178B}"/>
          </ac:spMkLst>
        </pc:spChg>
        <pc:picChg chg="mod">
          <ac:chgData name="Cheryl Spivey" userId="146f5232-ac8c-4f2d-85c0-6f0f7c5cfdbb" providerId="ADAL" clId="{FC91647D-E88F-45DD-A578-B1BDB8211391}" dt="2023-12-04T04:47:51.502" v="2087" actId="1076"/>
          <ac:picMkLst>
            <pc:docMk/>
            <pc:sldMk cId="474497816" sldId="264"/>
            <ac:picMk id="4098" creationId="{244BE5C3-423A-87DF-5C2F-BAACBB945DED}"/>
          </ac:picMkLst>
        </pc:picChg>
      </pc:sldChg>
      <pc:sldChg chg="delSp modSp del mod">
        <pc:chgData name="Cheryl Spivey" userId="146f5232-ac8c-4f2d-85c0-6f0f7c5cfdbb" providerId="ADAL" clId="{FC91647D-E88F-45DD-A578-B1BDB8211391}" dt="2023-12-04T17:53:54.347" v="4679" actId="47"/>
        <pc:sldMkLst>
          <pc:docMk/>
          <pc:sldMk cId="840637890" sldId="265"/>
        </pc:sldMkLst>
        <pc:spChg chg="mod">
          <ac:chgData name="Cheryl Spivey" userId="146f5232-ac8c-4f2d-85c0-6f0f7c5cfdbb" providerId="ADAL" clId="{FC91647D-E88F-45DD-A578-B1BDB8211391}" dt="2023-12-04T00:27:22.317" v="51" actId="20577"/>
          <ac:spMkLst>
            <pc:docMk/>
            <pc:sldMk cId="840637890" sldId="265"/>
            <ac:spMk id="2" creationId="{14849D98-1A0A-14DC-F02B-2DE60BBB2696}"/>
          </ac:spMkLst>
        </pc:spChg>
        <pc:spChg chg="mod">
          <ac:chgData name="Cheryl Spivey" userId="146f5232-ac8c-4f2d-85c0-6f0f7c5cfdbb" providerId="ADAL" clId="{FC91647D-E88F-45DD-A578-B1BDB8211391}" dt="2023-12-04T04:49:41.317" v="2099" actId="27636"/>
          <ac:spMkLst>
            <pc:docMk/>
            <pc:sldMk cId="840637890" sldId="265"/>
            <ac:spMk id="3" creationId="{B8871978-D106-F4B5-319A-F7FC83C2E0D3}"/>
          </ac:spMkLst>
        </pc:spChg>
        <pc:spChg chg="del">
          <ac:chgData name="Cheryl Spivey" userId="146f5232-ac8c-4f2d-85c0-6f0f7c5cfdbb" providerId="ADAL" clId="{FC91647D-E88F-45DD-A578-B1BDB8211391}" dt="2023-12-04T03:24:29.743" v="1093" actId="478"/>
          <ac:spMkLst>
            <pc:docMk/>
            <pc:sldMk cId="840637890" sldId="265"/>
            <ac:spMk id="6" creationId="{F306AF0B-292F-0973-FBB2-722670F4D4C1}"/>
          </ac:spMkLst>
        </pc:spChg>
        <pc:spChg chg="del">
          <ac:chgData name="Cheryl Spivey" userId="146f5232-ac8c-4f2d-85c0-6f0f7c5cfdbb" providerId="ADAL" clId="{FC91647D-E88F-45DD-A578-B1BDB8211391}" dt="2023-12-04T03:24:26.012" v="1092" actId="478"/>
          <ac:spMkLst>
            <pc:docMk/>
            <pc:sldMk cId="840637890" sldId="265"/>
            <ac:spMk id="8" creationId="{0310A576-3EFC-F5AD-53AB-A0294ADC1744}"/>
          </ac:spMkLst>
        </pc:spChg>
      </pc:sldChg>
      <pc:sldChg chg="del">
        <pc:chgData name="Cheryl Spivey" userId="146f5232-ac8c-4f2d-85c0-6f0f7c5cfdbb" providerId="ADAL" clId="{FC91647D-E88F-45DD-A578-B1BDB8211391}" dt="2023-12-04T02:11:27.728" v="554" actId="47"/>
        <pc:sldMkLst>
          <pc:docMk/>
          <pc:sldMk cId="3706158447" sldId="266"/>
        </pc:sldMkLst>
      </pc:sldChg>
      <pc:sldChg chg="del">
        <pc:chgData name="Cheryl Spivey" userId="146f5232-ac8c-4f2d-85c0-6f0f7c5cfdbb" providerId="ADAL" clId="{FC91647D-E88F-45DD-A578-B1BDB8211391}" dt="2023-12-04T02:11:31.701" v="555" actId="47"/>
        <pc:sldMkLst>
          <pc:docMk/>
          <pc:sldMk cId="285093337" sldId="267"/>
        </pc:sldMkLst>
      </pc:sldChg>
      <pc:sldChg chg="del">
        <pc:chgData name="Cheryl Spivey" userId="146f5232-ac8c-4f2d-85c0-6f0f7c5cfdbb" providerId="ADAL" clId="{FC91647D-E88F-45DD-A578-B1BDB8211391}" dt="2023-12-04T02:11:33.508" v="556" actId="47"/>
        <pc:sldMkLst>
          <pc:docMk/>
          <pc:sldMk cId="566034424" sldId="268"/>
        </pc:sldMkLst>
      </pc:sldChg>
      <pc:sldChg chg="del">
        <pc:chgData name="Cheryl Spivey" userId="146f5232-ac8c-4f2d-85c0-6f0f7c5cfdbb" providerId="ADAL" clId="{FC91647D-E88F-45DD-A578-B1BDB8211391}" dt="2023-12-04T02:11:44.027" v="558" actId="47"/>
        <pc:sldMkLst>
          <pc:docMk/>
          <pc:sldMk cId="1663439383" sldId="269"/>
        </pc:sldMkLst>
      </pc:sldChg>
      <pc:sldChg chg="del">
        <pc:chgData name="Cheryl Spivey" userId="146f5232-ac8c-4f2d-85c0-6f0f7c5cfdbb" providerId="ADAL" clId="{FC91647D-E88F-45DD-A578-B1BDB8211391}" dt="2023-12-04T02:11:41.614" v="557" actId="47"/>
        <pc:sldMkLst>
          <pc:docMk/>
          <pc:sldMk cId="2325495914" sldId="270"/>
        </pc:sldMkLst>
      </pc:sldChg>
      <pc:sldChg chg="delSp modSp new mod ord">
        <pc:chgData name="Cheryl Spivey" userId="146f5232-ac8c-4f2d-85c0-6f0f7c5cfdbb" providerId="ADAL" clId="{FC91647D-E88F-45DD-A578-B1BDB8211391}" dt="2023-12-04T21:14:56.992" v="5921" actId="6549"/>
        <pc:sldMkLst>
          <pc:docMk/>
          <pc:sldMk cId="456311368" sldId="271"/>
        </pc:sldMkLst>
        <pc:spChg chg="mod">
          <ac:chgData name="Cheryl Spivey" userId="146f5232-ac8c-4f2d-85c0-6f0f7c5cfdbb" providerId="ADAL" clId="{FC91647D-E88F-45DD-A578-B1BDB8211391}" dt="2023-12-04T21:14:56.992" v="5921" actId="6549"/>
          <ac:spMkLst>
            <pc:docMk/>
            <pc:sldMk cId="456311368" sldId="271"/>
            <ac:spMk id="2" creationId="{82AD73EF-3381-E979-357F-CA3C2A9FD13C}"/>
          </ac:spMkLst>
        </pc:spChg>
        <pc:spChg chg="mod">
          <ac:chgData name="Cheryl Spivey" userId="146f5232-ac8c-4f2d-85c0-6f0f7c5cfdbb" providerId="ADAL" clId="{FC91647D-E88F-45DD-A578-B1BDB8211391}" dt="2023-12-04T20:21:09.248" v="5478" actId="20577"/>
          <ac:spMkLst>
            <pc:docMk/>
            <pc:sldMk cId="456311368" sldId="271"/>
            <ac:spMk id="3" creationId="{61DF9CA5-2C5E-4C47-D2D6-3FCBFDF21740}"/>
          </ac:spMkLst>
        </pc:spChg>
        <pc:spChg chg="del">
          <ac:chgData name="Cheryl Spivey" userId="146f5232-ac8c-4f2d-85c0-6f0f7c5cfdbb" providerId="ADAL" clId="{FC91647D-E88F-45DD-A578-B1BDB8211391}" dt="2023-12-04T03:23:44.336" v="1088" actId="478"/>
          <ac:spMkLst>
            <pc:docMk/>
            <pc:sldMk cId="456311368" sldId="271"/>
            <ac:spMk id="4" creationId="{031E507A-D8FF-1F96-33F0-B0F4933035CD}"/>
          </ac:spMkLst>
        </pc:spChg>
        <pc:spChg chg="del">
          <ac:chgData name="Cheryl Spivey" userId="146f5232-ac8c-4f2d-85c0-6f0f7c5cfdbb" providerId="ADAL" clId="{FC91647D-E88F-45DD-A578-B1BDB8211391}" dt="2023-12-04T03:23:51.122" v="1089" actId="478"/>
          <ac:spMkLst>
            <pc:docMk/>
            <pc:sldMk cId="456311368" sldId="271"/>
            <ac:spMk id="5" creationId="{134F48B2-D298-63BF-59E7-DC2A0253617C}"/>
          </ac:spMkLst>
        </pc:spChg>
      </pc:sldChg>
      <pc:sldChg chg="addSp delSp modSp new mod ord">
        <pc:chgData name="Cheryl Spivey" userId="146f5232-ac8c-4f2d-85c0-6f0f7c5cfdbb" providerId="ADAL" clId="{FC91647D-E88F-45DD-A578-B1BDB8211391}" dt="2023-12-04T21:16:24.710" v="5945" actId="6549"/>
        <pc:sldMkLst>
          <pc:docMk/>
          <pc:sldMk cId="2345871404" sldId="272"/>
        </pc:sldMkLst>
        <pc:spChg chg="mod">
          <ac:chgData name="Cheryl Spivey" userId="146f5232-ac8c-4f2d-85c0-6f0f7c5cfdbb" providerId="ADAL" clId="{FC91647D-E88F-45DD-A578-B1BDB8211391}" dt="2023-12-04T21:16:24.710" v="5945" actId="6549"/>
          <ac:spMkLst>
            <pc:docMk/>
            <pc:sldMk cId="2345871404" sldId="272"/>
            <ac:spMk id="2" creationId="{A4BEEE00-C321-049A-3986-4D7B095FD1F9}"/>
          </ac:spMkLst>
        </pc:spChg>
        <pc:spChg chg="del">
          <ac:chgData name="Cheryl Spivey" userId="146f5232-ac8c-4f2d-85c0-6f0f7c5cfdbb" providerId="ADAL" clId="{FC91647D-E88F-45DD-A578-B1BDB8211391}" dt="2023-12-04T01:57:45.487" v="549" actId="478"/>
          <ac:spMkLst>
            <pc:docMk/>
            <pc:sldMk cId="2345871404" sldId="272"/>
            <ac:spMk id="3" creationId="{56123D08-97CA-34C6-A8F6-87FBE368805D}"/>
          </ac:spMkLst>
        </pc:spChg>
        <pc:spChg chg="del">
          <ac:chgData name="Cheryl Spivey" userId="146f5232-ac8c-4f2d-85c0-6f0f7c5cfdbb" providerId="ADAL" clId="{FC91647D-E88F-45DD-A578-B1BDB8211391}" dt="2023-12-04T03:23:57.055" v="1090" actId="478"/>
          <ac:spMkLst>
            <pc:docMk/>
            <pc:sldMk cId="2345871404" sldId="272"/>
            <ac:spMk id="4" creationId="{5D28E882-79EB-605D-EBFA-3FDBAF965B5A}"/>
          </ac:spMkLst>
        </pc:spChg>
        <pc:spChg chg="del">
          <ac:chgData name="Cheryl Spivey" userId="146f5232-ac8c-4f2d-85c0-6f0f7c5cfdbb" providerId="ADAL" clId="{FC91647D-E88F-45DD-A578-B1BDB8211391}" dt="2023-12-04T03:24:01.260" v="1091" actId="478"/>
          <ac:spMkLst>
            <pc:docMk/>
            <pc:sldMk cId="2345871404" sldId="272"/>
            <ac:spMk id="5" creationId="{4DD9DB20-BC76-B498-48A2-452119EA3ACD}"/>
          </ac:spMkLst>
        </pc:spChg>
        <pc:picChg chg="add mod">
          <ac:chgData name="Cheryl Spivey" userId="146f5232-ac8c-4f2d-85c0-6f0f7c5cfdbb" providerId="ADAL" clId="{FC91647D-E88F-45DD-A578-B1BDB8211391}" dt="2023-12-04T02:04:17.308" v="553" actId="14100"/>
          <ac:picMkLst>
            <pc:docMk/>
            <pc:sldMk cId="2345871404" sldId="272"/>
            <ac:picMk id="7" creationId="{058363CF-8667-3441-6F94-BCC425A9724E}"/>
          </ac:picMkLst>
        </pc:picChg>
      </pc:sldChg>
      <pc:sldChg chg="delSp modSp new del mod">
        <pc:chgData name="Cheryl Spivey" userId="146f5232-ac8c-4f2d-85c0-6f0f7c5cfdbb" providerId="ADAL" clId="{FC91647D-E88F-45DD-A578-B1BDB8211391}" dt="2023-12-04T03:48:51.920" v="1475" actId="2696"/>
        <pc:sldMkLst>
          <pc:docMk/>
          <pc:sldMk cId="3074565468" sldId="273"/>
        </pc:sldMkLst>
        <pc:spChg chg="mod">
          <ac:chgData name="Cheryl Spivey" userId="146f5232-ac8c-4f2d-85c0-6f0f7c5cfdbb" providerId="ADAL" clId="{FC91647D-E88F-45DD-A578-B1BDB8211391}" dt="2023-12-04T02:21:53.335" v="683" actId="6549"/>
          <ac:spMkLst>
            <pc:docMk/>
            <pc:sldMk cId="3074565468" sldId="273"/>
            <ac:spMk id="2" creationId="{E150607F-D17F-611C-4053-E3B4F1A6BF23}"/>
          </ac:spMkLst>
        </pc:spChg>
        <pc:spChg chg="mod">
          <ac:chgData name="Cheryl Spivey" userId="146f5232-ac8c-4f2d-85c0-6f0f7c5cfdbb" providerId="ADAL" clId="{FC91647D-E88F-45DD-A578-B1BDB8211391}" dt="2023-12-04T03:48:38.052" v="1474" actId="20577"/>
          <ac:spMkLst>
            <pc:docMk/>
            <pc:sldMk cId="3074565468" sldId="273"/>
            <ac:spMk id="3" creationId="{0D220F10-57DF-CFA2-635D-4C1FD97D54E7}"/>
          </ac:spMkLst>
        </pc:spChg>
        <pc:spChg chg="del">
          <ac:chgData name="Cheryl Spivey" userId="146f5232-ac8c-4f2d-85c0-6f0f7c5cfdbb" providerId="ADAL" clId="{FC91647D-E88F-45DD-A578-B1BDB8211391}" dt="2023-12-04T03:23:03.775" v="1086" actId="478"/>
          <ac:spMkLst>
            <pc:docMk/>
            <pc:sldMk cId="3074565468" sldId="273"/>
            <ac:spMk id="4" creationId="{54627CCD-E16E-6E17-9191-FEB4165465AF}"/>
          </ac:spMkLst>
        </pc:spChg>
        <pc:spChg chg="del">
          <ac:chgData name="Cheryl Spivey" userId="146f5232-ac8c-4f2d-85c0-6f0f7c5cfdbb" providerId="ADAL" clId="{FC91647D-E88F-45DD-A578-B1BDB8211391}" dt="2023-12-04T03:23:09.854" v="1087" actId="478"/>
          <ac:spMkLst>
            <pc:docMk/>
            <pc:sldMk cId="3074565468" sldId="273"/>
            <ac:spMk id="5" creationId="{107A161A-8010-D9A4-23E1-2D1F6B073B73}"/>
          </ac:spMkLst>
        </pc:spChg>
      </pc:sldChg>
      <pc:sldChg chg="modSp add mod">
        <pc:chgData name="Cheryl Spivey" userId="146f5232-ac8c-4f2d-85c0-6f0f7c5cfdbb" providerId="ADAL" clId="{FC91647D-E88F-45DD-A578-B1BDB8211391}" dt="2023-12-04T21:13:20.291" v="5859" actId="6549"/>
        <pc:sldMkLst>
          <pc:docMk/>
          <pc:sldMk cId="2652283008" sldId="274"/>
        </pc:sldMkLst>
        <pc:spChg chg="mod">
          <ac:chgData name="Cheryl Spivey" userId="146f5232-ac8c-4f2d-85c0-6f0f7c5cfdbb" providerId="ADAL" clId="{FC91647D-E88F-45DD-A578-B1BDB8211391}" dt="2023-12-04T21:12:35.429" v="5856" actId="20577"/>
          <ac:spMkLst>
            <pc:docMk/>
            <pc:sldMk cId="2652283008" sldId="274"/>
            <ac:spMk id="2" creationId="{E150607F-D17F-611C-4053-E3B4F1A6BF23}"/>
          </ac:spMkLst>
        </pc:spChg>
        <pc:spChg chg="mod">
          <ac:chgData name="Cheryl Spivey" userId="146f5232-ac8c-4f2d-85c0-6f0f7c5cfdbb" providerId="ADAL" clId="{FC91647D-E88F-45DD-A578-B1BDB8211391}" dt="2023-12-04T21:13:20.291" v="5859" actId="6549"/>
          <ac:spMkLst>
            <pc:docMk/>
            <pc:sldMk cId="2652283008" sldId="274"/>
            <ac:spMk id="3" creationId="{0D220F10-57DF-CFA2-635D-4C1FD97D54E7}"/>
          </ac:spMkLst>
        </pc:spChg>
      </pc:sldChg>
      <pc:sldChg chg="modSp add mod">
        <pc:chgData name="Cheryl Spivey" userId="146f5232-ac8c-4f2d-85c0-6f0f7c5cfdbb" providerId="ADAL" clId="{FC91647D-E88F-45DD-A578-B1BDB8211391}" dt="2023-12-04T21:13:38.721" v="5861" actId="20577"/>
        <pc:sldMkLst>
          <pc:docMk/>
          <pc:sldMk cId="615611598" sldId="275"/>
        </pc:sldMkLst>
        <pc:spChg chg="mod">
          <ac:chgData name="Cheryl Spivey" userId="146f5232-ac8c-4f2d-85c0-6f0f7c5cfdbb" providerId="ADAL" clId="{FC91647D-E88F-45DD-A578-B1BDB8211391}" dt="2023-12-04T21:13:38.721" v="5861" actId="20577"/>
          <ac:spMkLst>
            <pc:docMk/>
            <pc:sldMk cId="615611598" sldId="275"/>
            <ac:spMk id="2" creationId="{E150607F-D17F-611C-4053-E3B4F1A6BF23}"/>
          </ac:spMkLst>
        </pc:spChg>
        <pc:spChg chg="mod">
          <ac:chgData name="Cheryl Spivey" userId="146f5232-ac8c-4f2d-85c0-6f0f7c5cfdbb" providerId="ADAL" clId="{FC91647D-E88F-45DD-A578-B1BDB8211391}" dt="2023-12-04T16:28:24.155" v="2843" actId="20577"/>
          <ac:spMkLst>
            <pc:docMk/>
            <pc:sldMk cId="615611598" sldId="275"/>
            <ac:spMk id="3" creationId="{0D220F10-57DF-CFA2-635D-4C1FD97D54E7}"/>
          </ac:spMkLst>
        </pc:spChg>
      </pc:sldChg>
      <pc:sldChg chg="modSp add mod">
        <pc:chgData name="Cheryl Spivey" userId="146f5232-ac8c-4f2d-85c0-6f0f7c5cfdbb" providerId="ADAL" clId="{FC91647D-E88F-45DD-A578-B1BDB8211391}" dt="2023-12-04T21:15:25.318" v="5923" actId="20577"/>
        <pc:sldMkLst>
          <pc:docMk/>
          <pc:sldMk cId="3398327347" sldId="276"/>
        </pc:sldMkLst>
        <pc:spChg chg="mod">
          <ac:chgData name="Cheryl Spivey" userId="146f5232-ac8c-4f2d-85c0-6f0f7c5cfdbb" providerId="ADAL" clId="{FC91647D-E88F-45DD-A578-B1BDB8211391}" dt="2023-12-04T21:15:25.318" v="5923" actId="20577"/>
          <ac:spMkLst>
            <pc:docMk/>
            <pc:sldMk cId="3398327347" sldId="276"/>
            <ac:spMk id="2" creationId="{E150607F-D17F-611C-4053-E3B4F1A6BF23}"/>
          </ac:spMkLst>
        </pc:spChg>
        <pc:spChg chg="mod">
          <ac:chgData name="Cheryl Spivey" userId="146f5232-ac8c-4f2d-85c0-6f0f7c5cfdbb" providerId="ADAL" clId="{FC91647D-E88F-45DD-A578-B1BDB8211391}" dt="2023-12-04T20:23:28.668" v="5576" actId="20577"/>
          <ac:spMkLst>
            <pc:docMk/>
            <pc:sldMk cId="3398327347" sldId="276"/>
            <ac:spMk id="3" creationId="{0D220F10-57DF-CFA2-635D-4C1FD97D54E7}"/>
          </ac:spMkLst>
        </pc:spChg>
      </pc:sldChg>
      <pc:sldChg chg="modSp add mod">
        <pc:chgData name="Cheryl Spivey" userId="146f5232-ac8c-4f2d-85c0-6f0f7c5cfdbb" providerId="ADAL" clId="{FC91647D-E88F-45DD-A578-B1BDB8211391}" dt="2023-12-04T21:20:24.644" v="5949" actId="20577"/>
        <pc:sldMkLst>
          <pc:docMk/>
          <pc:sldMk cId="648932013" sldId="277"/>
        </pc:sldMkLst>
        <pc:spChg chg="mod">
          <ac:chgData name="Cheryl Spivey" userId="146f5232-ac8c-4f2d-85c0-6f0f7c5cfdbb" providerId="ADAL" clId="{FC91647D-E88F-45DD-A578-B1BDB8211391}" dt="2023-12-04T21:20:24.644" v="5949" actId="20577"/>
          <ac:spMkLst>
            <pc:docMk/>
            <pc:sldMk cId="648932013" sldId="277"/>
            <ac:spMk id="2" creationId="{E150607F-D17F-611C-4053-E3B4F1A6BF23}"/>
          </ac:spMkLst>
        </pc:spChg>
        <pc:spChg chg="mod">
          <ac:chgData name="Cheryl Spivey" userId="146f5232-ac8c-4f2d-85c0-6f0f7c5cfdbb" providerId="ADAL" clId="{FC91647D-E88F-45DD-A578-B1BDB8211391}" dt="2023-12-04T20:34:55.733" v="5759"/>
          <ac:spMkLst>
            <pc:docMk/>
            <pc:sldMk cId="648932013" sldId="277"/>
            <ac:spMk id="3" creationId="{0D220F10-57DF-CFA2-635D-4C1FD97D54E7}"/>
          </ac:spMkLst>
        </pc:spChg>
      </pc:sldChg>
      <pc:sldChg chg="modSp add mod">
        <pc:chgData name="Cheryl Spivey" userId="146f5232-ac8c-4f2d-85c0-6f0f7c5cfdbb" providerId="ADAL" clId="{FC91647D-E88F-45DD-A578-B1BDB8211391}" dt="2023-12-04T21:14:42.860" v="5917" actId="20577"/>
        <pc:sldMkLst>
          <pc:docMk/>
          <pc:sldMk cId="3088560105" sldId="278"/>
        </pc:sldMkLst>
        <pc:spChg chg="mod">
          <ac:chgData name="Cheryl Spivey" userId="146f5232-ac8c-4f2d-85c0-6f0f7c5cfdbb" providerId="ADAL" clId="{FC91647D-E88F-45DD-A578-B1BDB8211391}" dt="2023-12-04T21:13:56.729" v="5863" actId="20577"/>
          <ac:spMkLst>
            <pc:docMk/>
            <pc:sldMk cId="3088560105" sldId="278"/>
            <ac:spMk id="2" creationId="{E150607F-D17F-611C-4053-E3B4F1A6BF23}"/>
          </ac:spMkLst>
        </pc:spChg>
        <pc:spChg chg="mod">
          <ac:chgData name="Cheryl Spivey" userId="146f5232-ac8c-4f2d-85c0-6f0f7c5cfdbb" providerId="ADAL" clId="{FC91647D-E88F-45DD-A578-B1BDB8211391}" dt="2023-12-04T21:14:42.860" v="5917" actId="20577"/>
          <ac:spMkLst>
            <pc:docMk/>
            <pc:sldMk cId="3088560105" sldId="278"/>
            <ac:spMk id="3" creationId="{0D220F10-57DF-CFA2-635D-4C1FD97D54E7}"/>
          </ac:spMkLst>
        </pc:spChg>
      </pc:sldChg>
      <pc:sldChg chg="modSp add mod">
        <pc:chgData name="Cheryl Spivey" userId="146f5232-ac8c-4f2d-85c0-6f0f7c5cfdbb" providerId="ADAL" clId="{FC91647D-E88F-45DD-A578-B1BDB8211391}" dt="2023-12-04T21:21:06.273" v="5958" actId="6549"/>
        <pc:sldMkLst>
          <pc:docMk/>
          <pc:sldMk cId="1871504160" sldId="279"/>
        </pc:sldMkLst>
        <pc:spChg chg="mod">
          <ac:chgData name="Cheryl Spivey" userId="146f5232-ac8c-4f2d-85c0-6f0f7c5cfdbb" providerId="ADAL" clId="{FC91647D-E88F-45DD-A578-B1BDB8211391}" dt="2023-12-04T21:17:22.335" v="5947" actId="20577"/>
          <ac:spMkLst>
            <pc:docMk/>
            <pc:sldMk cId="1871504160" sldId="279"/>
            <ac:spMk id="2" creationId="{E150607F-D17F-611C-4053-E3B4F1A6BF23}"/>
          </ac:spMkLst>
        </pc:spChg>
        <pc:spChg chg="mod">
          <ac:chgData name="Cheryl Spivey" userId="146f5232-ac8c-4f2d-85c0-6f0f7c5cfdbb" providerId="ADAL" clId="{FC91647D-E88F-45DD-A578-B1BDB8211391}" dt="2023-12-04T21:21:06.273" v="5958" actId="6549"/>
          <ac:spMkLst>
            <pc:docMk/>
            <pc:sldMk cId="1871504160" sldId="279"/>
            <ac:spMk id="3" creationId="{0D220F10-57DF-CFA2-635D-4C1FD97D54E7}"/>
          </ac:spMkLst>
        </pc:spChg>
      </pc:sldChg>
      <pc:sldChg chg="modSp add mod">
        <pc:chgData name="Cheryl Spivey" userId="146f5232-ac8c-4f2d-85c0-6f0f7c5cfdbb" providerId="ADAL" clId="{FC91647D-E88F-45DD-A578-B1BDB8211391}" dt="2023-12-04T21:20:38.111" v="5951" actId="20577"/>
        <pc:sldMkLst>
          <pc:docMk/>
          <pc:sldMk cId="2547605083" sldId="280"/>
        </pc:sldMkLst>
        <pc:spChg chg="mod">
          <ac:chgData name="Cheryl Spivey" userId="146f5232-ac8c-4f2d-85c0-6f0f7c5cfdbb" providerId="ADAL" clId="{FC91647D-E88F-45DD-A578-B1BDB8211391}" dt="2023-12-04T21:20:38.111" v="5951" actId="20577"/>
          <ac:spMkLst>
            <pc:docMk/>
            <pc:sldMk cId="2547605083" sldId="280"/>
            <ac:spMk id="2" creationId="{E150607F-D17F-611C-4053-E3B4F1A6BF23}"/>
          </ac:spMkLst>
        </pc:spChg>
        <pc:spChg chg="mod">
          <ac:chgData name="Cheryl Spivey" userId="146f5232-ac8c-4f2d-85c0-6f0f7c5cfdbb" providerId="ADAL" clId="{FC91647D-E88F-45DD-A578-B1BDB8211391}" dt="2023-12-04T20:37:58.899" v="5854" actId="20577"/>
          <ac:spMkLst>
            <pc:docMk/>
            <pc:sldMk cId="2547605083" sldId="280"/>
            <ac:spMk id="3" creationId="{0D220F10-57DF-CFA2-635D-4C1FD97D54E7}"/>
          </ac:spMkLst>
        </pc:spChg>
      </pc:sldChg>
      <pc:sldChg chg="addSp delSp modSp new mod">
        <pc:chgData name="Cheryl Spivey" userId="146f5232-ac8c-4f2d-85c0-6f0f7c5cfdbb" providerId="ADAL" clId="{FC91647D-E88F-45DD-A578-B1BDB8211391}" dt="2023-12-04T20:12:40.996" v="5288" actId="255"/>
        <pc:sldMkLst>
          <pc:docMk/>
          <pc:sldMk cId="2362007186" sldId="281"/>
        </pc:sldMkLst>
        <pc:spChg chg="mod">
          <ac:chgData name="Cheryl Spivey" userId="146f5232-ac8c-4f2d-85c0-6f0f7c5cfdbb" providerId="ADAL" clId="{FC91647D-E88F-45DD-A578-B1BDB8211391}" dt="2023-12-04T20:12:40.996" v="5288" actId="255"/>
          <ac:spMkLst>
            <pc:docMk/>
            <pc:sldMk cId="2362007186" sldId="281"/>
            <ac:spMk id="2" creationId="{BBBB6799-AD67-6EBF-2D15-D250F7F706DB}"/>
          </ac:spMkLst>
        </pc:spChg>
        <pc:spChg chg="del">
          <ac:chgData name="Cheryl Spivey" userId="146f5232-ac8c-4f2d-85c0-6f0f7c5cfdbb" providerId="ADAL" clId="{FC91647D-E88F-45DD-A578-B1BDB8211391}" dt="2023-12-04T18:05:02.923" v="4920" actId="478"/>
          <ac:spMkLst>
            <pc:docMk/>
            <pc:sldMk cId="2362007186" sldId="281"/>
            <ac:spMk id="3" creationId="{08A9AEE4-E577-F352-15CE-C3CE7253C700}"/>
          </ac:spMkLst>
        </pc:spChg>
        <pc:picChg chg="add del">
          <ac:chgData name="Cheryl Spivey" userId="146f5232-ac8c-4f2d-85c0-6f0f7c5cfdbb" providerId="ADAL" clId="{FC91647D-E88F-45DD-A578-B1BDB8211391}" dt="2023-12-04T18:22:59.923" v="4954" actId="22"/>
          <ac:picMkLst>
            <pc:docMk/>
            <pc:sldMk cId="2362007186" sldId="281"/>
            <ac:picMk id="7" creationId="{DE126E1F-4DE5-56C7-465E-7A29D6F980A6}"/>
          </ac:picMkLst>
        </pc:picChg>
        <pc:picChg chg="add del mod">
          <ac:chgData name="Cheryl Spivey" userId="146f5232-ac8c-4f2d-85c0-6f0f7c5cfdbb" providerId="ADAL" clId="{FC91647D-E88F-45DD-A578-B1BDB8211391}" dt="2023-12-04T20:01:43.407" v="5239" actId="478"/>
          <ac:picMkLst>
            <pc:docMk/>
            <pc:sldMk cId="2362007186" sldId="281"/>
            <ac:picMk id="9" creationId="{FAA4B823-C288-7B44-731D-15640C1CDDA8}"/>
          </ac:picMkLst>
        </pc:picChg>
        <pc:picChg chg="add del mod">
          <ac:chgData name="Cheryl Spivey" userId="146f5232-ac8c-4f2d-85c0-6f0f7c5cfdbb" providerId="ADAL" clId="{FC91647D-E88F-45DD-A578-B1BDB8211391}" dt="2023-12-04T20:01:47.891" v="5240" actId="478"/>
          <ac:picMkLst>
            <pc:docMk/>
            <pc:sldMk cId="2362007186" sldId="281"/>
            <ac:picMk id="11" creationId="{865872B6-C875-01AF-E9AA-662AF34DEF48}"/>
          </ac:picMkLst>
        </pc:picChg>
        <pc:picChg chg="add mod">
          <ac:chgData name="Cheryl Spivey" userId="146f5232-ac8c-4f2d-85c0-6f0f7c5cfdbb" providerId="ADAL" clId="{FC91647D-E88F-45DD-A578-B1BDB8211391}" dt="2023-12-04T20:09:23.043" v="5246" actId="1076"/>
          <ac:picMkLst>
            <pc:docMk/>
            <pc:sldMk cId="2362007186" sldId="281"/>
            <ac:picMk id="13" creationId="{2E8544B9-7BE3-BC03-DEC6-30522BE94C56}"/>
          </ac:picMkLst>
        </pc:picChg>
      </pc:sldChg>
      <pc:sldChg chg="addSp delSp modSp add mod">
        <pc:chgData name="Cheryl Spivey" userId="146f5232-ac8c-4f2d-85c0-6f0f7c5cfdbb" providerId="ADAL" clId="{FC91647D-E88F-45DD-A578-B1BDB8211391}" dt="2023-12-04T20:12:24.826" v="5287" actId="14100"/>
        <pc:sldMkLst>
          <pc:docMk/>
          <pc:sldMk cId="2866710981" sldId="282"/>
        </pc:sldMkLst>
        <pc:spChg chg="mod">
          <ac:chgData name="Cheryl Spivey" userId="146f5232-ac8c-4f2d-85c0-6f0f7c5cfdbb" providerId="ADAL" clId="{FC91647D-E88F-45DD-A578-B1BDB8211391}" dt="2023-12-04T20:10:21.523" v="5280" actId="255"/>
          <ac:spMkLst>
            <pc:docMk/>
            <pc:sldMk cId="2866710981" sldId="282"/>
            <ac:spMk id="2" creationId="{BBBB6799-AD67-6EBF-2D15-D250F7F706DB}"/>
          </ac:spMkLst>
        </pc:spChg>
        <pc:picChg chg="add mod">
          <ac:chgData name="Cheryl Spivey" userId="146f5232-ac8c-4f2d-85c0-6f0f7c5cfdbb" providerId="ADAL" clId="{FC91647D-E88F-45DD-A578-B1BDB8211391}" dt="2023-12-04T20:12:24.826" v="5287" actId="14100"/>
          <ac:picMkLst>
            <pc:docMk/>
            <pc:sldMk cId="2866710981" sldId="282"/>
            <ac:picMk id="6" creationId="{7443E554-D523-1D98-5AB9-73DDC84B98BA}"/>
          </ac:picMkLst>
        </pc:picChg>
        <pc:picChg chg="del">
          <ac:chgData name="Cheryl Spivey" userId="146f5232-ac8c-4f2d-85c0-6f0f7c5cfdbb" providerId="ADAL" clId="{FC91647D-E88F-45DD-A578-B1BDB8211391}" dt="2023-12-04T20:10:37.318" v="5281" actId="478"/>
          <ac:picMkLst>
            <pc:docMk/>
            <pc:sldMk cId="2866710981" sldId="282"/>
            <ac:picMk id="13" creationId="{2E8544B9-7BE3-BC03-DEC6-30522BE94C5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r>
              <a:rPr lang="en-US" dirty="0"/>
              <a:t>FY 2023 Budget Amendments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r>
              <a:rPr lang="en-US" dirty="0"/>
              <a:t>6/30/2022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3EE5FA6-D5AC-4A4B-B52D-6F6CBB923F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393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r>
              <a:rPr lang="en-US" dirty="0"/>
              <a:t>FY 2023 Budget Amendments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r>
              <a:rPr lang="en-US" dirty="0"/>
              <a:t>6/30/2022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BA76611-4F5F-4B7F-8F4A-AFF366E318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8721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FY 2023 Budget Amendments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6/30/2022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76611-4F5F-4B7F-8F4A-AFF366E3180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6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540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64D0-C30A-4878-A7CE-DCD248F1599C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9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C552-F056-490C-8A2C-B0851356B405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1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9586-0BB1-4CBF-8831-15D6F340EDD0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3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09A4-7E82-4814-9C48-5794497211E4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8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-138112"/>
            <a:ext cx="10972800" cy="1143000"/>
          </a:xfrm>
        </p:spPr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208617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F52711A6-EBEE-4000-A75A-D5CACC46420F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62D74C6-96F5-7E49-B00F-F369D71D5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4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8B20-4980-4401-84E5-D78D0C95BF4C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6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CBAE-9BC0-4840-951B-B7EFC80F99AE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EA0A-1F0C-41ED-AA9E-CC5439531F95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7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2173-8062-434E-8501-8A3C63E5FDFE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7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6DA8-D7B4-4438-B850-3A64C4734A25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0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8E52-B5BA-4059-893A-56FBB4D9A64B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2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-13811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8617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404D5-EDFC-4DDE-ADBD-3D6306BEE76C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D74C6-96F5-7E49-B00F-F369D71D5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5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790242"/>
            <a:ext cx="10363200" cy="485933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000" b="1" kern="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kern="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Maury High School -  Unsolicited Proposal</a:t>
            </a:r>
            <a:br>
              <a:rPr lang="en-US" sz="4000" b="1" kern="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kern="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Pursuant to </a:t>
            </a:r>
            <a:br>
              <a:rPr lang="en-US" sz="4000" b="1" kern="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kern="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Private Education Facilities Infrastructure Act of 2002 (PPEA)</a:t>
            </a:r>
            <a:br>
              <a:rPr lang="en-US" sz="4000" b="1" kern="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b="1" kern="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b="1" kern="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6, 2023</a:t>
            </a:r>
            <a:br>
              <a:rPr lang="en-US" sz="2700" b="1" kern="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b="1" kern="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Cheryl Spivey</a:t>
            </a:r>
            <a:br>
              <a:rPr lang="en-US" sz="2700" b="1" kern="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b="1" kern="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Finance Officer</a:t>
            </a:r>
            <a:br>
              <a:rPr lang="en-US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24408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607F-D17F-611C-4053-E3B4F1A6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Maury High School - Timeline of Major PPEA Activities [2023 (continued)]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20F10-57DF-CFA2-635D-4C1FD97D5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4888"/>
            <a:ext cx="10972800" cy="5462013"/>
          </a:xfrm>
        </p:spPr>
        <p:txBody>
          <a:bodyPr>
            <a:noAutofit/>
          </a:bodyPr>
          <a:lstStyle/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4572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Work Group Recommendations: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Reject the Heartland proposal and the PPEA.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Prepare and advertise two separate Requests for Proposals (RFP):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design-build project for a new high school; and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design-build for a major renovation of the existing Maury High School.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Superintendent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of Schools supported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work group’s recommendation.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Heartland submitted an amendment in response to questions and comments regarding their unsolicited proposal. </a:t>
            </a:r>
          </a:p>
          <a:p>
            <a:pPr marL="457200" lvl="1" indent="0">
              <a:buNone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86E382-4B65-8A94-145C-73DDE14E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4C87-0C3A-4802-8E33-7503E9DCF5EC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351E4-C520-EB05-7B38-C2975C47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0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6799-AD67-6EBF-2D15-D250F7F7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Potential Next Steps &amp; Decisions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19820-20F0-A72E-BEAD-DC2EA7052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09A4-7E82-4814-9C48-5794497211E4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0350F-3827-C130-CCA9-813878EF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11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8544B9-7BE3-BC03-DEC6-30522BE94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106" y="927690"/>
            <a:ext cx="8761787" cy="56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0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6799-AD67-6EBF-2D15-D250F7F7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Potential Next Steps &amp; Decisions (continued)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19820-20F0-A72E-BEAD-DC2EA7052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09A4-7E82-4814-9C48-5794497211E4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0350F-3827-C130-CCA9-813878EF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3E554-D523-1D98-5AB9-73DDC84B9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198" y="885307"/>
            <a:ext cx="9756095" cy="57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1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Maury High School PPEA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</a:rPr>
              <a:t>School Board Discussion and Decision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signature_1777842699">
            <a:extLst>
              <a:ext uri="{FF2B5EF4-FFF2-40B4-BE49-F238E27FC236}">
                <a16:creationId xmlns:a16="http://schemas.microsoft.com/office/drawing/2014/main" id="{244BE5C3-423A-87DF-5C2F-BAACBB945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4" y="4391370"/>
            <a:ext cx="2307757" cy="161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F9BA8-9F83-E6F3-D594-06CCA27A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7977-95B4-4F37-95DF-977E4CD354F4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1F40E6-F86B-3D6C-163A-E09BCB04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9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607F-D17F-611C-4053-E3B4F1A6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Maury High School - Timeline of Major Activities [2018-2022]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20F10-57DF-CFA2-635D-4C1FD97D5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4888"/>
            <a:ext cx="10972800" cy="5462013"/>
          </a:xfrm>
        </p:spPr>
        <p:txBody>
          <a:bodyPr>
            <a:noAutofit/>
          </a:bodyPr>
          <a:lstStyle/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2018 - HBA Architecture (HBA) completed an educational specifications process to review the school’s condition and use of space for its academic programs. </a:t>
            </a:r>
          </a:p>
          <a:p>
            <a:pPr marL="0" indent="0">
              <a:buNone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2020 through 2022 - HBA conducted a feasibility study to create options for modernization or replacement.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process included multiple meetings to gather input from staff, students, families, and the community. </a:t>
            </a:r>
          </a:p>
          <a:p>
            <a:pPr marL="857250" lvl="2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(September 28, 2022 – Maury HS Cafeteria, October 12, 2022 – St. Helena ES Cafeteria, October 25, 2022 – Faith-Based Community Meeting)</a:t>
            </a:r>
          </a:p>
          <a:p>
            <a:pPr marL="0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86E382-4B65-8A94-145C-73DDE14E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4C87-0C3A-4802-8E33-7503E9DCF5EC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351E4-C520-EB05-7B38-C2975C47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8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607F-D17F-611C-4053-E3B4F1A6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Maury High School - Timeline of Major Activities [2018-2022 (continued)]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20F10-57DF-CFA2-635D-4C1FD97D5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4888"/>
            <a:ext cx="10972800" cy="5462013"/>
          </a:xfrm>
        </p:spPr>
        <p:txBody>
          <a:bodyPr>
            <a:noAutofit/>
          </a:bodyPr>
          <a:lstStyle/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November 2, 2022 –  School Board Meeting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HBA presented a modernization versus replacement feasibility study that included 2 options for renovating the existing building and 2 options for building a new one.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Recommendations included replacing Maury High School on its current site in a 3 to 4 story configuration (Option B2).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Before the next steps could be accomplished, Heartland filed its unsolicited proposal regarding the Maury site.</a:t>
            </a: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86E382-4B65-8A94-145C-73DDE14E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4C87-0C3A-4802-8E33-7503E9DCF5EC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351E4-C520-EB05-7B38-C2975C47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1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607F-D17F-611C-4053-E3B4F1A6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Maury High School - Timeline of Major Activities [2018-2022 (continued)]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20F10-57DF-CFA2-635D-4C1FD97D5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4888"/>
            <a:ext cx="10972800" cy="5462013"/>
          </a:xfrm>
        </p:spPr>
        <p:txBody>
          <a:bodyPr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November 22, 2022 – NPS received Heartland PPEA.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December 7, 2022 – School Board Meeting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HBA presented results of community engagement meetings &amp; recommendations.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School Board held a public hearing regarding the future state of Maury High School.</a:t>
            </a:r>
          </a:p>
          <a:p>
            <a:pPr marL="0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86E382-4B65-8A94-145C-73DDE14E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4C87-0C3A-4802-8E33-7503E9DCF5EC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351E4-C520-EB05-7B38-C2975C47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6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D73EF-3381-E979-357F-CA3C2A9F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General Information - Heartland PPEA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F9CA5-2C5E-4C47-D2D6-3FCBFDF21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Conceptual Model:  Construction of a new Maury High School and Adaptive Reuse and Rehabilitation of the Existing Historic Maury High School</a:t>
            </a:r>
          </a:p>
          <a:p>
            <a:pPr marL="0" indent="0">
              <a:buNone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Design-Builder: 		Heartland Construction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Architects: 			Work Program Architects (WPA) and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						VMDO Architects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Adaptive Reuse:		The Monument Companies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FC8448-752B-E0E3-CE61-38E6E48F2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13C6-E5C0-4092-A6DA-49400C143302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D1942-0806-ACAE-50FB-C2416AC2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1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EE00-C321-049A-3986-4D7B095F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Heartland PPEA Project - Original Proposed Construction Schedule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8363CF-8667-3441-6F94-BCC425A9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15" y="1004889"/>
            <a:ext cx="10977785" cy="527288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9E5A45-13F3-72B8-859C-4FAF8F723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9426-B6CF-4669-999D-A0CD72538E21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A64E56-8C22-5980-9D09-856A95A6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7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607F-D17F-611C-4053-E3B4F1A6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Maury High School - Timeline of Major PPEA Activities (2023)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20F10-57DF-CFA2-635D-4C1FD97D5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4888"/>
            <a:ext cx="10972800" cy="53514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January 2023 – The NPS Administration hired MBP to review unsolicited offer and received report recommending revisions. 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February 2023 -	 The NPS Administration requested revision to unsolicited offer to address parking and natatorium. 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March 2023 - The NPS Administration received response from Heartland addressing parking and natatorium; and a working group was formed to review the proposal and make recommendations to the School Board to review or not review the unsolicited offer.  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April 2023 - Working group reviewed/discussed the unsolicited offer and recommended proceeding in accordance with PPEA. </a:t>
            </a:r>
          </a:p>
          <a:p>
            <a:pPr marL="0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86E382-4B65-8A94-145C-73DDE14E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4C87-0C3A-4802-8E33-7503E9DCF5EC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351E4-C520-EB05-7B38-C2975C47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2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607F-D17F-611C-4053-E3B4F1A6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Maury High School - Timeline of Major PPEA Activities [2023 (continued)]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20F10-57DF-CFA2-635D-4C1FD97D5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4888"/>
            <a:ext cx="10972800" cy="5462013"/>
          </a:xfrm>
        </p:spPr>
        <p:txBody>
          <a:bodyPr>
            <a:noAutofit/>
          </a:bodyPr>
          <a:lstStyle/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May 2023 - School Board approved recommendation to accept the unsolicited proposal for review along with other competing proposals that may emerge over a period of not less than 90 days.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June 2023 – The NPS Administration received notification of a $30M  grant award for the construction or renovation of Maury High School and certified to VDOE the intent to obligate the awarded grant by no later than December 21, 2023.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June 2023 through September 2023 - The NPS Administration solicited competing proposals. No competing proposals were received.</a:t>
            </a:r>
          </a:p>
          <a:p>
            <a:pPr marL="0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86E382-4B65-8A94-145C-73DDE14E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4C87-0C3A-4802-8E33-7503E9DCF5EC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351E4-C520-EB05-7B38-C2975C47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3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607F-D17F-611C-4053-E3B4F1A6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Maury High School - Timeline of Major PPEA Activities [2023 (continued)]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20F10-57DF-CFA2-635D-4C1FD97D5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4888"/>
            <a:ext cx="10972800" cy="5462013"/>
          </a:xfrm>
        </p:spPr>
        <p:txBody>
          <a:bodyPr>
            <a:noAutofit/>
          </a:bodyPr>
          <a:lstStyle/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September 27, 2023 - Work group met and expressed the following concerns and recommendations to the Superintendent of Schools.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Work Group Concerns: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 other competing proposals were received. Unable to determine if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quoted pricing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levels are of true market value.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Existing Maury High School structure to be sold to the developer once building is vacant, rather than the city maintaining control and security of the building.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Parking structure safety concerns. 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86E382-4B65-8A94-145C-73DDE14E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4C87-0C3A-4802-8E33-7503E9DCF5EC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351E4-C520-EB05-7B38-C2975C47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74C6-96F5-7E49-B00F-F369D71D5D4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04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D5B83FB07C6047896E57727D46B0F6" ma:contentTypeVersion="14" ma:contentTypeDescription="Create a new document." ma:contentTypeScope="" ma:versionID="02b6703aeffa4ecbea965a16058aa518">
  <xsd:schema xmlns:xsd="http://www.w3.org/2001/XMLSchema" xmlns:xs="http://www.w3.org/2001/XMLSchema" xmlns:p="http://schemas.microsoft.com/office/2006/metadata/properties" xmlns:ns1="http://schemas.microsoft.com/sharepoint/v3" xmlns:ns3="4a849253-8b01-4cd7-ab13-61f944204f6b" xmlns:ns4="253c7130-4241-485e-8a88-28c2ff78a531" targetNamespace="http://schemas.microsoft.com/office/2006/metadata/properties" ma:root="true" ma:fieldsID="76ae5ded35165eb0502814469e57ce5c" ns1:_="" ns3:_="" ns4:_="">
    <xsd:import namespace="http://schemas.microsoft.com/sharepoint/v3"/>
    <xsd:import namespace="4a849253-8b01-4cd7-ab13-61f944204f6b"/>
    <xsd:import namespace="253c7130-4241-485e-8a88-28c2ff78a5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49253-8b01-4cd7-ab13-61f944204f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c7130-4241-485e-8a88-28c2ff78a53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54AF97-39B9-4956-8AF9-D29758F93BE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4a849253-8b01-4cd7-ab13-61f944204f6b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53c7130-4241-485e-8a88-28c2ff78a53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3BFC9-0DBB-425D-A52E-FDF188A8F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372D29-6A85-4D3E-9A8C-A89F086C0D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a849253-8b01-4cd7-ab13-61f944204f6b"/>
    <ds:schemaRef ds:uri="253c7130-4241-485e-8a88-28c2ff78a5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800</Words>
  <Application>Microsoft Office PowerPoint</Application>
  <PresentationFormat>Widescreen</PresentationFormat>
  <Paragraphs>98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1_Office Theme</vt:lpstr>
      <vt:lpstr> Maury High School -  Unsolicited Proposal Pursuant to  Public Private Education Facilities Infrastructure Act of 2002 (PPEA)  December 6, 2023 Cheryl Spivey Chief Finance Officer  </vt:lpstr>
      <vt:lpstr>Maury High School - Timeline of Major Activities [2018-2022]</vt:lpstr>
      <vt:lpstr>Maury High School - Timeline of Major Activities [2018-2022 (continued)]</vt:lpstr>
      <vt:lpstr>Maury High School - Timeline of Major Activities [2018-2022 (continued)]</vt:lpstr>
      <vt:lpstr>General Information - Heartland PPEA Project</vt:lpstr>
      <vt:lpstr>Heartland PPEA Project - Original Proposed Construction Schedule</vt:lpstr>
      <vt:lpstr>Maury High School - Timeline of Major PPEA Activities (2023)</vt:lpstr>
      <vt:lpstr>Maury High School - Timeline of Major PPEA Activities [2023 (continued)] </vt:lpstr>
      <vt:lpstr>Maury High School - Timeline of Major PPEA Activities [2023 (continued)] </vt:lpstr>
      <vt:lpstr>Maury High School - Timeline of Major PPEA Activities [2023 (continued)] </vt:lpstr>
      <vt:lpstr>Potential Next Steps &amp; Decisions</vt:lpstr>
      <vt:lpstr>Potential Next Steps &amp; Decisions (continued)</vt:lpstr>
      <vt:lpstr>Maury High School PPEA</vt:lpstr>
    </vt:vector>
  </TitlesOfParts>
  <Company>Norfolk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2023 Capital Improvements – Revisions</dc:title>
  <dc:creator>Steven Jenkins</dc:creator>
  <cp:lastModifiedBy>Cheryl Spivey</cp:lastModifiedBy>
  <cp:revision>22</cp:revision>
  <cp:lastPrinted>2023-12-04T18:34:05Z</cp:lastPrinted>
  <dcterms:created xsi:type="dcterms:W3CDTF">2022-02-23T13:43:13Z</dcterms:created>
  <dcterms:modified xsi:type="dcterms:W3CDTF">2023-12-04T21:21:10Z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0x0101006FD5B83FB07C6047896E57727D46B0F6</vt:lpwstr>
  </property>
</Properties>
</file>