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63" r:id="rId10"/>
    <p:sldId id="267" r:id="rId11"/>
    <p:sldId id="264" r:id="rId12"/>
    <p:sldId id="265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1" autoAdjust="0"/>
    <p:restoredTop sz="94660"/>
  </p:normalViewPr>
  <p:slideViewPr>
    <p:cSldViewPr>
      <p:cViewPr varScale="1">
        <p:scale>
          <a:sx n="69" d="100"/>
          <a:sy n="69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218F-840E-41A5-8213-35E8B84D7782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31CCC-1D20-4E94-90EE-010D4E8C6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464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218F-840E-41A5-8213-35E8B84D7782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31CCC-1D20-4E94-90EE-010D4E8C6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796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218F-840E-41A5-8213-35E8B84D7782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31CCC-1D20-4E94-90EE-010D4E8C6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514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218F-840E-41A5-8213-35E8B84D7782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31CCC-1D20-4E94-90EE-010D4E8C6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886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218F-840E-41A5-8213-35E8B84D7782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31CCC-1D20-4E94-90EE-010D4E8C6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321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218F-840E-41A5-8213-35E8B84D7782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31CCC-1D20-4E94-90EE-010D4E8C6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546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218F-840E-41A5-8213-35E8B84D7782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31CCC-1D20-4E94-90EE-010D4E8C6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655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218F-840E-41A5-8213-35E8B84D7782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31CCC-1D20-4E94-90EE-010D4E8C6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8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218F-840E-41A5-8213-35E8B84D7782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31CCC-1D20-4E94-90EE-010D4E8C6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671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218F-840E-41A5-8213-35E8B84D7782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31CCC-1D20-4E94-90EE-010D4E8C6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218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218F-840E-41A5-8213-35E8B84D7782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31CCC-1D20-4E94-90EE-010D4E8C6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504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A218F-840E-41A5-8213-35E8B84D7782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31CCC-1D20-4E94-90EE-010D4E8C6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482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 can </a:t>
            </a:r>
            <a:r>
              <a:rPr lang="en-US" dirty="0" smtClean="0"/>
              <a:t>take care </a:t>
            </a:r>
            <a:r>
              <a:rPr lang="en-US" dirty="0" smtClean="0"/>
              <a:t>of my </a:t>
            </a:r>
            <a:r>
              <a:rPr lang="en-US" dirty="0" smtClean="0"/>
              <a:t>body</a:t>
            </a:r>
            <a:r>
              <a:rPr lang="en-US" dirty="0" smtClean="0"/>
              <a:t>, </a:t>
            </a:r>
            <a:r>
              <a:rPr lang="en-US" dirty="0" smtClean="0"/>
              <a:t>brain</a:t>
            </a:r>
            <a:r>
              <a:rPr lang="en-US" dirty="0" smtClean="0"/>
              <a:t>, and my </a:t>
            </a:r>
            <a:r>
              <a:rPr lang="en-US" dirty="0" smtClean="0"/>
              <a:t>heart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026" name="Picture 2" descr="Image result for bod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618" y="2033154"/>
            <a:ext cx="1722637" cy="2971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bra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878281"/>
            <a:ext cx="2143125" cy="213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hear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382" y="2286000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940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 can </a:t>
            </a:r>
            <a:r>
              <a:rPr lang="en-US" dirty="0" smtClean="0"/>
              <a:t>take care </a:t>
            </a:r>
            <a:r>
              <a:rPr lang="en-US" dirty="0" smtClean="0"/>
              <a:t>of my </a:t>
            </a:r>
            <a:r>
              <a:rPr lang="en-US" dirty="0" smtClean="0"/>
              <a:t>body</a:t>
            </a:r>
            <a:r>
              <a:rPr lang="en-US" dirty="0" smtClean="0"/>
              <a:t>, </a:t>
            </a:r>
            <a:r>
              <a:rPr lang="en-US" dirty="0" smtClean="0"/>
              <a:t>brain</a:t>
            </a:r>
            <a:r>
              <a:rPr lang="en-US" dirty="0" smtClean="0"/>
              <a:t>, and my </a:t>
            </a:r>
            <a:r>
              <a:rPr lang="en-US" dirty="0" smtClean="0"/>
              <a:t>heart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026" name="Picture 2" descr="Image result for bod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618" y="2033154"/>
            <a:ext cx="1722637" cy="2971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bra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878281"/>
            <a:ext cx="2143125" cy="213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hear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382" y="2286000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611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 take care of my heart by being a good friend.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238999"/>
            <a:ext cx="6934200" cy="304800"/>
          </a:xfrm>
        </p:spPr>
        <p:txBody>
          <a:bodyPr>
            <a:normAutofit fontScale="47500" lnSpcReduction="20000"/>
          </a:bodyPr>
          <a:lstStyle/>
          <a:p>
            <a:endParaRPr lang="en-US" dirty="0"/>
          </a:p>
        </p:txBody>
      </p:sp>
      <p:pic>
        <p:nvPicPr>
          <p:cNvPr id="4" name="Picture 6" descr="Image result for he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09799"/>
            <a:ext cx="3377349" cy="2529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2" name="Picture 2" descr="Image result for help frie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209800"/>
            <a:ext cx="3801539" cy="2529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694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1554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 like to be a good friend by helping and playing with the people that care about me.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7162799"/>
            <a:ext cx="7010400" cy="685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AutoShape 2" descr="Image result for frie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220" name="Picture 4" descr="http://blog.clarity.fm/wp-content/uploads/2012/11/quality-friend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2209799"/>
            <a:ext cx="3924300" cy="294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Image result for help frie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209800"/>
            <a:ext cx="3824698" cy="294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901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 can </a:t>
            </a:r>
            <a:r>
              <a:rPr lang="en-US" dirty="0" smtClean="0"/>
              <a:t>take care </a:t>
            </a:r>
            <a:r>
              <a:rPr lang="en-US" dirty="0" smtClean="0"/>
              <a:t>of my </a:t>
            </a:r>
            <a:r>
              <a:rPr lang="en-US" dirty="0" smtClean="0"/>
              <a:t>body</a:t>
            </a:r>
            <a:r>
              <a:rPr lang="en-US" dirty="0" smtClean="0"/>
              <a:t>, </a:t>
            </a:r>
            <a:r>
              <a:rPr lang="en-US" dirty="0" smtClean="0"/>
              <a:t>brain</a:t>
            </a:r>
            <a:r>
              <a:rPr lang="en-US" dirty="0" smtClean="0"/>
              <a:t>, and my </a:t>
            </a:r>
            <a:r>
              <a:rPr lang="en-US" dirty="0" smtClean="0"/>
              <a:t>heart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026" name="Picture 2" descr="Image result for bod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618" y="2033154"/>
            <a:ext cx="1722637" cy="2971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bra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878281"/>
            <a:ext cx="2143125" cy="213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hear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382" y="2286000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611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 take care of my body by eating right, exercising, and sleeping well .</a:t>
            </a:r>
            <a:endParaRPr lang="en-US" dirty="0"/>
          </a:p>
        </p:txBody>
      </p:sp>
      <p:pic>
        <p:nvPicPr>
          <p:cNvPr id="4" name="Picture 2" descr="Image result for body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600200"/>
            <a:ext cx="2847975" cy="4913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Image result for foo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064327"/>
            <a:ext cx="3309504" cy="2206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mage result for kid sleep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8291" y="2213264"/>
            <a:ext cx="304800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96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 like to go play and exercise in P.E. with </a:t>
            </a:r>
            <a:r>
              <a:rPr lang="en-US" dirty="0" err="1" smtClean="0"/>
              <a:t>Mr.Fink</a:t>
            </a:r>
            <a:r>
              <a:rPr lang="en-US" dirty="0" smtClean="0"/>
              <a:t>, </a:t>
            </a:r>
            <a:r>
              <a:rPr lang="en-US" dirty="0" err="1" smtClean="0"/>
              <a:t>Mr.Bunton</a:t>
            </a:r>
            <a:r>
              <a:rPr lang="en-US" dirty="0" smtClean="0"/>
              <a:t>, and </a:t>
            </a:r>
            <a:r>
              <a:rPr lang="en-US" dirty="0" err="1" smtClean="0"/>
              <a:t>Ms.Liz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6" descr="IMG_2059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752600"/>
            <a:ext cx="37592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IMG_19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760768"/>
            <a:ext cx="2743201" cy="1944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C:\Users\atwillman\Pictures\Mr B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4760768"/>
            <a:ext cx="2743200" cy="1944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IMG_175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715741"/>
            <a:ext cx="2653145" cy="1989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081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like to eat all kinds of foods.</a:t>
            </a:r>
            <a:endParaRPr lang="en-US" dirty="0"/>
          </a:p>
        </p:txBody>
      </p:sp>
      <p:sp>
        <p:nvSpPr>
          <p:cNvPr id="4" name="AutoShape 2" descr="Image result for fruit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6" name="Picture 4" descr="http://www.webhealthwatch.com/wp-content/uploads/2013/07/Fruit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67303"/>
            <a:ext cx="3743156" cy="2666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Image result for vegetabl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1" y="2376478"/>
            <a:ext cx="3581400" cy="2383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Image result for grain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606593"/>
            <a:ext cx="3581400" cy="2198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Image result for dair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1739" y="4634173"/>
            <a:ext cx="3534061" cy="2120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Image result for protei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7218" y="1226975"/>
            <a:ext cx="3489043" cy="1733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67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 like to go to sleep at my bedtime and stay in bed until morning. </a:t>
            </a:r>
            <a:endParaRPr lang="en-US" dirty="0"/>
          </a:p>
        </p:txBody>
      </p:sp>
      <p:pic>
        <p:nvPicPr>
          <p:cNvPr id="5122" name="Picture 2" descr="Image result for bedti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752600"/>
            <a:ext cx="5410200" cy="3679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196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 can </a:t>
            </a:r>
            <a:r>
              <a:rPr lang="en-US" dirty="0" smtClean="0"/>
              <a:t>take care </a:t>
            </a:r>
            <a:r>
              <a:rPr lang="en-US" dirty="0" smtClean="0"/>
              <a:t>of my </a:t>
            </a:r>
            <a:r>
              <a:rPr lang="en-US" dirty="0" smtClean="0"/>
              <a:t>body</a:t>
            </a:r>
            <a:r>
              <a:rPr lang="en-US" dirty="0" smtClean="0"/>
              <a:t>, </a:t>
            </a:r>
            <a:r>
              <a:rPr lang="en-US" dirty="0" smtClean="0"/>
              <a:t>brain</a:t>
            </a:r>
            <a:r>
              <a:rPr lang="en-US" dirty="0" smtClean="0"/>
              <a:t>, and my </a:t>
            </a:r>
            <a:r>
              <a:rPr lang="en-US" dirty="0" smtClean="0"/>
              <a:t>heart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026" name="Picture 2" descr="Image result for bod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618" y="2033154"/>
            <a:ext cx="1722637" cy="2971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bra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878281"/>
            <a:ext cx="2143125" cy="213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hear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382" y="2286000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611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 take care of my brain by learning new things. I can learn anywhere, not just at school. </a:t>
            </a:r>
            <a:endParaRPr lang="en-US" dirty="0"/>
          </a:p>
        </p:txBody>
      </p:sp>
      <p:pic>
        <p:nvPicPr>
          <p:cNvPr id="4" name="Picture 4" descr="Image result for bra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878281"/>
            <a:ext cx="2143125" cy="213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Image result for lear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787361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Image result for lear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787361"/>
            <a:ext cx="2581275" cy="177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819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630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 like to learn new things by reading and exploring books and places around me.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7" y="7467600"/>
            <a:ext cx="6089073" cy="7159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7170" name="Picture 2" descr="Image result for lear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286000"/>
            <a:ext cx="4163483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Image result for rea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747962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469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935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 like to take walks outside to explore and learn about things like plants and animals.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086599"/>
            <a:ext cx="7010400" cy="533400"/>
          </a:xfrm>
        </p:spPr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AutoShape 2" descr="Image result for walk outsid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Image result for walk outsid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198" name="Picture 6" descr="http://omimattress.files.wordpress.com/2013/04/family-walking-through-the-woods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286000"/>
            <a:ext cx="5181600" cy="4124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912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200</Words>
  <Application>Microsoft Office PowerPoint</Application>
  <PresentationFormat>On-screen Show (4:3)</PresentationFormat>
  <Paragraphs>13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I can take care of my body, brain, and my heart.</vt:lpstr>
      <vt:lpstr>I take care of my body by eating right, exercising, and sleeping well .</vt:lpstr>
      <vt:lpstr>I like to go play and exercise in P.E. with Mr.Fink, Mr.Bunton, and Ms.Liz.</vt:lpstr>
      <vt:lpstr>I like to eat all kinds of foods.</vt:lpstr>
      <vt:lpstr>I like to go to sleep at my bedtime and stay in bed until morning. </vt:lpstr>
      <vt:lpstr>I can take care of my body, brain, and my heart.</vt:lpstr>
      <vt:lpstr>I take care of my brain by learning new things. I can learn anywhere, not just at school. </vt:lpstr>
      <vt:lpstr>I like to learn new things by reading and exploring books and places around me.</vt:lpstr>
      <vt:lpstr>I like to take walks outside to explore and learn about things like plants and animals. </vt:lpstr>
      <vt:lpstr>I can take care of my body, brain, and my heart.</vt:lpstr>
      <vt:lpstr>I take care of my heart by being a good friend.  </vt:lpstr>
      <vt:lpstr>I like to be a good friend by helping and playing with the people that care about me. </vt:lpstr>
      <vt:lpstr>I can take care of my body, brain, and my heart.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Balance feels best!</dc:title>
  <dc:creator>Windows User</dc:creator>
  <cp:lastModifiedBy>Windows User</cp:lastModifiedBy>
  <cp:revision>17</cp:revision>
  <dcterms:created xsi:type="dcterms:W3CDTF">2015-04-02T19:20:19Z</dcterms:created>
  <dcterms:modified xsi:type="dcterms:W3CDTF">2015-04-06T14:12:40Z</dcterms:modified>
</cp:coreProperties>
</file>