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77" r:id="rId2"/>
    <p:sldId id="378" r:id="rId3"/>
    <p:sldId id="436" r:id="rId4"/>
    <p:sldId id="433" r:id="rId5"/>
    <p:sldId id="438" r:id="rId6"/>
    <p:sldId id="439" r:id="rId7"/>
    <p:sldId id="427" r:id="rId8"/>
    <p:sldId id="440" r:id="rId9"/>
    <p:sldId id="441" r:id="rId10"/>
    <p:sldId id="442" r:id="rId11"/>
    <p:sldId id="443" r:id="rId12"/>
    <p:sldId id="444" r:id="rId13"/>
    <p:sldId id="429" r:id="rId14"/>
    <p:sldId id="391" r:id="rId15"/>
    <p:sldId id="421" r:id="rId16"/>
    <p:sldId id="428" r:id="rId17"/>
    <p:sldId id="410" r:id="rId18"/>
    <p:sldId id="411" r:id="rId19"/>
  </p:sldIdLst>
  <p:sldSz cx="9144000" cy="6858000" type="screen4x3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ersonal Blackboard Story" id="{43BE61D2-600F-492D-A0AE-D9B2A62C5E68}">
          <p14:sldIdLst>
            <p14:sldId id="377"/>
            <p14:sldId id="378"/>
            <p14:sldId id="436"/>
            <p14:sldId id="433"/>
            <p14:sldId id="438"/>
            <p14:sldId id="439"/>
            <p14:sldId id="427"/>
            <p14:sldId id="440"/>
            <p14:sldId id="441"/>
            <p14:sldId id="442"/>
            <p14:sldId id="443"/>
            <p14:sldId id="444"/>
            <p14:sldId id="429"/>
            <p14:sldId id="391"/>
            <p14:sldId id="421"/>
            <p14:sldId id="428"/>
            <p14:sldId id="410"/>
            <p14:sldId id="41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920">
          <p15:clr>
            <a:srgbClr val="A4A3A4"/>
          </p15:clr>
        </p15:guide>
        <p15:guide id="2" orient="horz" pos="973">
          <p15:clr>
            <a:srgbClr val="A4A3A4"/>
          </p15:clr>
        </p15:guide>
        <p15:guide id="3" orient="horz" pos="401">
          <p15:clr>
            <a:srgbClr val="A4A3A4"/>
          </p15:clr>
        </p15:guide>
        <p15:guide id="4" pos="5563">
          <p15:clr>
            <a:srgbClr val="A4A3A4"/>
          </p15:clr>
        </p15:guide>
        <p15:guide id="5" pos="196">
          <p15:clr>
            <a:srgbClr val="A4A3A4"/>
          </p15:clr>
        </p15:guide>
        <p15:guide id="6" pos="2211">
          <p15:clr>
            <a:srgbClr val="A4A3A4"/>
          </p15:clr>
        </p15:guide>
        <p15:guide id="7" pos="20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909">
          <p15:clr>
            <a:srgbClr val="A4A3A4"/>
          </p15:clr>
        </p15:guide>
        <p15:guide id="4" pos="218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tie Gallagher" initials="KG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494F"/>
    <a:srgbClr val="F5F8FA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72" autoAdjust="0"/>
    <p:restoredTop sz="95475" autoAdjust="0"/>
  </p:normalViewPr>
  <p:slideViewPr>
    <p:cSldViewPr snapToGrid="0" snapToObjects="1">
      <p:cViewPr varScale="1">
        <p:scale>
          <a:sx n="107" d="100"/>
          <a:sy n="107" d="100"/>
        </p:scale>
        <p:origin x="1408" y="176"/>
      </p:cViewPr>
      <p:guideLst>
        <p:guide orient="horz" pos="3920"/>
        <p:guide orient="horz" pos="973"/>
        <p:guide orient="horz" pos="401"/>
        <p:guide pos="5563"/>
        <p:guide pos="196"/>
        <p:guide pos="2211"/>
        <p:guide pos="20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7" d="100"/>
        <a:sy n="77" d="100"/>
      </p:scale>
      <p:origin x="0" y="-184"/>
    </p:cViewPr>
  </p:sorterViewPr>
  <p:notesViewPr>
    <p:cSldViewPr snapToGrid="0" snapToObjects="1" showGuides="1">
      <p:cViewPr varScale="1">
        <p:scale>
          <a:sx n="85" d="100"/>
          <a:sy n="85" d="100"/>
        </p:scale>
        <p:origin x="3780" y="90"/>
      </p:cViewPr>
      <p:guideLst>
        <p:guide orient="horz" pos="2880"/>
        <p:guide pos="2160"/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commentAuthors" Target="commentAuthors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CD4127D1-1DA3-FD4C-899D-F10D46045E7A}" type="datetimeFigureOut">
              <a:rPr lang="en-US" smtClean="0"/>
              <a:t>8/20/17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85795F32-C039-324C-AEA0-2B598138A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85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2E336800-F8B2-3E47-A373-388DE3582F91}" type="datetimeFigureOut">
              <a:rPr lang="en-US" smtClean="0"/>
              <a:t>8/20/17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1A6F4022-7AF7-B44C-87BB-B0E6322D8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4633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cs typeface="MetaSerif OT Bold"/>
              </a:rPr>
              <a:t>http://bit.ly/basicmsw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F4022-7AF7-B44C-87BB-B0E6322D823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436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F4022-7AF7-B44C-87BB-B0E6322D823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842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F4022-7AF7-B44C-87BB-B0E6322D823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270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http://mmertz.schoolwires.net/Page/2628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F4022-7AF7-B44C-87BB-B0E6322D823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164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F4022-7AF7-B44C-87BB-B0E6322D823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2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F4022-7AF7-B44C-87BB-B0E6322D823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78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sz="2400" b="1" dirty="0">
              <a:cs typeface="MetaSerif OT Bold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F4022-7AF7-B44C-87BB-B0E6322D823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874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/>
          <p:cNvGrpSpPr>
            <a:grpSpLocks noChangeAspect="1"/>
          </p:cNvGrpSpPr>
          <p:nvPr/>
        </p:nvGrpSpPr>
        <p:grpSpPr>
          <a:xfrm>
            <a:off x="448310" y="773748"/>
            <a:ext cx="1303697" cy="182880"/>
            <a:chOff x="0" y="2787650"/>
            <a:chExt cx="9144001" cy="1282700"/>
          </a:xfrm>
          <a:solidFill>
            <a:schemeClr val="bg1"/>
          </a:solidFill>
        </p:grpSpPr>
        <p:sp>
          <p:nvSpPr>
            <p:cNvPr id="49" name="Freeform 5"/>
            <p:cNvSpPr>
              <a:spLocks noEditPoints="1"/>
            </p:cNvSpPr>
            <p:nvPr userDrawn="1"/>
          </p:nvSpPr>
          <p:spPr bwMode="auto">
            <a:xfrm>
              <a:off x="0" y="2838450"/>
              <a:ext cx="1008063" cy="1211263"/>
            </a:xfrm>
            <a:custGeom>
              <a:avLst/>
              <a:gdLst>
                <a:gd name="T0" fmla="*/ 1001 w 1271"/>
                <a:gd name="T1" fmla="*/ 1053 h 1526"/>
                <a:gd name="T2" fmla="*/ 983 w 1271"/>
                <a:gd name="T3" fmla="*/ 989 h 1526"/>
                <a:gd name="T4" fmla="*/ 943 w 1271"/>
                <a:gd name="T5" fmla="*/ 939 h 1526"/>
                <a:gd name="T6" fmla="*/ 881 w 1271"/>
                <a:gd name="T7" fmla="*/ 901 h 1526"/>
                <a:gd name="T8" fmla="*/ 797 w 1271"/>
                <a:gd name="T9" fmla="*/ 878 h 1526"/>
                <a:gd name="T10" fmla="*/ 689 w 1271"/>
                <a:gd name="T11" fmla="*/ 870 h 1526"/>
                <a:gd name="T12" fmla="*/ 708 w 1271"/>
                <a:gd name="T13" fmla="*/ 1289 h 1526"/>
                <a:gd name="T14" fmla="*/ 773 w 1271"/>
                <a:gd name="T15" fmla="*/ 1286 h 1526"/>
                <a:gd name="T16" fmla="*/ 857 w 1271"/>
                <a:gd name="T17" fmla="*/ 1268 h 1526"/>
                <a:gd name="T18" fmla="*/ 924 w 1271"/>
                <a:gd name="T19" fmla="*/ 1235 h 1526"/>
                <a:gd name="T20" fmla="*/ 971 w 1271"/>
                <a:gd name="T21" fmla="*/ 1188 h 1526"/>
                <a:gd name="T22" fmla="*/ 997 w 1271"/>
                <a:gd name="T23" fmla="*/ 1127 h 1526"/>
                <a:gd name="T24" fmla="*/ 917 w 1271"/>
                <a:gd name="T25" fmla="*/ 434 h 1526"/>
                <a:gd name="T26" fmla="*/ 912 w 1271"/>
                <a:gd name="T27" fmla="*/ 390 h 1526"/>
                <a:gd name="T28" fmla="*/ 890 w 1271"/>
                <a:gd name="T29" fmla="*/ 334 h 1526"/>
                <a:gd name="T30" fmla="*/ 848 w 1271"/>
                <a:gd name="T31" fmla="*/ 290 h 1526"/>
                <a:gd name="T32" fmla="*/ 788 w 1271"/>
                <a:gd name="T33" fmla="*/ 258 h 1526"/>
                <a:gd name="T34" fmla="*/ 711 w 1271"/>
                <a:gd name="T35" fmla="*/ 242 h 1526"/>
                <a:gd name="T36" fmla="*/ 264 w 1271"/>
                <a:gd name="T37" fmla="*/ 238 h 1526"/>
                <a:gd name="T38" fmla="*/ 629 w 1271"/>
                <a:gd name="T39" fmla="*/ 643 h 1526"/>
                <a:gd name="T40" fmla="*/ 720 w 1271"/>
                <a:gd name="T41" fmla="*/ 636 h 1526"/>
                <a:gd name="T42" fmla="*/ 797 w 1271"/>
                <a:gd name="T43" fmla="*/ 614 h 1526"/>
                <a:gd name="T44" fmla="*/ 856 w 1271"/>
                <a:gd name="T45" fmla="*/ 579 h 1526"/>
                <a:gd name="T46" fmla="*/ 891 w 1271"/>
                <a:gd name="T47" fmla="*/ 537 h 1526"/>
                <a:gd name="T48" fmla="*/ 905 w 1271"/>
                <a:gd name="T49" fmla="*/ 507 h 1526"/>
                <a:gd name="T50" fmla="*/ 916 w 1271"/>
                <a:gd name="T51" fmla="*/ 460 h 1526"/>
                <a:gd name="T52" fmla="*/ 1186 w 1271"/>
                <a:gd name="T53" fmla="*/ 391 h 1526"/>
                <a:gd name="T54" fmla="*/ 1175 w 1271"/>
                <a:gd name="T55" fmla="*/ 487 h 1526"/>
                <a:gd name="T56" fmla="*/ 1147 w 1271"/>
                <a:gd name="T57" fmla="*/ 565 h 1526"/>
                <a:gd name="T58" fmla="*/ 1104 w 1271"/>
                <a:gd name="T59" fmla="*/ 630 h 1526"/>
                <a:gd name="T60" fmla="*/ 1050 w 1271"/>
                <a:gd name="T61" fmla="*/ 681 h 1526"/>
                <a:gd name="T62" fmla="*/ 989 w 1271"/>
                <a:gd name="T63" fmla="*/ 722 h 1526"/>
                <a:gd name="T64" fmla="*/ 1001 w 1271"/>
                <a:gd name="T65" fmla="*/ 745 h 1526"/>
                <a:gd name="T66" fmla="*/ 1090 w 1271"/>
                <a:gd name="T67" fmla="*/ 788 h 1526"/>
                <a:gd name="T68" fmla="*/ 1164 w 1271"/>
                <a:gd name="T69" fmla="*/ 843 h 1526"/>
                <a:gd name="T70" fmla="*/ 1213 w 1271"/>
                <a:gd name="T71" fmla="*/ 899 h 1526"/>
                <a:gd name="T72" fmla="*/ 1236 w 1271"/>
                <a:gd name="T73" fmla="*/ 939 h 1526"/>
                <a:gd name="T74" fmla="*/ 1253 w 1271"/>
                <a:gd name="T75" fmla="*/ 983 h 1526"/>
                <a:gd name="T76" fmla="*/ 1265 w 1271"/>
                <a:gd name="T77" fmla="*/ 1032 h 1526"/>
                <a:gd name="T78" fmla="*/ 1270 w 1271"/>
                <a:gd name="T79" fmla="*/ 1086 h 1526"/>
                <a:gd name="T80" fmla="*/ 1270 w 1271"/>
                <a:gd name="T81" fmla="*/ 1130 h 1526"/>
                <a:gd name="T82" fmla="*/ 1260 w 1271"/>
                <a:gd name="T83" fmla="*/ 1202 h 1526"/>
                <a:gd name="T84" fmla="*/ 1240 w 1271"/>
                <a:gd name="T85" fmla="*/ 1268 h 1526"/>
                <a:gd name="T86" fmla="*/ 1207 w 1271"/>
                <a:gd name="T87" fmla="*/ 1325 h 1526"/>
                <a:gd name="T88" fmla="*/ 1167 w 1271"/>
                <a:gd name="T89" fmla="*/ 1375 h 1526"/>
                <a:gd name="T90" fmla="*/ 1115 w 1271"/>
                <a:gd name="T91" fmla="*/ 1419 h 1526"/>
                <a:gd name="T92" fmla="*/ 1056 w 1271"/>
                <a:gd name="T93" fmla="*/ 1455 h 1526"/>
                <a:gd name="T94" fmla="*/ 988 w 1271"/>
                <a:gd name="T95" fmla="*/ 1484 h 1526"/>
                <a:gd name="T96" fmla="*/ 911 w 1271"/>
                <a:gd name="T97" fmla="*/ 1505 h 1526"/>
                <a:gd name="T98" fmla="*/ 828 w 1271"/>
                <a:gd name="T99" fmla="*/ 1520 h 1526"/>
                <a:gd name="T100" fmla="*/ 738 w 1271"/>
                <a:gd name="T101" fmla="*/ 1526 h 1526"/>
                <a:gd name="T102" fmla="*/ 0 w 1271"/>
                <a:gd name="T103" fmla="*/ 0 h 1526"/>
                <a:gd name="T104" fmla="*/ 713 w 1271"/>
                <a:gd name="T105" fmla="*/ 0 h 1526"/>
                <a:gd name="T106" fmla="*/ 794 w 1271"/>
                <a:gd name="T107" fmla="*/ 8 h 1526"/>
                <a:gd name="T108" fmla="*/ 868 w 1271"/>
                <a:gd name="T109" fmla="*/ 22 h 1526"/>
                <a:gd name="T110" fmla="*/ 936 w 1271"/>
                <a:gd name="T111" fmla="*/ 42 h 1526"/>
                <a:gd name="T112" fmla="*/ 997 w 1271"/>
                <a:gd name="T113" fmla="*/ 71 h 1526"/>
                <a:gd name="T114" fmla="*/ 1050 w 1271"/>
                <a:gd name="T115" fmla="*/ 106 h 1526"/>
                <a:gd name="T116" fmla="*/ 1095 w 1271"/>
                <a:gd name="T117" fmla="*/ 147 h 1526"/>
                <a:gd name="T118" fmla="*/ 1131 w 1271"/>
                <a:gd name="T119" fmla="*/ 194 h 1526"/>
                <a:gd name="T120" fmla="*/ 1158 w 1271"/>
                <a:gd name="T121" fmla="*/ 247 h 1526"/>
                <a:gd name="T122" fmla="*/ 1176 w 1271"/>
                <a:gd name="T123" fmla="*/ 305 h 1526"/>
                <a:gd name="T124" fmla="*/ 1185 w 1271"/>
                <a:gd name="T125" fmla="*/ 368 h 1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71" h="1526">
                  <a:moveTo>
                    <a:pt x="1002" y="1077"/>
                  </a:moveTo>
                  <a:lnTo>
                    <a:pt x="1002" y="1077"/>
                  </a:lnTo>
                  <a:lnTo>
                    <a:pt x="1001" y="1053"/>
                  </a:lnTo>
                  <a:lnTo>
                    <a:pt x="997" y="1031"/>
                  </a:lnTo>
                  <a:lnTo>
                    <a:pt x="991" y="1010"/>
                  </a:lnTo>
                  <a:lnTo>
                    <a:pt x="983" y="989"/>
                  </a:lnTo>
                  <a:lnTo>
                    <a:pt x="972" y="972"/>
                  </a:lnTo>
                  <a:lnTo>
                    <a:pt x="959" y="955"/>
                  </a:lnTo>
                  <a:lnTo>
                    <a:pt x="943" y="939"/>
                  </a:lnTo>
                  <a:lnTo>
                    <a:pt x="924" y="925"/>
                  </a:lnTo>
                  <a:lnTo>
                    <a:pt x="904" y="912"/>
                  </a:lnTo>
                  <a:lnTo>
                    <a:pt x="881" y="901"/>
                  </a:lnTo>
                  <a:lnTo>
                    <a:pt x="855" y="892"/>
                  </a:lnTo>
                  <a:lnTo>
                    <a:pt x="826" y="884"/>
                  </a:lnTo>
                  <a:lnTo>
                    <a:pt x="797" y="878"/>
                  </a:lnTo>
                  <a:lnTo>
                    <a:pt x="763" y="874"/>
                  </a:lnTo>
                  <a:lnTo>
                    <a:pt x="727" y="871"/>
                  </a:lnTo>
                  <a:lnTo>
                    <a:pt x="689" y="870"/>
                  </a:lnTo>
                  <a:lnTo>
                    <a:pt x="264" y="870"/>
                  </a:lnTo>
                  <a:lnTo>
                    <a:pt x="264" y="1289"/>
                  </a:lnTo>
                  <a:lnTo>
                    <a:pt x="708" y="1289"/>
                  </a:lnTo>
                  <a:lnTo>
                    <a:pt x="708" y="1289"/>
                  </a:lnTo>
                  <a:lnTo>
                    <a:pt x="742" y="1288"/>
                  </a:lnTo>
                  <a:lnTo>
                    <a:pt x="773" y="1286"/>
                  </a:lnTo>
                  <a:lnTo>
                    <a:pt x="804" y="1281"/>
                  </a:lnTo>
                  <a:lnTo>
                    <a:pt x="831" y="1275"/>
                  </a:lnTo>
                  <a:lnTo>
                    <a:pt x="857" y="1268"/>
                  </a:lnTo>
                  <a:lnTo>
                    <a:pt x="881" y="1258"/>
                  </a:lnTo>
                  <a:lnTo>
                    <a:pt x="904" y="1247"/>
                  </a:lnTo>
                  <a:lnTo>
                    <a:pt x="924" y="1235"/>
                  </a:lnTo>
                  <a:lnTo>
                    <a:pt x="942" y="1221"/>
                  </a:lnTo>
                  <a:lnTo>
                    <a:pt x="958" y="1206"/>
                  </a:lnTo>
                  <a:lnTo>
                    <a:pt x="971" y="1188"/>
                  </a:lnTo>
                  <a:lnTo>
                    <a:pt x="982" y="1169"/>
                  </a:lnTo>
                  <a:lnTo>
                    <a:pt x="991" y="1148"/>
                  </a:lnTo>
                  <a:lnTo>
                    <a:pt x="997" y="1127"/>
                  </a:lnTo>
                  <a:lnTo>
                    <a:pt x="1001" y="1103"/>
                  </a:lnTo>
                  <a:lnTo>
                    <a:pt x="1002" y="1077"/>
                  </a:lnTo>
                  <a:close/>
                  <a:moveTo>
                    <a:pt x="917" y="434"/>
                  </a:moveTo>
                  <a:lnTo>
                    <a:pt x="917" y="434"/>
                  </a:lnTo>
                  <a:lnTo>
                    <a:pt x="916" y="411"/>
                  </a:lnTo>
                  <a:lnTo>
                    <a:pt x="912" y="390"/>
                  </a:lnTo>
                  <a:lnTo>
                    <a:pt x="908" y="371"/>
                  </a:lnTo>
                  <a:lnTo>
                    <a:pt x="899" y="352"/>
                  </a:lnTo>
                  <a:lnTo>
                    <a:pt x="890" y="334"/>
                  </a:lnTo>
                  <a:lnTo>
                    <a:pt x="878" y="318"/>
                  </a:lnTo>
                  <a:lnTo>
                    <a:pt x="863" y="303"/>
                  </a:lnTo>
                  <a:lnTo>
                    <a:pt x="848" y="290"/>
                  </a:lnTo>
                  <a:lnTo>
                    <a:pt x="830" y="278"/>
                  </a:lnTo>
                  <a:lnTo>
                    <a:pt x="810" y="268"/>
                  </a:lnTo>
                  <a:lnTo>
                    <a:pt x="788" y="258"/>
                  </a:lnTo>
                  <a:lnTo>
                    <a:pt x="764" y="251"/>
                  </a:lnTo>
                  <a:lnTo>
                    <a:pt x="738" y="245"/>
                  </a:lnTo>
                  <a:lnTo>
                    <a:pt x="711" y="242"/>
                  </a:lnTo>
                  <a:lnTo>
                    <a:pt x="681" y="239"/>
                  </a:lnTo>
                  <a:lnTo>
                    <a:pt x="650" y="238"/>
                  </a:lnTo>
                  <a:lnTo>
                    <a:pt x="264" y="238"/>
                  </a:lnTo>
                  <a:lnTo>
                    <a:pt x="264" y="643"/>
                  </a:lnTo>
                  <a:lnTo>
                    <a:pt x="629" y="643"/>
                  </a:lnTo>
                  <a:lnTo>
                    <a:pt x="629" y="643"/>
                  </a:lnTo>
                  <a:lnTo>
                    <a:pt x="662" y="643"/>
                  </a:lnTo>
                  <a:lnTo>
                    <a:pt x="691" y="641"/>
                  </a:lnTo>
                  <a:lnTo>
                    <a:pt x="720" y="636"/>
                  </a:lnTo>
                  <a:lnTo>
                    <a:pt x="748" y="631"/>
                  </a:lnTo>
                  <a:lnTo>
                    <a:pt x="773" y="624"/>
                  </a:lnTo>
                  <a:lnTo>
                    <a:pt x="797" y="614"/>
                  </a:lnTo>
                  <a:lnTo>
                    <a:pt x="818" y="605"/>
                  </a:lnTo>
                  <a:lnTo>
                    <a:pt x="838" y="592"/>
                  </a:lnTo>
                  <a:lnTo>
                    <a:pt x="856" y="579"/>
                  </a:lnTo>
                  <a:lnTo>
                    <a:pt x="872" y="563"/>
                  </a:lnTo>
                  <a:lnTo>
                    <a:pt x="885" y="546"/>
                  </a:lnTo>
                  <a:lnTo>
                    <a:pt x="891" y="537"/>
                  </a:lnTo>
                  <a:lnTo>
                    <a:pt x="897" y="527"/>
                  </a:lnTo>
                  <a:lnTo>
                    <a:pt x="902" y="516"/>
                  </a:lnTo>
                  <a:lnTo>
                    <a:pt x="905" y="507"/>
                  </a:lnTo>
                  <a:lnTo>
                    <a:pt x="909" y="495"/>
                  </a:lnTo>
                  <a:lnTo>
                    <a:pt x="912" y="484"/>
                  </a:lnTo>
                  <a:lnTo>
                    <a:pt x="916" y="460"/>
                  </a:lnTo>
                  <a:lnTo>
                    <a:pt x="917" y="434"/>
                  </a:lnTo>
                  <a:close/>
                  <a:moveTo>
                    <a:pt x="1186" y="391"/>
                  </a:moveTo>
                  <a:lnTo>
                    <a:pt x="1186" y="391"/>
                  </a:lnTo>
                  <a:lnTo>
                    <a:pt x="1185" y="425"/>
                  </a:lnTo>
                  <a:lnTo>
                    <a:pt x="1181" y="457"/>
                  </a:lnTo>
                  <a:lnTo>
                    <a:pt x="1175" y="487"/>
                  </a:lnTo>
                  <a:lnTo>
                    <a:pt x="1167" y="515"/>
                  </a:lnTo>
                  <a:lnTo>
                    <a:pt x="1157" y="542"/>
                  </a:lnTo>
                  <a:lnTo>
                    <a:pt x="1147" y="565"/>
                  </a:lnTo>
                  <a:lnTo>
                    <a:pt x="1133" y="589"/>
                  </a:lnTo>
                  <a:lnTo>
                    <a:pt x="1119" y="610"/>
                  </a:lnTo>
                  <a:lnTo>
                    <a:pt x="1104" y="630"/>
                  </a:lnTo>
                  <a:lnTo>
                    <a:pt x="1087" y="648"/>
                  </a:lnTo>
                  <a:lnTo>
                    <a:pt x="1069" y="666"/>
                  </a:lnTo>
                  <a:lnTo>
                    <a:pt x="1050" y="681"/>
                  </a:lnTo>
                  <a:lnTo>
                    <a:pt x="1029" y="696"/>
                  </a:lnTo>
                  <a:lnTo>
                    <a:pt x="1009" y="709"/>
                  </a:lnTo>
                  <a:lnTo>
                    <a:pt x="989" y="722"/>
                  </a:lnTo>
                  <a:lnTo>
                    <a:pt x="967" y="733"/>
                  </a:lnTo>
                  <a:lnTo>
                    <a:pt x="967" y="733"/>
                  </a:lnTo>
                  <a:lnTo>
                    <a:pt x="1001" y="745"/>
                  </a:lnTo>
                  <a:lnTo>
                    <a:pt x="1032" y="758"/>
                  </a:lnTo>
                  <a:lnTo>
                    <a:pt x="1062" y="772"/>
                  </a:lnTo>
                  <a:lnTo>
                    <a:pt x="1090" y="788"/>
                  </a:lnTo>
                  <a:lnTo>
                    <a:pt x="1117" y="804"/>
                  </a:lnTo>
                  <a:lnTo>
                    <a:pt x="1142" y="822"/>
                  </a:lnTo>
                  <a:lnTo>
                    <a:pt x="1164" y="843"/>
                  </a:lnTo>
                  <a:lnTo>
                    <a:pt x="1186" y="864"/>
                  </a:lnTo>
                  <a:lnTo>
                    <a:pt x="1205" y="887"/>
                  </a:lnTo>
                  <a:lnTo>
                    <a:pt x="1213" y="899"/>
                  </a:lnTo>
                  <a:lnTo>
                    <a:pt x="1222" y="912"/>
                  </a:lnTo>
                  <a:lnTo>
                    <a:pt x="1229" y="925"/>
                  </a:lnTo>
                  <a:lnTo>
                    <a:pt x="1236" y="939"/>
                  </a:lnTo>
                  <a:lnTo>
                    <a:pt x="1242" y="952"/>
                  </a:lnTo>
                  <a:lnTo>
                    <a:pt x="1248" y="968"/>
                  </a:lnTo>
                  <a:lnTo>
                    <a:pt x="1253" y="983"/>
                  </a:lnTo>
                  <a:lnTo>
                    <a:pt x="1258" y="999"/>
                  </a:lnTo>
                  <a:lnTo>
                    <a:pt x="1261" y="1016"/>
                  </a:lnTo>
                  <a:lnTo>
                    <a:pt x="1265" y="1032"/>
                  </a:lnTo>
                  <a:lnTo>
                    <a:pt x="1267" y="1049"/>
                  </a:lnTo>
                  <a:lnTo>
                    <a:pt x="1268" y="1067"/>
                  </a:lnTo>
                  <a:lnTo>
                    <a:pt x="1270" y="1086"/>
                  </a:lnTo>
                  <a:lnTo>
                    <a:pt x="1271" y="1105"/>
                  </a:lnTo>
                  <a:lnTo>
                    <a:pt x="1271" y="1105"/>
                  </a:lnTo>
                  <a:lnTo>
                    <a:pt x="1270" y="1130"/>
                  </a:lnTo>
                  <a:lnTo>
                    <a:pt x="1267" y="1155"/>
                  </a:lnTo>
                  <a:lnTo>
                    <a:pt x="1265" y="1179"/>
                  </a:lnTo>
                  <a:lnTo>
                    <a:pt x="1260" y="1202"/>
                  </a:lnTo>
                  <a:lnTo>
                    <a:pt x="1254" y="1225"/>
                  </a:lnTo>
                  <a:lnTo>
                    <a:pt x="1247" y="1246"/>
                  </a:lnTo>
                  <a:lnTo>
                    <a:pt x="1240" y="1268"/>
                  </a:lnTo>
                  <a:lnTo>
                    <a:pt x="1230" y="1287"/>
                  </a:lnTo>
                  <a:lnTo>
                    <a:pt x="1219" y="1306"/>
                  </a:lnTo>
                  <a:lnTo>
                    <a:pt x="1207" y="1325"/>
                  </a:lnTo>
                  <a:lnTo>
                    <a:pt x="1195" y="1343"/>
                  </a:lnTo>
                  <a:lnTo>
                    <a:pt x="1181" y="1360"/>
                  </a:lnTo>
                  <a:lnTo>
                    <a:pt x="1167" y="1375"/>
                  </a:lnTo>
                  <a:lnTo>
                    <a:pt x="1150" y="1391"/>
                  </a:lnTo>
                  <a:lnTo>
                    <a:pt x="1133" y="1405"/>
                  </a:lnTo>
                  <a:lnTo>
                    <a:pt x="1115" y="1419"/>
                  </a:lnTo>
                  <a:lnTo>
                    <a:pt x="1096" y="1431"/>
                  </a:lnTo>
                  <a:lnTo>
                    <a:pt x="1077" y="1445"/>
                  </a:lnTo>
                  <a:lnTo>
                    <a:pt x="1056" y="1455"/>
                  </a:lnTo>
                  <a:lnTo>
                    <a:pt x="1034" y="1466"/>
                  </a:lnTo>
                  <a:lnTo>
                    <a:pt x="1012" y="1476"/>
                  </a:lnTo>
                  <a:lnTo>
                    <a:pt x="988" y="1484"/>
                  </a:lnTo>
                  <a:lnTo>
                    <a:pt x="963" y="1492"/>
                  </a:lnTo>
                  <a:lnTo>
                    <a:pt x="938" y="1499"/>
                  </a:lnTo>
                  <a:lnTo>
                    <a:pt x="911" y="1505"/>
                  </a:lnTo>
                  <a:lnTo>
                    <a:pt x="885" y="1511"/>
                  </a:lnTo>
                  <a:lnTo>
                    <a:pt x="856" y="1516"/>
                  </a:lnTo>
                  <a:lnTo>
                    <a:pt x="828" y="1520"/>
                  </a:lnTo>
                  <a:lnTo>
                    <a:pt x="799" y="1522"/>
                  </a:lnTo>
                  <a:lnTo>
                    <a:pt x="768" y="1525"/>
                  </a:lnTo>
                  <a:lnTo>
                    <a:pt x="738" y="1526"/>
                  </a:lnTo>
                  <a:lnTo>
                    <a:pt x="706" y="1526"/>
                  </a:lnTo>
                  <a:lnTo>
                    <a:pt x="0" y="1526"/>
                  </a:lnTo>
                  <a:lnTo>
                    <a:pt x="0" y="0"/>
                  </a:lnTo>
                  <a:lnTo>
                    <a:pt x="684" y="0"/>
                  </a:lnTo>
                  <a:lnTo>
                    <a:pt x="684" y="0"/>
                  </a:lnTo>
                  <a:lnTo>
                    <a:pt x="713" y="0"/>
                  </a:lnTo>
                  <a:lnTo>
                    <a:pt x="740" y="3"/>
                  </a:lnTo>
                  <a:lnTo>
                    <a:pt x="768" y="4"/>
                  </a:lnTo>
                  <a:lnTo>
                    <a:pt x="794" y="8"/>
                  </a:lnTo>
                  <a:lnTo>
                    <a:pt x="819" y="11"/>
                  </a:lnTo>
                  <a:lnTo>
                    <a:pt x="844" y="16"/>
                  </a:lnTo>
                  <a:lnTo>
                    <a:pt x="868" y="22"/>
                  </a:lnTo>
                  <a:lnTo>
                    <a:pt x="892" y="28"/>
                  </a:lnTo>
                  <a:lnTo>
                    <a:pt x="915" y="35"/>
                  </a:lnTo>
                  <a:lnTo>
                    <a:pt x="936" y="42"/>
                  </a:lnTo>
                  <a:lnTo>
                    <a:pt x="958" y="52"/>
                  </a:lnTo>
                  <a:lnTo>
                    <a:pt x="978" y="61"/>
                  </a:lnTo>
                  <a:lnTo>
                    <a:pt x="997" y="71"/>
                  </a:lnTo>
                  <a:lnTo>
                    <a:pt x="1015" y="82"/>
                  </a:lnTo>
                  <a:lnTo>
                    <a:pt x="1033" y="94"/>
                  </a:lnTo>
                  <a:lnTo>
                    <a:pt x="1050" y="106"/>
                  </a:lnTo>
                  <a:lnTo>
                    <a:pt x="1065" y="119"/>
                  </a:lnTo>
                  <a:lnTo>
                    <a:pt x="1081" y="133"/>
                  </a:lnTo>
                  <a:lnTo>
                    <a:pt x="1095" y="147"/>
                  </a:lnTo>
                  <a:lnTo>
                    <a:pt x="1108" y="162"/>
                  </a:lnTo>
                  <a:lnTo>
                    <a:pt x="1120" y="177"/>
                  </a:lnTo>
                  <a:lnTo>
                    <a:pt x="1131" y="194"/>
                  </a:lnTo>
                  <a:lnTo>
                    <a:pt x="1142" y="211"/>
                  </a:lnTo>
                  <a:lnTo>
                    <a:pt x="1150" y="229"/>
                  </a:lnTo>
                  <a:lnTo>
                    <a:pt x="1158" y="247"/>
                  </a:lnTo>
                  <a:lnTo>
                    <a:pt x="1166" y="266"/>
                  </a:lnTo>
                  <a:lnTo>
                    <a:pt x="1172" y="285"/>
                  </a:lnTo>
                  <a:lnTo>
                    <a:pt x="1176" y="305"/>
                  </a:lnTo>
                  <a:lnTo>
                    <a:pt x="1180" y="325"/>
                  </a:lnTo>
                  <a:lnTo>
                    <a:pt x="1184" y="347"/>
                  </a:lnTo>
                  <a:lnTo>
                    <a:pt x="1185" y="368"/>
                  </a:lnTo>
                  <a:lnTo>
                    <a:pt x="1186" y="3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0" name="Rectangle 9"/>
            <p:cNvSpPr>
              <a:spLocks noChangeArrowheads="1"/>
            </p:cNvSpPr>
            <p:nvPr userDrawn="1"/>
          </p:nvSpPr>
          <p:spPr bwMode="auto">
            <a:xfrm>
              <a:off x="1149350" y="2787650"/>
              <a:ext cx="209550" cy="12620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1" name="Freeform 10"/>
            <p:cNvSpPr>
              <a:spLocks noEditPoints="1"/>
            </p:cNvSpPr>
            <p:nvPr userDrawn="1"/>
          </p:nvSpPr>
          <p:spPr bwMode="auto">
            <a:xfrm>
              <a:off x="1484313" y="3122613"/>
              <a:ext cx="827088" cy="946150"/>
            </a:xfrm>
            <a:custGeom>
              <a:avLst/>
              <a:gdLst>
                <a:gd name="T0" fmla="*/ 735 w 1044"/>
                <a:gd name="T1" fmla="*/ 661 h 1192"/>
                <a:gd name="T2" fmla="*/ 601 w 1044"/>
                <a:gd name="T3" fmla="*/ 636 h 1192"/>
                <a:gd name="T4" fmla="*/ 496 w 1044"/>
                <a:gd name="T5" fmla="*/ 634 h 1192"/>
                <a:gd name="T6" fmla="*/ 392 w 1044"/>
                <a:gd name="T7" fmla="*/ 653 h 1192"/>
                <a:gd name="T8" fmla="*/ 315 w 1044"/>
                <a:gd name="T9" fmla="*/ 695 h 1192"/>
                <a:gd name="T10" fmla="*/ 272 w 1044"/>
                <a:gd name="T11" fmla="*/ 758 h 1192"/>
                <a:gd name="T12" fmla="*/ 262 w 1044"/>
                <a:gd name="T13" fmla="*/ 823 h 1192"/>
                <a:gd name="T14" fmla="*/ 272 w 1044"/>
                <a:gd name="T15" fmla="*/ 879 h 1192"/>
                <a:gd name="T16" fmla="*/ 313 w 1044"/>
                <a:gd name="T17" fmla="*/ 937 h 1192"/>
                <a:gd name="T18" fmla="*/ 377 w 1044"/>
                <a:gd name="T19" fmla="*/ 976 h 1192"/>
                <a:gd name="T20" fmla="*/ 461 w 1044"/>
                <a:gd name="T21" fmla="*/ 992 h 1192"/>
                <a:gd name="T22" fmla="*/ 547 w 1044"/>
                <a:gd name="T23" fmla="*/ 989 h 1192"/>
                <a:gd name="T24" fmla="*/ 657 w 1044"/>
                <a:gd name="T25" fmla="*/ 954 h 1192"/>
                <a:gd name="T26" fmla="*/ 738 w 1044"/>
                <a:gd name="T27" fmla="*/ 891 h 1192"/>
                <a:gd name="T28" fmla="*/ 772 w 1044"/>
                <a:gd name="T29" fmla="*/ 838 h 1192"/>
                <a:gd name="T30" fmla="*/ 786 w 1044"/>
                <a:gd name="T31" fmla="*/ 790 h 1192"/>
                <a:gd name="T32" fmla="*/ 789 w 1044"/>
                <a:gd name="T33" fmla="*/ 679 h 1192"/>
                <a:gd name="T34" fmla="*/ 768 w 1044"/>
                <a:gd name="T35" fmla="*/ 1043 h 1192"/>
                <a:gd name="T36" fmla="*/ 696 w 1044"/>
                <a:gd name="T37" fmla="*/ 1106 h 1192"/>
                <a:gd name="T38" fmla="*/ 609 w 1044"/>
                <a:gd name="T39" fmla="*/ 1154 h 1192"/>
                <a:gd name="T40" fmla="*/ 503 w 1044"/>
                <a:gd name="T41" fmla="*/ 1183 h 1192"/>
                <a:gd name="T42" fmla="*/ 410 w 1044"/>
                <a:gd name="T43" fmla="*/ 1192 h 1192"/>
                <a:gd name="T44" fmla="*/ 330 w 1044"/>
                <a:gd name="T45" fmla="*/ 1186 h 1192"/>
                <a:gd name="T46" fmla="*/ 254 w 1044"/>
                <a:gd name="T47" fmla="*/ 1168 h 1192"/>
                <a:gd name="T48" fmla="*/ 185 w 1044"/>
                <a:gd name="T49" fmla="*/ 1139 h 1192"/>
                <a:gd name="T50" fmla="*/ 123 w 1044"/>
                <a:gd name="T51" fmla="*/ 1100 h 1192"/>
                <a:gd name="T52" fmla="*/ 73 w 1044"/>
                <a:gd name="T53" fmla="*/ 1050 h 1192"/>
                <a:gd name="T54" fmla="*/ 33 w 1044"/>
                <a:gd name="T55" fmla="*/ 989 h 1192"/>
                <a:gd name="T56" fmla="*/ 10 w 1044"/>
                <a:gd name="T57" fmla="*/ 917 h 1192"/>
                <a:gd name="T58" fmla="*/ 0 w 1044"/>
                <a:gd name="T59" fmla="*/ 836 h 1192"/>
                <a:gd name="T60" fmla="*/ 2 w 1044"/>
                <a:gd name="T61" fmla="*/ 787 h 1192"/>
                <a:gd name="T62" fmla="*/ 20 w 1044"/>
                <a:gd name="T63" fmla="*/ 706 h 1192"/>
                <a:gd name="T64" fmla="*/ 55 w 1044"/>
                <a:gd name="T65" fmla="*/ 635 h 1192"/>
                <a:gd name="T66" fmla="*/ 104 w 1044"/>
                <a:gd name="T67" fmla="*/ 578 h 1192"/>
                <a:gd name="T68" fmla="*/ 166 w 1044"/>
                <a:gd name="T69" fmla="*/ 531 h 1192"/>
                <a:gd name="T70" fmla="*/ 240 w 1044"/>
                <a:gd name="T71" fmla="*/ 497 h 1192"/>
                <a:gd name="T72" fmla="*/ 324 w 1044"/>
                <a:gd name="T73" fmla="*/ 474 h 1192"/>
                <a:gd name="T74" fmla="*/ 417 w 1044"/>
                <a:gd name="T75" fmla="*/ 463 h 1192"/>
                <a:gd name="T76" fmla="*/ 517 w 1044"/>
                <a:gd name="T77" fmla="*/ 462 h 1192"/>
                <a:gd name="T78" fmla="*/ 682 w 1044"/>
                <a:gd name="T79" fmla="*/ 481 h 1192"/>
                <a:gd name="T80" fmla="*/ 785 w 1044"/>
                <a:gd name="T81" fmla="*/ 481 h 1192"/>
                <a:gd name="T82" fmla="*/ 775 w 1044"/>
                <a:gd name="T83" fmla="*/ 399 h 1192"/>
                <a:gd name="T84" fmla="*/ 729 w 1044"/>
                <a:gd name="T85" fmla="*/ 315 h 1192"/>
                <a:gd name="T86" fmla="*/ 649 w 1044"/>
                <a:gd name="T87" fmla="*/ 260 h 1192"/>
                <a:gd name="T88" fmla="*/ 535 w 1044"/>
                <a:gd name="T89" fmla="*/ 236 h 1192"/>
                <a:gd name="T90" fmla="*/ 411 w 1044"/>
                <a:gd name="T91" fmla="*/ 240 h 1192"/>
                <a:gd name="T92" fmla="*/ 250 w 1044"/>
                <a:gd name="T93" fmla="*/ 277 h 1192"/>
                <a:gd name="T94" fmla="*/ 100 w 1044"/>
                <a:gd name="T95" fmla="*/ 95 h 1192"/>
                <a:gd name="T96" fmla="*/ 271 w 1044"/>
                <a:gd name="T97" fmla="*/ 32 h 1192"/>
                <a:gd name="T98" fmla="*/ 380 w 1044"/>
                <a:gd name="T99" fmla="*/ 11 h 1192"/>
                <a:gd name="T100" fmla="*/ 504 w 1044"/>
                <a:gd name="T101" fmla="*/ 0 h 1192"/>
                <a:gd name="T102" fmla="*/ 601 w 1044"/>
                <a:gd name="T103" fmla="*/ 1 h 1192"/>
                <a:gd name="T104" fmla="*/ 712 w 1044"/>
                <a:gd name="T105" fmla="*/ 18 h 1192"/>
                <a:gd name="T106" fmla="*/ 806 w 1044"/>
                <a:gd name="T107" fmla="*/ 50 h 1192"/>
                <a:gd name="T108" fmla="*/ 885 w 1044"/>
                <a:gd name="T109" fmla="*/ 98 h 1192"/>
                <a:gd name="T110" fmla="*/ 948 w 1044"/>
                <a:gd name="T111" fmla="*/ 160 h 1192"/>
                <a:gd name="T112" fmla="*/ 996 w 1044"/>
                <a:gd name="T113" fmla="*/ 236 h 1192"/>
                <a:gd name="T114" fmla="*/ 1027 w 1044"/>
                <a:gd name="T115" fmla="*/ 326 h 1192"/>
                <a:gd name="T116" fmla="*/ 1043 w 1044"/>
                <a:gd name="T117" fmla="*/ 429 h 1192"/>
                <a:gd name="T118" fmla="*/ 782 w 1044"/>
                <a:gd name="T119" fmla="*/ 1167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44" h="1192">
                  <a:moveTo>
                    <a:pt x="789" y="679"/>
                  </a:moveTo>
                  <a:lnTo>
                    <a:pt x="789" y="679"/>
                  </a:lnTo>
                  <a:lnTo>
                    <a:pt x="763" y="670"/>
                  </a:lnTo>
                  <a:lnTo>
                    <a:pt x="735" y="661"/>
                  </a:lnTo>
                  <a:lnTo>
                    <a:pt x="703" y="653"/>
                  </a:lnTo>
                  <a:lnTo>
                    <a:pt x="670" y="646"/>
                  </a:lnTo>
                  <a:lnTo>
                    <a:pt x="637" y="641"/>
                  </a:lnTo>
                  <a:lnTo>
                    <a:pt x="601" y="636"/>
                  </a:lnTo>
                  <a:lnTo>
                    <a:pt x="564" y="634"/>
                  </a:lnTo>
                  <a:lnTo>
                    <a:pt x="526" y="633"/>
                  </a:lnTo>
                  <a:lnTo>
                    <a:pt x="526" y="633"/>
                  </a:lnTo>
                  <a:lnTo>
                    <a:pt x="496" y="634"/>
                  </a:lnTo>
                  <a:lnTo>
                    <a:pt x="467" y="636"/>
                  </a:lnTo>
                  <a:lnTo>
                    <a:pt x="440" y="640"/>
                  </a:lnTo>
                  <a:lnTo>
                    <a:pt x="414" y="646"/>
                  </a:lnTo>
                  <a:lnTo>
                    <a:pt x="392" y="653"/>
                  </a:lnTo>
                  <a:lnTo>
                    <a:pt x="369" y="661"/>
                  </a:lnTo>
                  <a:lnTo>
                    <a:pt x="350" y="671"/>
                  </a:lnTo>
                  <a:lnTo>
                    <a:pt x="332" y="682"/>
                  </a:lnTo>
                  <a:lnTo>
                    <a:pt x="315" y="695"/>
                  </a:lnTo>
                  <a:lnTo>
                    <a:pt x="302" y="708"/>
                  </a:lnTo>
                  <a:lnTo>
                    <a:pt x="290" y="724"/>
                  </a:lnTo>
                  <a:lnTo>
                    <a:pt x="280" y="740"/>
                  </a:lnTo>
                  <a:lnTo>
                    <a:pt x="272" y="758"/>
                  </a:lnTo>
                  <a:lnTo>
                    <a:pt x="266" y="777"/>
                  </a:lnTo>
                  <a:lnTo>
                    <a:pt x="263" y="798"/>
                  </a:lnTo>
                  <a:lnTo>
                    <a:pt x="262" y="819"/>
                  </a:lnTo>
                  <a:lnTo>
                    <a:pt x="262" y="823"/>
                  </a:lnTo>
                  <a:lnTo>
                    <a:pt x="262" y="823"/>
                  </a:lnTo>
                  <a:lnTo>
                    <a:pt x="263" y="843"/>
                  </a:lnTo>
                  <a:lnTo>
                    <a:pt x="266" y="861"/>
                  </a:lnTo>
                  <a:lnTo>
                    <a:pt x="272" y="879"/>
                  </a:lnTo>
                  <a:lnTo>
                    <a:pt x="280" y="896"/>
                  </a:lnTo>
                  <a:lnTo>
                    <a:pt x="289" y="911"/>
                  </a:lnTo>
                  <a:lnTo>
                    <a:pt x="300" y="924"/>
                  </a:lnTo>
                  <a:lnTo>
                    <a:pt x="313" y="937"/>
                  </a:lnTo>
                  <a:lnTo>
                    <a:pt x="326" y="948"/>
                  </a:lnTo>
                  <a:lnTo>
                    <a:pt x="343" y="959"/>
                  </a:lnTo>
                  <a:lnTo>
                    <a:pt x="360" y="967"/>
                  </a:lnTo>
                  <a:lnTo>
                    <a:pt x="377" y="976"/>
                  </a:lnTo>
                  <a:lnTo>
                    <a:pt x="398" y="982"/>
                  </a:lnTo>
                  <a:lnTo>
                    <a:pt x="418" y="986"/>
                  </a:lnTo>
                  <a:lnTo>
                    <a:pt x="440" y="990"/>
                  </a:lnTo>
                  <a:lnTo>
                    <a:pt x="461" y="992"/>
                  </a:lnTo>
                  <a:lnTo>
                    <a:pt x="485" y="992"/>
                  </a:lnTo>
                  <a:lnTo>
                    <a:pt x="485" y="992"/>
                  </a:lnTo>
                  <a:lnTo>
                    <a:pt x="516" y="991"/>
                  </a:lnTo>
                  <a:lnTo>
                    <a:pt x="547" y="989"/>
                  </a:lnTo>
                  <a:lnTo>
                    <a:pt x="577" y="983"/>
                  </a:lnTo>
                  <a:lnTo>
                    <a:pt x="606" y="976"/>
                  </a:lnTo>
                  <a:lnTo>
                    <a:pt x="632" y="966"/>
                  </a:lnTo>
                  <a:lnTo>
                    <a:pt x="657" y="954"/>
                  </a:lnTo>
                  <a:lnTo>
                    <a:pt x="681" y="941"/>
                  </a:lnTo>
                  <a:lnTo>
                    <a:pt x="702" y="925"/>
                  </a:lnTo>
                  <a:lnTo>
                    <a:pt x="721" y="909"/>
                  </a:lnTo>
                  <a:lnTo>
                    <a:pt x="738" y="891"/>
                  </a:lnTo>
                  <a:lnTo>
                    <a:pt x="754" y="871"/>
                  </a:lnTo>
                  <a:lnTo>
                    <a:pt x="760" y="860"/>
                  </a:lnTo>
                  <a:lnTo>
                    <a:pt x="766" y="849"/>
                  </a:lnTo>
                  <a:lnTo>
                    <a:pt x="772" y="838"/>
                  </a:lnTo>
                  <a:lnTo>
                    <a:pt x="776" y="826"/>
                  </a:lnTo>
                  <a:lnTo>
                    <a:pt x="780" y="814"/>
                  </a:lnTo>
                  <a:lnTo>
                    <a:pt x="783" y="802"/>
                  </a:lnTo>
                  <a:lnTo>
                    <a:pt x="786" y="790"/>
                  </a:lnTo>
                  <a:lnTo>
                    <a:pt x="788" y="777"/>
                  </a:lnTo>
                  <a:lnTo>
                    <a:pt x="788" y="764"/>
                  </a:lnTo>
                  <a:lnTo>
                    <a:pt x="789" y="751"/>
                  </a:lnTo>
                  <a:lnTo>
                    <a:pt x="789" y="679"/>
                  </a:lnTo>
                  <a:close/>
                  <a:moveTo>
                    <a:pt x="782" y="1167"/>
                  </a:moveTo>
                  <a:lnTo>
                    <a:pt x="782" y="1026"/>
                  </a:lnTo>
                  <a:lnTo>
                    <a:pt x="782" y="1026"/>
                  </a:lnTo>
                  <a:lnTo>
                    <a:pt x="768" y="1043"/>
                  </a:lnTo>
                  <a:lnTo>
                    <a:pt x="751" y="1059"/>
                  </a:lnTo>
                  <a:lnTo>
                    <a:pt x="735" y="1076"/>
                  </a:lnTo>
                  <a:lnTo>
                    <a:pt x="715" y="1091"/>
                  </a:lnTo>
                  <a:lnTo>
                    <a:pt x="696" y="1106"/>
                  </a:lnTo>
                  <a:lnTo>
                    <a:pt x="676" y="1119"/>
                  </a:lnTo>
                  <a:lnTo>
                    <a:pt x="655" y="1132"/>
                  </a:lnTo>
                  <a:lnTo>
                    <a:pt x="632" y="1144"/>
                  </a:lnTo>
                  <a:lnTo>
                    <a:pt x="609" y="1154"/>
                  </a:lnTo>
                  <a:lnTo>
                    <a:pt x="584" y="1163"/>
                  </a:lnTo>
                  <a:lnTo>
                    <a:pt x="558" y="1172"/>
                  </a:lnTo>
                  <a:lnTo>
                    <a:pt x="530" y="1179"/>
                  </a:lnTo>
                  <a:lnTo>
                    <a:pt x="503" y="1183"/>
                  </a:lnTo>
                  <a:lnTo>
                    <a:pt x="473" y="1188"/>
                  </a:lnTo>
                  <a:lnTo>
                    <a:pt x="442" y="1191"/>
                  </a:lnTo>
                  <a:lnTo>
                    <a:pt x="410" y="1192"/>
                  </a:lnTo>
                  <a:lnTo>
                    <a:pt x="410" y="1192"/>
                  </a:lnTo>
                  <a:lnTo>
                    <a:pt x="389" y="1191"/>
                  </a:lnTo>
                  <a:lnTo>
                    <a:pt x="369" y="1189"/>
                  </a:lnTo>
                  <a:lnTo>
                    <a:pt x="350" y="1188"/>
                  </a:lnTo>
                  <a:lnTo>
                    <a:pt x="330" y="1186"/>
                  </a:lnTo>
                  <a:lnTo>
                    <a:pt x="311" y="1182"/>
                  </a:lnTo>
                  <a:lnTo>
                    <a:pt x="291" y="1179"/>
                  </a:lnTo>
                  <a:lnTo>
                    <a:pt x="272" y="1174"/>
                  </a:lnTo>
                  <a:lnTo>
                    <a:pt x="254" y="1168"/>
                  </a:lnTo>
                  <a:lnTo>
                    <a:pt x="237" y="1162"/>
                  </a:lnTo>
                  <a:lnTo>
                    <a:pt x="219" y="1155"/>
                  </a:lnTo>
                  <a:lnTo>
                    <a:pt x="202" y="1148"/>
                  </a:lnTo>
                  <a:lnTo>
                    <a:pt x="185" y="1139"/>
                  </a:lnTo>
                  <a:lnTo>
                    <a:pt x="168" y="1131"/>
                  </a:lnTo>
                  <a:lnTo>
                    <a:pt x="153" y="1121"/>
                  </a:lnTo>
                  <a:lnTo>
                    <a:pt x="137" y="1111"/>
                  </a:lnTo>
                  <a:lnTo>
                    <a:pt x="123" y="1100"/>
                  </a:lnTo>
                  <a:lnTo>
                    <a:pt x="110" y="1089"/>
                  </a:lnTo>
                  <a:lnTo>
                    <a:pt x="97" y="1076"/>
                  </a:lnTo>
                  <a:lnTo>
                    <a:pt x="85" y="1064"/>
                  </a:lnTo>
                  <a:lnTo>
                    <a:pt x="73" y="1050"/>
                  </a:lnTo>
                  <a:lnTo>
                    <a:pt x="62" y="1035"/>
                  </a:lnTo>
                  <a:lnTo>
                    <a:pt x="51" y="1021"/>
                  </a:lnTo>
                  <a:lnTo>
                    <a:pt x="42" y="1005"/>
                  </a:lnTo>
                  <a:lnTo>
                    <a:pt x="33" y="989"/>
                  </a:lnTo>
                  <a:lnTo>
                    <a:pt x="26" y="972"/>
                  </a:lnTo>
                  <a:lnTo>
                    <a:pt x="19" y="954"/>
                  </a:lnTo>
                  <a:lnTo>
                    <a:pt x="14" y="936"/>
                  </a:lnTo>
                  <a:lnTo>
                    <a:pt x="10" y="917"/>
                  </a:lnTo>
                  <a:lnTo>
                    <a:pt x="6" y="898"/>
                  </a:lnTo>
                  <a:lnTo>
                    <a:pt x="2" y="878"/>
                  </a:lnTo>
                  <a:lnTo>
                    <a:pt x="1" y="857"/>
                  </a:lnTo>
                  <a:lnTo>
                    <a:pt x="0" y="836"/>
                  </a:lnTo>
                  <a:lnTo>
                    <a:pt x="0" y="831"/>
                  </a:lnTo>
                  <a:lnTo>
                    <a:pt x="0" y="831"/>
                  </a:lnTo>
                  <a:lnTo>
                    <a:pt x="1" y="808"/>
                  </a:lnTo>
                  <a:lnTo>
                    <a:pt x="2" y="787"/>
                  </a:lnTo>
                  <a:lnTo>
                    <a:pt x="6" y="765"/>
                  </a:lnTo>
                  <a:lnTo>
                    <a:pt x="10" y="744"/>
                  </a:lnTo>
                  <a:lnTo>
                    <a:pt x="14" y="725"/>
                  </a:lnTo>
                  <a:lnTo>
                    <a:pt x="20" y="706"/>
                  </a:lnTo>
                  <a:lnTo>
                    <a:pt x="28" y="687"/>
                  </a:lnTo>
                  <a:lnTo>
                    <a:pt x="36" y="669"/>
                  </a:lnTo>
                  <a:lnTo>
                    <a:pt x="44" y="652"/>
                  </a:lnTo>
                  <a:lnTo>
                    <a:pt x="55" y="635"/>
                  </a:lnTo>
                  <a:lnTo>
                    <a:pt x="66" y="620"/>
                  </a:lnTo>
                  <a:lnTo>
                    <a:pt x="78" y="605"/>
                  </a:lnTo>
                  <a:lnTo>
                    <a:pt x="90" y="591"/>
                  </a:lnTo>
                  <a:lnTo>
                    <a:pt x="104" y="578"/>
                  </a:lnTo>
                  <a:lnTo>
                    <a:pt x="118" y="565"/>
                  </a:lnTo>
                  <a:lnTo>
                    <a:pt x="133" y="554"/>
                  </a:lnTo>
                  <a:lnTo>
                    <a:pt x="149" y="542"/>
                  </a:lnTo>
                  <a:lnTo>
                    <a:pt x="166" y="531"/>
                  </a:lnTo>
                  <a:lnTo>
                    <a:pt x="183" y="522"/>
                  </a:lnTo>
                  <a:lnTo>
                    <a:pt x="202" y="513"/>
                  </a:lnTo>
                  <a:lnTo>
                    <a:pt x="220" y="505"/>
                  </a:lnTo>
                  <a:lnTo>
                    <a:pt x="240" y="497"/>
                  </a:lnTo>
                  <a:lnTo>
                    <a:pt x="260" y="491"/>
                  </a:lnTo>
                  <a:lnTo>
                    <a:pt x="281" y="485"/>
                  </a:lnTo>
                  <a:lnTo>
                    <a:pt x="302" y="479"/>
                  </a:lnTo>
                  <a:lnTo>
                    <a:pt x="324" y="474"/>
                  </a:lnTo>
                  <a:lnTo>
                    <a:pt x="346" y="470"/>
                  </a:lnTo>
                  <a:lnTo>
                    <a:pt x="370" y="467"/>
                  </a:lnTo>
                  <a:lnTo>
                    <a:pt x="393" y="464"/>
                  </a:lnTo>
                  <a:lnTo>
                    <a:pt x="417" y="463"/>
                  </a:lnTo>
                  <a:lnTo>
                    <a:pt x="442" y="462"/>
                  </a:lnTo>
                  <a:lnTo>
                    <a:pt x="467" y="461"/>
                  </a:lnTo>
                  <a:lnTo>
                    <a:pt x="467" y="461"/>
                  </a:lnTo>
                  <a:lnTo>
                    <a:pt x="517" y="462"/>
                  </a:lnTo>
                  <a:lnTo>
                    <a:pt x="563" y="464"/>
                  </a:lnTo>
                  <a:lnTo>
                    <a:pt x="606" y="469"/>
                  </a:lnTo>
                  <a:lnTo>
                    <a:pt x="645" y="475"/>
                  </a:lnTo>
                  <a:lnTo>
                    <a:pt x="682" y="481"/>
                  </a:lnTo>
                  <a:lnTo>
                    <a:pt x="717" y="490"/>
                  </a:lnTo>
                  <a:lnTo>
                    <a:pt x="751" y="499"/>
                  </a:lnTo>
                  <a:lnTo>
                    <a:pt x="785" y="509"/>
                  </a:lnTo>
                  <a:lnTo>
                    <a:pt x="785" y="481"/>
                  </a:lnTo>
                  <a:lnTo>
                    <a:pt x="785" y="481"/>
                  </a:lnTo>
                  <a:lnTo>
                    <a:pt x="783" y="451"/>
                  </a:lnTo>
                  <a:lnTo>
                    <a:pt x="780" y="425"/>
                  </a:lnTo>
                  <a:lnTo>
                    <a:pt x="775" y="399"/>
                  </a:lnTo>
                  <a:lnTo>
                    <a:pt x="767" y="375"/>
                  </a:lnTo>
                  <a:lnTo>
                    <a:pt x="756" y="353"/>
                  </a:lnTo>
                  <a:lnTo>
                    <a:pt x="744" y="333"/>
                  </a:lnTo>
                  <a:lnTo>
                    <a:pt x="729" y="315"/>
                  </a:lnTo>
                  <a:lnTo>
                    <a:pt x="712" y="298"/>
                  </a:lnTo>
                  <a:lnTo>
                    <a:pt x="693" y="283"/>
                  </a:lnTo>
                  <a:lnTo>
                    <a:pt x="671" y="271"/>
                  </a:lnTo>
                  <a:lnTo>
                    <a:pt x="649" y="260"/>
                  </a:lnTo>
                  <a:lnTo>
                    <a:pt x="623" y="251"/>
                  </a:lnTo>
                  <a:lnTo>
                    <a:pt x="596" y="243"/>
                  </a:lnTo>
                  <a:lnTo>
                    <a:pt x="566" y="239"/>
                  </a:lnTo>
                  <a:lnTo>
                    <a:pt x="535" y="236"/>
                  </a:lnTo>
                  <a:lnTo>
                    <a:pt x="502" y="235"/>
                  </a:lnTo>
                  <a:lnTo>
                    <a:pt x="502" y="235"/>
                  </a:lnTo>
                  <a:lnTo>
                    <a:pt x="455" y="236"/>
                  </a:lnTo>
                  <a:lnTo>
                    <a:pt x="411" y="240"/>
                  </a:lnTo>
                  <a:lnTo>
                    <a:pt x="369" y="246"/>
                  </a:lnTo>
                  <a:lnTo>
                    <a:pt x="328" y="254"/>
                  </a:lnTo>
                  <a:lnTo>
                    <a:pt x="289" y="265"/>
                  </a:lnTo>
                  <a:lnTo>
                    <a:pt x="250" y="277"/>
                  </a:lnTo>
                  <a:lnTo>
                    <a:pt x="211" y="290"/>
                  </a:lnTo>
                  <a:lnTo>
                    <a:pt x="173" y="307"/>
                  </a:lnTo>
                  <a:lnTo>
                    <a:pt x="100" y="95"/>
                  </a:lnTo>
                  <a:lnTo>
                    <a:pt x="100" y="95"/>
                  </a:lnTo>
                  <a:lnTo>
                    <a:pt x="148" y="75"/>
                  </a:lnTo>
                  <a:lnTo>
                    <a:pt x="196" y="56"/>
                  </a:lnTo>
                  <a:lnTo>
                    <a:pt x="246" y="39"/>
                  </a:lnTo>
                  <a:lnTo>
                    <a:pt x="271" y="32"/>
                  </a:lnTo>
                  <a:lnTo>
                    <a:pt x="297" y="26"/>
                  </a:lnTo>
                  <a:lnTo>
                    <a:pt x="324" y="20"/>
                  </a:lnTo>
                  <a:lnTo>
                    <a:pt x="351" y="14"/>
                  </a:lnTo>
                  <a:lnTo>
                    <a:pt x="380" y="11"/>
                  </a:lnTo>
                  <a:lnTo>
                    <a:pt x="410" y="6"/>
                  </a:lnTo>
                  <a:lnTo>
                    <a:pt x="440" y="3"/>
                  </a:lnTo>
                  <a:lnTo>
                    <a:pt x="472" y="1"/>
                  </a:lnTo>
                  <a:lnTo>
                    <a:pt x="504" y="0"/>
                  </a:lnTo>
                  <a:lnTo>
                    <a:pt x="539" y="0"/>
                  </a:lnTo>
                  <a:lnTo>
                    <a:pt x="539" y="0"/>
                  </a:lnTo>
                  <a:lnTo>
                    <a:pt x="570" y="0"/>
                  </a:lnTo>
                  <a:lnTo>
                    <a:pt x="601" y="1"/>
                  </a:lnTo>
                  <a:lnTo>
                    <a:pt x="629" y="3"/>
                  </a:lnTo>
                  <a:lnTo>
                    <a:pt x="658" y="7"/>
                  </a:lnTo>
                  <a:lnTo>
                    <a:pt x="686" y="12"/>
                  </a:lnTo>
                  <a:lnTo>
                    <a:pt x="712" y="18"/>
                  </a:lnTo>
                  <a:lnTo>
                    <a:pt x="737" y="25"/>
                  </a:lnTo>
                  <a:lnTo>
                    <a:pt x="761" y="32"/>
                  </a:lnTo>
                  <a:lnTo>
                    <a:pt x="785" y="40"/>
                  </a:lnTo>
                  <a:lnTo>
                    <a:pt x="806" y="50"/>
                  </a:lnTo>
                  <a:lnTo>
                    <a:pt x="828" y="61"/>
                  </a:lnTo>
                  <a:lnTo>
                    <a:pt x="848" y="71"/>
                  </a:lnTo>
                  <a:lnTo>
                    <a:pt x="867" y="85"/>
                  </a:lnTo>
                  <a:lnTo>
                    <a:pt x="885" y="98"/>
                  </a:lnTo>
                  <a:lnTo>
                    <a:pt x="903" y="112"/>
                  </a:lnTo>
                  <a:lnTo>
                    <a:pt x="918" y="126"/>
                  </a:lnTo>
                  <a:lnTo>
                    <a:pt x="934" y="143"/>
                  </a:lnTo>
                  <a:lnTo>
                    <a:pt x="948" y="160"/>
                  </a:lnTo>
                  <a:lnTo>
                    <a:pt x="961" y="178"/>
                  </a:lnTo>
                  <a:lnTo>
                    <a:pt x="973" y="197"/>
                  </a:lnTo>
                  <a:lnTo>
                    <a:pt x="985" y="216"/>
                  </a:lnTo>
                  <a:lnTo>
                    <a:pt x="996" y="236"/>
                  </a:lnTo>
                  <a:lnTo>
                    <a:pt x="1004" y="258"/>
                  </a:lnTo>
                  <a:lnTo>
                    <a:pt x="1013" y="279"/>
                  </a:lnTo>
                  <a:lnTo>
                    <a:pt x="1020" y="302"/>
                  </a:lnTo>
                  <a:lnTo>
                    <a:pt x="1027" y="326"/>
                  </a:lnTo>
                  <a:lnTo>
                    <a:pt x="1032" y="351"/>
                  </a:lnTo>
                  <a:lnTo>
                    <a:pt x="1037" y="376"/>
                  </a:lnTo>
                  <a:lnTo>
                    <a:pt x="1040" y="402"/>
                  </a:lnTo>
                  <a:lnTo>
                    <a:pt x="1043" y="429"/>
                  </a:lnTo>
                  <a:lnTo>
                    <a:pt x="1044" y="457"/>
                  </a:lnTo>
                  <a:lnTo>
                    <a:pt x="1044" y="485"/>
                  </a:lnTo>
                  <a:lnTo>
                    <a:pt x="1044" y="1167"/>
                  </a:lnTo>
                  <a:lnTo>
                    <a:pt x="782" y="1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2" name="Freeform 11"/>
            <p:cNvSpPr>
              <a:spLocks/>
            </p:cNvSpPr>
            <p:nvPr userDrawn="1"/>
          </p:nvSpPr>
          <p:spPr bwMode="auto">
            <a:xfrm>
              <a:off x="2424113" y="3117850"/>
              <a:ext cx="846138" cy="952500"/>
            </a:xfrm>
            <a:custGeom>
              <a:avLst/>
              <a:gdLst>
                <a:gd name="T0" fmla="*/ 531 w 1065"/>
                <a:gd name="T1" fmla="*/ 1198 h 1200"/>
                <a:gd name="T2" fmla="*/ 413 w 1065"/>
                <a:gd name="T3" fmla="*/ 1174 h 1200"/>
                <a:gd name="T4" fmla="*/ 306 w 1065"/>
                <a:gd name="T5" fmla="*/ 1128 h 1200"/>
                <a:gd name="T6" fmla="*/ 211 w 1065"/>
                <a:gd name="T7" fmla="*/ 1064 h 1200"/>
                <a:gd name="T8" fmla="*/ 131 w 1065"/>
                <a:gd name="T9" fmla="*/ 983 h 1200"/>
                <a:gd name="T10" fmla="*/ 69 w 1065"/>
                <a:gd name="T11" fmla="*/ 887 h 1200"/>
                <a:gd name="T12" fmla="*/ 25 w 1065"/>
                <a:gd name="T13" fmla="*/ 781 h 1200"/>
                <a:gd name="T14" fmla="*/ 4 w 1065"/>
                <a:gd name="T15" fmla="*/ 665 h 1200"/>
                <a:gd name="T16" fmla="*/ 1 w 1065"/>
                <a:gd name="T17" fmla="*/ 573 h 1200"/>
                <a:gd name="T18" fmla="*/ 18 w 1065"/>
                <a:gd name="T19" fmla="*/ 454 h 1200"/>
                <a:gd name="T20" fmla="*/ 56 w 1065"/>
                <a:gd name="T21" fmla="*/ 344 h 1200"/>
                <a:gd name="T22" fmla="*/ 115 w 1065"/>
                <a:gd name="T23" fmla="*/ 244 h 1200"/>
                <a:gd name="T24" fmla="*/ 190 w 1065"/>
                <a:gd name="T25" fmla="*/ 158 h 1200"/>
                <a:gd name="T26" fmla="*/ 281 w 1065"/>
                <a:gd name="T27" fmla="*/ 88 h 1200"/>
                <a:gd name="T28" fmla="*/ 386 w 1065"/>
                <a:gd name="T29" fmla="*/ 37 h 1200"/>
                <a:gd name="T30" fmla="*/ 503 w 1065"/>
                <a:gd name="T31" fmla="*/ 7 h 1200"/>
                <a:gd name="T32" fmla="*/ 597 w 1065"/>
                <a:gd name="T33" fmla="*/ 0 h 1200"/>
                <a:gd name="T34" fmla="*/ 745 w 1065"/>
                <a:gd name="T35" fmla="*/ 14 h 1200"/>
                <a:gd name="T36" fmla="*/ 868 w 1065"/>
                <a:gd name="T37" fmla="*/ 55 h 1200"/>
                <a:gd name="T38" fmla="*/ 971 w 1065"/>
                <a:gd name="T39" fmla="*/ 118 h 1200"/>
                <a:gd name="T40" fmla="*/ 1057 w 1065"/>
                <a:gd name="T41" fmla="*/ 198 h 1200"/>
                <a:gd name="T42" fmla="*/ 847 w 1065"/>
                <a:gd name="T43" fmla="*/ 329 h 1200"/>
                <a:gd name="T44" fmla="*/ 781 w 1065"/>
                <a:gd name="T45" fmla="*/ 280 h 1200"/>
                <a:gd name="T46" fmla="*/ 707 w 1065"/>
                <a:gd name="T47" fmla="*/ 247 h 1200"/>
                <a:gd name="T48" fmla="*/ 619 w 1065"/>
                <a:gd name="T49" fmla="*/ 231 h 1200"/>
                <a:gd name="T50" fmla="*/ 559 w 1065"/>
                <a:gd name="T51" fmla="*/ 233 h 1200"/>
                <a:gd name="T52" fmla="*/ 493 w 1065"/>
                <a:gd name="T53" fmla="*/ 247 h 1200"/>
                <a:gd name="T54" fmla="*/ 433 w 1065"/>
                <a:gd name="T55" fmla="*/ 276 h 1200"/>
                <a:gd name="T56" fmla="*/ 381 w 1065"/>
                <a:gd name="T57" fmla="*/ 315 h 1200"/>
                <a:gd name="T58" fmla="*/ 337 w 1065"/>
                <a:gd name="T59" fmla="*/ 365 h 1200"/>
                <a:gd name="T60" fmla="*/ 302 w 1065"/>
                <a:gd name="T61" fmla="*/ 424 h 1200"/>
                <a:gd name="T62" fmla="*/ 278 w 1065"/>
                <a:gd name="T63" fmla="*/ 489 h 1200"/>
                <a:gd name="T64" fmla="*/ 265 w 1065"/>
                <a:gd name="T65" fmla="*/ 561 h 1200"/>
                <a:gd name="T66" fmla="*/ 264 w 1065"/>
                <a:gd name="T67" fmla="*/ 618 h 1200"/>
                <a:gd name="T68" fmla="*/ 273 w 1065"/>
                <a:gd name="T69" fmla="*/ 692 h 1200"/>
                <a:gd name="T70" fmla="*/ 295 w 1065"/>
                <a:gd name="T71" fmla="*/ 762 h 1200"/>
                <a:gd name="T72" fmla="*/ 328 w 1065"/>
                <a:gd name="T73" fmla="*/ 823 h 1200"/>
                <a:gd name="T74" fmla="*/ 371 w 1065"/>
                <a:gd name="T75" fmla="*/ 875 h 1200"/>
                <a:gd name="T76" fmla="*/ 424 w 1065"/>
                <a:gd name="T77" fmla="*/ 918 h 1200"/>
                <a:gd name="T78" fmla="*/ 485 w 1065"/>
                <a:gd name="T79" fmla="*/ 949 h 1200"/>
                <a:gd name="T80" fmla="*/ 553 w 1065"/>
                <a:gd name="T81" fmla="*/ 967 h 1200"/>
                <a:gd name="T82" fmla="*/ 608 w 1065"/>
                <a:gd name="T83" fmla="*/ 972 h 1200"/>
                <a:gd name="T84" fmla="*/ 695 w 1065"/>
                <a:gd name="T85" fmla="*/ 961 h 1200"/>
                <a:gd name="T86" fmla="*/ 773 w 1065"/>
                <a:gd name="T87" fmla="*/ 931 h 1200"/>
                <a:gd name="T88" fmla="*/ 842 w 1065"/>
                <a:gd name="T89" fmla="*/ 886 h 1200"/>
                <a:gd name="T90" fmla="*/ 1065 w 1065"/>
                <a:gd name="T91" fmla="*/ 985 h 1200"/>
                <a:gd name="T92" fmla="*/ 1000 w 1065"/>
                <a:gd name="T93" fmla="*/ 1052 h 1200"/>
                <a:gd name="T94" fmla="*/ 899 w 1065"/>
                <a:gd name="T95" fmla="*/ 1125 h 1200"/>
                <a:gd name="T96" fmla="*/ 781 w 1065"/>
                <a:gd name="T97" fmla="*/ 1176 h 1200"/>
                <a:gd name="T98" fmla="*/ 635 w 1065"/>
                <a:gd name="T99" fmla="*/ 1199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65" h="1200">
                  <a:moveTo>
                    <a:pt x="595" y="1200"/>
                  </a:moveTo>
                  <a:lnTo>
                    <a:pt x="595" y="1200"/>
                  </a:lnTo>
                  <a:lnTo>
                    <a:pt x="562" y="1200"/>
                  </a:lnTo>
                  <a:lnTo>
                    <a:pt x="531" y="1198"/>
                  </a:lnTo>
                  <a:lnTo>
                    <a:pt x="502" y="1194"/>
                  </a:lnTo>
                  <a:lnTo>
                    <a:pt x="471" y="1188"/>
                  </a:lnTo>
                  <a:lnTo>
                    <a:pt x="442" y="1182"/>
                  </a:lnTo>
                  <a:lnTo>
                    <a:pt x="413" y="1174"/>
                  </a:lnTo>
                  <a:lnTo>
                    <a:pt x="385" y="1164"/>
                  </a:lnTo>
                  <a:lnTo>
                    <a:pt x="357" y="1153"/>
                  </a:lnTo>
                  <a:lnTo>
                    <a:pt x="331" y="1141"/>
                  </a:lnTo>
                  <a:lnTo>
                    <a:pt x="306" y="1128"/>
                  </a:lnTo>
                  <a:lnTo>
                    <a:pt x="281" y="1114"/>
                  </a:lnTo>
                  <a:lnTo>
                    <a:pt x="257" y="1098"/>
                  </a:lnTo>
                  <a:lnTo>
                    <a:pt x="233" y="1082"/>
                  </a:lnTo>
                  <a:lnTo>
                    <a:pt x="211" y="1064"/>
                  </a:lnTo>
                  <a:lnTo>
                    <a:pt x="190" y="1045"/>
                  </a:lnTo>
                  <a:lnTo>
                    <a:pt x="170" y="1026"/>
                  </a:lnTo>
                  <a:lnTo>
                    <a:pt x="149" y="1004"/>
                  </a:lnTo>
                  <a:lnTo>
                    <a:pt x="131" y="983"/>
                  </a:lnTo>
                  <a:lnTo>
                    <a:pt x="115" y="960"/>
                  </a:lnTo>
                  <a:lnTo>
                    <a:pt x="98" y="937"/>
                  </a:lnTo>
                  <a:lnTo>
                    <a:pt x="84" y="912"/>
                  </a:lnTo>
                  <a:lnTo>
                    <a:pt x="69" y="887"/>
                  </a:lnTo>
                  <a:lnTo>
                    <a:pt x="56" y="862"/>
                  </a:lnTo>
                  <a:lnTo>
                    <a:pt x="45" y="836"/>
                  </a:lnTo>
                  <a:lnTo>
                    <a:pt x="35" y="808"/>
                  </a:lnTo>
                  <a:lnTo>
                    <a:pt x="25" y="781"/>
                  </a:lnTo>
                  <a:lnTo>
                    <a:pt x="18" y="752"/>
                  </a:lnTo>
                  <a:lnTo>
                    <a:pt x="12" y="723"/>
                  </a:lnTo>
                  <a:lnTo>
                    <a:pt x="7" y="694"/>
                  </a:lnTo>
                  <a:lnTo>
                    <a:pt x="4" y="665"/>
                  </a:lnTo>
                  <a:lnTo>
                    <a:pt x="1" y="634"/>
                  </a:lnTo>
                  <a:lnTo>
                    <a:pt x="0" y="604"/>
                  </a:lnTo>
                  <a:lnTo>
                    <a:pt x="0" y="604"/>
                  </a:lnTo>
                  <a:lnTo>
                    <a:pt x="1" y="573"/>
                  </a:lnTo>
                  <a:lnTo>
                    <a:pt x="4" y="542"/>
                  </a:lnTo>
                  <a:lnTo>
                    <a:pt x="7" y="512"/>
                  </a:lnTo>
                  <a:lnTo>
                    <a:pt x="12" y="483"/>
                  </a:lnTo>
                  <a:lnTo>
                    <a:pt x="18" y="454"/>
                  </a:lnTo>
                  <a:lnTo>
                    <a:pt x="25" y="426"/>
                  </a:lnTo>
                  <a:lnTo>
                    <a:pt x="35" y="397"/>
                  </a:lnTo>
                  <a:lnTo>
                    <a:pt x="45" y="370"/>
                  </a:lnTo>
                  <a:lnTo>
                    <a:pt x="56" y="344"/>
                  </a:lnTo>
                  <a:lnTo>
                    <a:pt x="69" y="317"/>
                  </a:lnTo>
                  <a:lnTo>
                    <a:pt x="84" y="292"/>
                  </a:lnTo>
                  <a:lnTo>
                    <a:pt x="98" y="267"/>
                  </a:lnTo>
                  <a:lnTo>
                    <a:pt x="115" y="244"/>
                  </a:lnTo>
                  <a:lnTo>
                    <a:pt x="131" y="221"/>
                  </a:lnTo>
                  <a:lnTo>
                    <a:pt x="150" y="199"/>
                  </a:lnTo>
                  <a:lnTo>
                    <a:pt x="170" y="178"/>
                  </a:lnTo>
                  <a:lnTo>
                    <a:pt x="190" y="158"/>
                  </a:lnTo>
                  <a:lnTo>
                    <a:pt x="211" y="139"/>
                  </a:lnTo>
                  <a:lnTo>
                    <a:pt x="234" y="121"/>
                  </a:lnTo>
                  <a:lnTo>
                    <a:pt x="257" y="104"/>
                  </a:lnTo>
                  <a:lnTo>
                    <a:pt x="281" y="88"/>
                  </a:lnTo>
                  <a:lnTo>
                    <a:pt x="306" y="74"/>
                  </a:lnTo>
                  <a:lnTo>
                    <a:pt x="332" y="61"/>
                  </a:lnTo>
                  <a:lnTo>
                    <a:pt x="358" y="47"/>
                  </a:lnTo>
                  <a:lnTo>
                    <a:pt x="386" y="37"/>
                  </a:lnTo>
                  <a:lnTo>
                    <a:pt x="414" y="27"/>
                  </a:lnTo>
                  <a:lnTo>
                    <a:pt x="443" y="19"/>
                  </a:lnTo>
                  <a:lnTo>
                    <a:pt x="473" y="12"/>
                  </a:lnTo>
                  <a:lnTo>
                    <a:pt x="503" y="7"/>
                  </a:lnTo>
                  <a:lnTo>
                    <a:pt x="534" y="3"/>
                  </a:lnTo>
                  <a:lnTo>
                    <a:pt x="565" y="1"/>
                  </a:lnTo>
                  <a:lnTo>
                    <a:pt x="597" y="0"/>
                  </a:lnTo>
                  <a:lnTo>
                    <a:pt x="597" y="0"/>
                  </a:lnTo>
                  <a:lnTo>
                    <a:pt x="637" y="1"/>
                  </a:lnTo>
                  <a:lnTo>
                    <a:pt x="675" y="3"/>
                  </a:lnTo>
                  <a:lnTo>
                    <a:pt x="711" y="8"/>
                  </a:lnTo>
                  <a:lnTo>
                    <a:pt x="745" y="14"/>
                  </a:lnTo>
                  <a:lnTo>
                    <a:pt x="779" y="22"/>
                  </a:lnTo>
                  <a:lnTo>
                    <a:pt x="810" y="32"/>
                  </a:lnTo>
                  <a:lnTo>
                    <a:pt x="840" y="43"/>
                  </a:lnTo>
                  <a:lnTo>
                    <a:pt x="868" y="55"/>
                  </a:lnTo>
                  <a:lnTo>
                    <a:pt x="896" y="69"/>
                  </a:lnTo>
                  <a:lnTo>
                    <a:pt x="922" y="83"/>
                  </a:lnTo>
                  <a:lnTo>
                    <a:pt x="947" y="100"/>
                  </a:lnTo>
                  <a:lnTo>
                    <a:pt x="971" y="118"/>
                  </a:lnTo>
                  <a:lnTo>
                    <a:pt x="994" y="136"/>
                  </a:lnTo>
                  <a:lnTo>
                    <a:pt x="1015" y="156"/>
                  </a:lnTo>
                  <a:lnTo>
                    <a:pt x="1037" y="176"/>
                  </a:lnTo>
                  <a:lnTo>
                    <a:pt x="1057" y="198"/>
                  </a:lnTo>
                  <a:lnTo>
                    <a:pt x="893" y="375"/>
                  </a:lnTo>
                  <a:lnTo>
                    <a:pt x="893" y="375"/>
                  </a:lnTo>
                  <a:lnTo>
                    <a:pt x="862" y="344"/>
                  </a:lnTo>
                  <a:lnTo>
                    <a:pt x="847" y="329"/>
                  </a:lnTo>
                  <a:lnTo>
                    <a:pt x="831" y="316"/>
                  </a:lnTo>
                  <a:lnTo>
                    <a:pt x="814" y="303"/>
                  </a:lnTo>
                  <a:lnTo>
                    <a:pt x="798" y="291"/>
                  </a:lnTo>
                  <a:lnTo>
                    <a:pt x="781" y="280"/>
                  </a:lnTo>
                  <a:lnTo>
                    <a:pt x="763" y="271"/>
                  </a:lnTo>
                  <a:lnTo>
                    <a:pt x="745" y="261"/>
                  </a:lnTo>
                  <a:lnTo>
                    <a:pt x="726" y="254"/>
                  </a:lnTo>
                  <a:lnTo>
                    <a:pt x="707" y="247"/>
                  </a:lnTo>
                  <a:lnTo>
                    <a:pt x="685" y="241"/>
                  </a:lnTo>
                  <a:lnTo>
                    <a:pt x="665" y="236"/>
                  </a:lnTo>
                  <a:lnTo>
                    <a:pt x="642" y="233"/>
                  </a:lnTo>
                  <a:lnTo>
                    <a:pt x="619" y="231"/>
                  </a:lnTo>
                  <a:lnTo>
                    <a:pt x="595" y="230"/>
                  </a:lnTo>
                  <a:lnTo>
                    <a:pt x="595" y="230"/>
                  </a:lnTo>
                  <a:lnTo>
                    <a:pt x="577" y="231"/>
                  </a:lnTo>
                  <a:lnTo>
                    <a:pt x="559" y="233"/>
                  </a:lnTo>
                  <a:lnTo>
                    <a:pt x="542" y="235"/>
                  </a:lnTo>
                  <a:lnTo>
                    <a:pt x="525" y="239"/>
                  </a:lnTo>
                  <a:lnTo>
                    <a:pt x="509" y="242"/>
                  </a:lnTo>
                  <a:lnTo>
                    <a:pt x="493" y="247"/>
                  </a:lnTo>
                  <a:lnTo>
                    <a:pt x="478" y="253"/>
                  </a:lnTo>
                  <a:lnTo>
                    <a:pt x="462" y="260"/>
                  </a:lnTo>
                  <a:lnTo>
                    <a:pt x="448" y="267"/>
                  </a:lnTo>
                  <a:lnTo>
                    <a:pt x="433" y="276"/>
                  </a:lnTo>
                  <a:lnTo>
                    <a:pt x="419" y="284"/>
                  </a:lnTo>
                  <a:lnTo>
                    <a:pt x="406" y="293"/>
                  </a:lnTo>
                  <a:lnTo>
                    <a:pt x="393" y="304"/>
                  </a:lnTo>
                  <a:lnTo>
                    <a:pt x="381" y="315"/>
                  </a:lnTo>
                  <a:lnTo>
                    <a:pt x="369" y="327"/>
                  </a:lnTo>
                  <a:lnTo>
                    <a:pt x="357" y="339"/>
                  </a:lnTo>
                  <a:lnTo>
                    <a:pt x="346" y="352"/>
                  </a:lnTo>
                  <a:lnTo>
                    <a:pt x="337" y="365"/>
                  </a:lnTo>
                  <a:lnTo>
                    <a:pt x="327" y="378"/>
                  </a:lnTo>
                  <a:lnTo>
                    <a:pt x="318" y="394"/>
                  </a:lnTo>
                  <a:lnTo>
                    <a:pt x="309" y="408"/>
                  </a:lnTo>
                  <a:lnTo>
                    <a:pt x="302" y="424"/>
                  </a:lnTo>
                  <a:lnTo>
                    <a:pt x="295" y="439"/>
                  </a:lnTo>
                  <a:lnTo>
                    <a:pt x="288" y="456"/>
                  </a:lnTo>
                  <a:lnTo>
                    <a:pt x="283" y="473"/>
                  </a:lnTo>
                  <a:lnTo>
                    <a:pt x="278" y="489"/>
                  </a:lnTo>
                  <a:lnTo>
                    <a:pt x="273" y="507"/>
                  </a:lnTo>
                  <a:lnTo>
                    <a:pt x="270" y="525"/>
                  </a:lnTo>
                  <a:lnTo>
                    <a:pt x="267" y="543"/>
                  </a:lnTo>
                  <a:lnTo>
                    <a:pt x="265" y="561"/>
                  </a:lnTo>
                  <a:lnTo>
                    <a:pt x="264" y="580"/>
                  </a:lnTo>
                  <a:lnTo>
                    <a:pt x="264" y="599"/>
                  </a:lnTo>
                  <a:lnTo>
                    <a:pt x="264" y="599"/>
                  </a:lnTo>
                  <a:lnTo>
                    <a:pt x="264" y="618"/>
                  </a:lnTo>
                  <a:lnTo>
                    <a:pt x="265" y="637"/>
                  </a:lnTo>
                  <a:lnTo>
                    <a:pt x="267" y="657"/>
                  </a:lnTo>
                  <a:lnTo>
                    <a:pt x="270" y="674"/>
                  </a:lnTo>
                  <a:lnTo>
                    <a:pt x="273" y="692"/>
                  </a:lnTo>
                  <a:lnTo>
                    <a:pt x="278" y="710"/>
                  </a:lnTo>
                  <a:lnTo>
                    <a:pt x="283" y="727"/>
                  </a:lnTo>
                  <a:lnTo>
                    <a:pt x="289" y="745"/>
                  </a:lnTo>
                  <a:lnTo>
                    <a:pt x="295" y="762"/>
                  </a:lnTo>
                  <a:lnTo>
                    <a:pt x="302" y="777"/>
                  </a:lnTo>
                  <a:lnTo>
                    <a:pt x="310" y="793"/>
                  </a:lnTo>
                  <a:lnTo>
                    <a:pt x="319" y="808"/>
                  </a:lnTo>
                  <a:lnTo>
                    <a:pt x="328" y="823"/>
                  </a:lnTo>
                  <a:lnTo>
                    <a:pt x="338" y="837"/>
                  </a:lnTo>
                  <a:lnTo>
                    <a:pt x="349" y="850"/>
                  </a:lnTo>
                  <a:lnTo>
                    <a:pt x="359" y="863"/>
                  </a:lnTo>
                  <a:lnTo>
                    <a:pt x="371" y="875"/>
                  </a:lnTo>
                  <a:lnTo>
                    <a:pt x="383" y="887"/>
                  </a:lnTo>
                  <a:lnTo>
                    <a:pt x="396" y="898"/>
                  </a:lnTo>
                  <a:lnTo>
                    <a:pt x="410" y="909"/>
                  </a:lnTo>
                  <a:lnTo>
                    <a:pt x="424" y="918"/>
                  </a:lnTo>
                  <a:lnTo>
                    <a:pt x="438" y="926"/>
                  </a:lnTo>
                  <a:lnTo>
                    <a:pt x="453" y="935"/>
                  </a:lnTo>
                  <a:lnTo>
                    <a:pt x="468" y="942"/>
                  </a:lnTo>
                  <a:lnTo>
                    <a:pt x="485" y="949"/>
                  </a:lnTo>
                  <a:lnTo>
                    <a:pt x="500" y="955"/>
                  </a:lnTo>
                  <a:lnTo>
                    <a:pt x="517" y="960"/>
                  </a:lnTo>
                  <a:lnTo>
                    <a:pt x="535" y="964"/>
                  </a:lnTo>
                  <a:lnTo>
                    <a:pt x="553" y="967"/>
                  </a:lnTo>
                  <a:lnTo>
                    <a:pt x="571" y="969"/>
                  </a:lnTo>
                  <a:lnTo>
                    <a:pt x="589" y="971"/>
                  </a:lnTo>
                  <a:lnTo>
                    <a:pt x="608" y="972"/>
                  </a:lnTo>
                  <a:lnTo>
                    <a:pt x="608" y="972"/>
                  </a:lnTo>
                  <a:lnTo>
                    <a:pt x="631" y="971"/>
                  </a:lnTo>
                  <a:lnTo>
                    <a:pt x="653" y="968"/>
                  </a:lnTo>
                  <a:lnTo>
                    <a:pt x="675" y="966"/>
                  </a:lnTo>
                  <a:lnTo>
                    <a:pt x="695" y="961"/>
                  </a:lnTo>
                  <a:lnTo>
                    <a:pt x="715" y="955"/>
                  </a:lnTo>
                  <a:lnTo>
                    <a:pt x="734" y="948"/>
                  </a:lnTo>
                  <a:lnTo>
                    <a:pt x="754" y="941"/>
                  </a:lnTo>
                  <a:lnTo>
                    <a:pt x="773" y="931"/>
                  </a:lnTo>
                  <a:lnTo>
                    <a:pt x="791" y="922"/>
                  </a:lnTo>
                  <a:lnTo>
                    <a:pt x="808" y="911"/>
                  </a:lnTo>
                  <a:lnTo>
                    <a:pt x="825" y="899"/>
                  </a:lnTo>
                  <a:lnTo>
                    <a:pt x="842" y="886"/>
                  </a:lnTo>
                  <a:lnTo>
                    <a:pt x="859" y="873"/>
                  </a:lnTo>
                  <a:lnTo>
                    <a:pt x="875" y="858"/>
                  </a:lnTo>
                  <a:lnTo>
                    <a:pt x="906" y="827"/>
                  </a:lnTo>
                  <a:lnTo>
                    <a:pt x="1065" y="985"/>
                  </a:lnTo>
                  <a:lnTo>
                    <a:pt x="1065" y="985"/>
                  </a:lnTo>
                  <a:lnTo>
                    <a:pt x="1044" y="1008"/>
                  </a:lnTo>
                  <a:lnTo>
                    <a:pt x="1022" y="1030"/>
                  </a:lnTo>
                  <a:lnTo>
                    <a:pt x="1000" y="1052"/>
                  </a:lnTo>
                  <a:lnTo>
                    <a:pt x="976" y="1072"/>
                  </a:lnTo>
                  <a:lnTo>
                    <a:pt x="951" y="1090"/>
                  </a:lnTo>
                  <a:lnTo>
                    <a:pt x="926" y="1108"/>
                  </a:lnTo>
                  <a:lnTo>
                    <a:pt x="899" y="1125"/>
                  </a:lnTo>
                  <a:lnTo>
                    <a:pt x="872" y="1140"/>
                  </a:lnTo>
                  <a:lnTo>
                    <a:pt x="843" y="1153"/>
                  </a:lnTo>
                  <a:lnTo>
                    <a:pt x="812" y="1165"/>
                  </a:lnTo>
                  <a:lnTo>
                    <a:pt x="781" y="1176"/>
                  </a:lnTo>
                  <a:lnTo>
                    <a:pt x="748" y="1184"/>
                  </a:lnTo>
                  <a:lnTo>
                    <a:pt x="712" y="1192"/>
                  </a:lnTo>
                  <a:lnTo>
                    <a:pt x="675" y="1196"/>
                  </a:lnTo>
                  <a:lnTo>
                    <a:pt x="635" y="1199"/>
                  </a:lnTo>
                  <a:lnTo>
                    <a:pt x="595" y="1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3" name="Freeform 13"/>
            <p:cNvSpPr>
              <a:spLocks/>
            </p:cNvSpPr>
            <p:nvPr userDrawn="1"/>
          </p:nvSpPr>
          <p:spPr bwMode="auto">
            <a:xfrm>
              <a:off x="3375025" y="2787650"/>
              <a:ext cx="854075" cy="1262063"/>
            </a:xfrm>
            <a:custGeom>
              <a:avLst/>
              <a:gdLst>
                <a:gd name="T0" fmla="*/ 1076 w 1076"/>
                <a:gd name="T1" fmla="*/ 1590 h 1590"/>
                <a:gd name="T2" fmla="*/ 771 w 1076"/>
                <a:gd name="T3" fmla="*/ 1590 h 1590"/>
                <a:gd name="T4" fmla="*/ 425 w 1076"/>
                <a:gd name="T5" fmla="*/ 1093 h 1590"/>
                <a:gd name="T6" fmla="*/ 264 w 1076"/>
                <a:gd name="T7" fmla="*/ 1261 h 1590"/>
                <a:gd name="T8" fmla="*/ 264 w 1076"/>
                <a:gd name="T9" fmla="*/ 1590 h 1590"/>
                <a:gd name="T10" fmla="*/ 0 w 1076"/>
                <a:gd name="T11" fmla="*/ 1590 h 1590"/>
                <a:gd name="T12" fmla="*/ 0 w 1076"/>
                <a:gd name="T13" fmla="*/ 0 h 1590"/>
                <a:gd name="T14" fmla="*/ 264 w 1076"/>
                <a:gd name="T15" fmla="*/ 0 h 1590"/>
                <a:gd name="T16" fmla="*/ 264 w 1076"/>
                <a:gd name="T17" fmla="*/ 950 h 1590"/>
                <a:gd name="T18" fmla="*/ 741 w 1076"/>
                <a:gd name="T19" fmla="*/ 440 h 1590"/>
                <a:gd name="T20" fmla="*/ 1062 w 1076"/>
                <a:gd name="T21" fmla="*/ 440 h 1590"/>
                <a:gd name="T22" fmla="*/ 604 w 1076"/>
                <a:gd name="T23" fmla="*/ 908 h 1590"/>
                <a:gd name="T24" fmla="*/ 1076 w 1076"/>
                <a:gd name="T25" fmla="*/ 1590 h 1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6" h="1590">
                  <a:moveTo>
                    <a:pt x="1076" y="1590"/>
                  </a:moveTo>
                  <a:lnTo>
                    <a:pt x="771" y="1590"/>
                  </a:lnTo>
                  <a:lnTo>
                    <a:pt x="425" y="1093"/>
                  </a:lnTo>
                  <a:lnTo>
                    <a:pt x="264" y="1261"/>
                  </a:lnTo>
                  <a:lnTo>
                    <a:pt x="264" y="1590"/>
                  </a:lnTo>
                  <a:lnTo>
                    <a:pt x="0" y="1590"/>
                  </a:lnTo>
                  <a:lnTo>
                    <a:pt x="0" y="0"/>
                  </a:lnTo>
                  <a:lnTo>
                    <a:pt x="264" y="0"/>
                  </a:lnTo>
                  <a:lnTo>
                    <a:pt x="264" y="950"/>
                  </a:lnTo>
                  <a:lnTo>
                    <a:pt x="741" y="440"/>
                  </a:lnTo>
                  <a:lnTo>
                    <a:pt x="1062" y="440"/>
                  </a:lnTo>
                  <a:lnTo>
                    <a:pt x="604" y="908"/>
                  </a:lnTo>
                  <a:lnTo>
                    <a:pt x="1076" y="15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4" name="Freeform 14"/>
            <p:cNvSpPr>
              <a:spLocks noEditPoints="1"/>
            </p:cNvSpPr>
            <p:nvPr userDrawn="1"/>
          </p:nvSpPr>
          <p:spPr bwMode="auto">
            <a:xfrm>
              <a:off x="4341813" y="2787650"/>
              <a:ext cx="946150" cy="1281113"/>
            </a:xfrm>
            <a:custGeom>
              <a:avLst/>
              <a:gdLst>
                <a:gd name="T0" fmla="*/ 560 w 1191"/>
                <a:gd name="T1" fmla="*/ 646 h 1615"/>
                <a:gd name="T2" fmla="*/ 496 w 1191"/>
                <a:gd name="T3" fmla="*/ 659 h 1615"/>
                <a:gd name="T4" fmla="*/ 436 w 1191"/>
                <a:gd name="T5" fmla="*/ 686 h 1615"/>
                <a:gd name="T6" fmla="*/ 382 w 1191"/>
                <a:gd name="T7" fmla="*/ 723 h 1615"/>
                <a:gd name="T8" fmla="*/ 337 w 1191"/>
                <a:gd name="T9" fmla="*/ 770 h 1615"/>
                <a:gd name="T10" fmla="*/ 300 w 1191"/>
                <a:gd name="T11" fmla="*/ 829 h 1615"/>
                <a:gd name="T12" fmla="*/ 273 w 1191"/>
                <a:gd name="T13" fmla="*/ 897 h 1615"/>
                <a:gd name="T14" fmla="*/ 259 w 1191"/>
                <a:gd name="T15" fmla="*/ 973 h 1615"/>
                <a:gd name="T16" fmla="*/ 258 w 1191"/>
                <a:gd name="T17" fmla="*/ 1036 h 1615"/>
                <a:gd name="T18" fmla="*/ 269 w 1191"/>
                <a:gd name="T19" fmla="*/ 1114 h 1615"/>
                <a:gd name="T20" fmla="*/ 291 w 1191"/>
                <a:gd name="T21" fmla="*/ 1184 h 1615"/>
                <a:gd name="T22" fmla="*/ 326 w 1191"/>
                <a:gd name="T23" fmla="*/ 1245 h 1615"/>
                <a:gd name="T24" fmla="*/ 370 w 1191"/>
                <a:gd name="T25" fmla="*/ 1296 h 1615"/>
                <a:gd name="T26" fmla="*/ 422 w 1191"/>
                <a:gd name="T27" fmla="*/ 1337 h 1615"/>
                <a:gd name="T28" fmla="*/ 480 w 1191"/>
                <a:gd name="T29" fmla="*/ 1365 h 1615"/>
                <a:gd name="T30" fmla="*/ 543 w 1191"/>
                <a:gd name="T31" fmla="*/ 1382 h 1615"/>
                <a:gd name="T32" fmla="*/ 594 w 1191"/>
                <a:gd name="T33" fmla="*/ 1385 h 1615"/>
                <a:gd name="T34" fmla="*/ 659 w 1191"/>
                <a:gd name="T35" fmla="*/ 1378 h 1615"/>
                <a:gd name="T36" fmla="*/ 720 w 1191"/>
                <a:gd name="T37" fmla="*/ 1359 h 1615"/>
                <a:gd name="T38" fmla="*/ 776 w 1191"/>
                <a:gd name="T39" fmla="*/ 1328 h 1615"/>
                <a:gd name="T40" fmla="*/ 825 w 1191"/>
                <a:gd name="T41" fmla="*/ 1286 h 1615"/>
                <a:gd name="T42" fmla="*/ 866 w 1191"/>
                <a:gd name="T43" fmla="*/ 1233 h 1615"/>
                <a:gd name="T44" fmla="*/ 896 w 1191"/>
                <a:gd name="T45" fmla="*/ 1169 h 1615"/>
                <a:gd name="T46" fmla="*/ 915 w 1191"/>
                <a:gd name="T47" fmla="*/ 1096 h 1615"/>
                <a:gd name="T48" fmla="*/ 922 w 1191"/>
                <a:gd name="T49" fmla="*/ 1015 h 1615"/>
                <a:gd name="T50" fmla="*/ 918 w 1191"/>
                <a:gd name="T51" fmla="*/ 953 h 1615"/>
                <a:gd name="T52" fmla="*/ 902 w 1191"/>
                <a:gd name="T53" fmla="*/ 879 h 1615"/>
                <a:gd name="T54" fmla="*/ 874 w 1191"/>
                <a:gd name="T55" fmla="*/ 813 h 1615"/>
                <a:gd name="T56" fmla="*/ 836 w 1191"/>
                <a:gd name="T57" fmla="*/ 757 h 1615"/>
                <a:gd name="T58" fmla="*/ 788 w 1191"/>
                <a:gd name="T59" fmla="*/ 712 h 1615"/>
                <a:gd name="T60" fmla="*/ 734 w 1191"/>
                <a:gd name="T61" fmla="*/ 677 h 1615"/>
                <a:gd name="T62" fmla="*/ 675 w 1191"/>
                <a:gd name="T63" fmla="*/ 655 h 1615"/>
                <a:gd name="T64" fmla="*/ 610 w 1191"/>
                <a:gd name="T65" fmla="*/ 645 h 1615"/>
                <a:gd name="T66" fmla="*/ 620 w 1191"/>
                <a:gd name="T67" fmla="*/ 1614 h 1615"/>
                <a:gd name="T68" fmla="*/ 496 w 1191"/>
                <a:gd name="T69" fmla="*/ 1589 h 1615"/>
                <a:gd name="T70" fmla="*/ 395 w 1191"/>
                <a:gd name="T71" fmla="*/ 1538 h 1615"/>
                <a:gd name="T72" fmla="*/ 314 w 1191"/>
                <a:gd name="T73" fmla="*/ 1470 h 1615"/>
                <a:gd name="T74" fmla="*/ 264 w 1191"/>
                <a:gd name="T75" fmla="*/ 1590 h 1615"/>
                <a:gd name="T76" fmla="*/ 264 w 1191"/>
                <a:gd name="T77" fmla="*/ 632 h 1615"/>
                <a:gd name="T78" fmla="*/ 315 w 1191"/>
                <a:gd name="T79" fmla="*/ 567 h 1615"/>
                <a:gd name="T80" fmla="*/ 398 w 1191"/>
                <a:gd name="T81" fmla="*/ 493 h 1615"/>
                <a:gd name="T82" fmla="*/ 498 w 1191"/>
                <a:gd name="T83" fmla="*/ 442 h 1615"/>
                <a:gd name="T84" fmla="*/ 620 w 1191"/>
                <a:gd name="T85" fmla="*/ 417 h 1615"/>
                <a:gd name="T86" fmla="*/ 705 w 1191"/>
                <a:gd name="T87" fmla="*/ 418 h 1615"/>
                <a:gd name="T88" fmla="*/ 805 w 1191"/>
                <a:gd name="T89" fmla="*/ 438 h 1615"/>
                <a:gd name="T90" fmla="*/ 899 w 1191"/>
                <a:gd name="T91" fmla="*/ 478 h 1615"/>
                <a:gd name="T92" fmla="*/ 985 w 1191"/>
                <a:gd name="T93" fmla="*/ 535 h 1615"/>
                <a:gd name="T94" fmla="*/ 1061 w 1191"/>
                <a:gd name="T95" fmla="*/ 612 h 1615"/>
                <a:gd name="T96" fmla="*/ 1120 w 1191"/>
                <a:gd name="T97" fmla="*/ 706 h 1615"/>
                <a:gd name="T98" fmla="*/ 1164 w 1191"/>
                <a:gd name="T99" fmla="*/ 817 h 1615"/>
                <a:gd name="T100" fmla="*/ 1187 w 1191"/>
                <a:gd name="T101" fmla="*/ 945 h 1615"/>
                <a:gd name="T102" fmla="*/ 1189 w 1191"/>
                <a:gd name="T103" fmla="*/ 1050 h 1615"/>
                <a:gd name="T104" fmla="*/ 1172 w 1191"/>
                <a:gd name="T105" fmla="*/ 1182 h 1615"/>
                <a:gd name="T106" fmla="*/ 1133 w 1191"/>
                <a:gd name="T107" fmla="*/ 1297 h 1615"/>
                <a:gd name="T108" fmla="*/ 1077 w 1191"/>
                <a:gd name="T109" fmla="*/ 1396 h 1615"/>
                <a:gd name="T110" fmla="*/ 1006 w 1191"/>
                <a:gd name="T111" fmla="*/ 1477 h 1615"/>
                <a:gd name="T112" fmla="*/ 922 w 1191"/>
                <a:gd name="T113" fmla="*/ 1540 h 1615"/>
                <a:gd name="T114" fmla="*/ 830 w 1191"/>
                <a:gd name="T115" fmla="*/ 1584 h 1615"/>
                <a:gd name="T116" fmla="*/ 731 w 1191"/>
                <a:gd name="T117" fmla="*/ 1609 h 1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91" h="1615">
                  <a:moveTo>
                    <a:pt x="594" y="644"/>
                  </a:moveTo>
                  <a:lnTo>
                    <a:pt x="594" y="644"/>
                  </a:lnTo>
                  <a:lnTo>
                    <a:pt x="577" y="645"/>
                  </a:lnTo>
                  <a:lnTo>
                    <a:pt x="560" y="646"/>
                  </a:lnTo>
                  <a:lnTo>
                    <a:pt x="543" y="649"/>
                  </a:lnTo>
                  <a:lnTo>
                    <a:pt x="528" y="651"/>
                  </a:lnTo>
                  <a:lnTo>
                    <a:pt x="511" y="655"/>
                  </a:lnTo>
                  <a:lnTo>
                    <a:pt x="496" y="659"/>
                  </a:lnTo>
                  <a:lnTo>
                    <a:pt x="480" y="664"/>
                  </a:lnTo>
                  <a:lnTo>
                    <a:pt x="466" y="671"/>
                  </a:lnTo>
                  <a:lnTo>
                    <a:pt x="450" y="677"/>
                  </a:lnTo>
                  <a:lnTo>
                    <a:pt x="436" y="686"/>
                  </a:lnTo>
                  <a:lnTo>
                    <a:pt x="422" y="694"/>
                  </a:lnTo>
                  <a:lnTo>
                    <a:pt x="408" y="702"/>
                  </a:lnTo>
                  <a:lnTo>
                    <a:pt x="395" y="712"/>
                  </a:lnTo>
                  <a:lnTo>
                    <a:pt x="382" y="723"/>
                  </a:lnTo>
                  <a:lnTo>
                    <a:pt x="370" y="733"/>
                  </a:lnTo>
                  <a:lnTo>
                    <a:pt x="358" y="745"/>
                  </a:lnTo>
                  <a:lnTo>
                    <a:pt x="346" y="758"/>
                  </a:lnTo>
                  <a:lnTo>
                    <a:pt x="337" y="770"/>
                  </a:lnTo>
                  <a:lnTo>
                    <a:pt x="326" y="785"/>
                  </a:lnTo>
                  <a:lnTo>
                    <a:pt x="316" y="799"/>
                  </a:lnTo>
                  <a:lnTo>
                    <a:pt x="308" y="813"/>
                  </a:lnTo>
                  <a:lnTo>
                    <a:pt x="300" y="829"/>
                  </a:lnTo>
                  <a:lnTo>
                    <a:pt x="291" y="846"/>
                  </a:lnTo>
                  <a:lnTo>
                    <a:pt x="284" y="862"/>
                  </a:lnTo>
                  <a:lnTo>
                    <a:pt x="278" y="879"/>
                  </a:lnTo>
                  <a:lnTo>
                    <a:pt x="273" y="897"/>
                  </a:lnTo>
                  <a:lnTo>
                    <a:pt x="269" y="916"/>
                  </a:lnTo>
                  <a:lnTo>
                    <a:pt x="264" y="934"/>
                  </a:lnTo>
                  <a:lnTo>
                    <a:pt x="262" y="954"/>
                  </a:lnTo>
                  <a:lnTo>
                    <a:pt x="259" y="973"/>
                  </a:lnTo>
                  <a:lnTo>
                    <a:pt x="258" y="994"/>
                  </a:lnTo>
                  <a:lnTo>
                    <a:pt x="257" y="1015"/>
                  </a:lnTo>
                  <a:lnTo>
                    <a:pt x="257" y="1015"/>
                  </a:lnTo>
                  <a:lnTo>
                    <a:pt x="258" y="1036"/>
                  </a:lnTo>
                  <a:lnTo>
                    <a:pt x="259" y="1056"/>
                  </a:lnTo>
                  <a:lnTo>
                    <a:pt x="262" y="1076"/>
                  </a:lnTo>
                  <a:lnTo>
                    <a:pt x="264" y="1095"/>
                  </a:lnTo>
                  <a:lnTo>
                    <a:pt x="269" y="1114"/>
                  </a:lnTo>
                  <a:lnTo>
                    <a:pt x="273" y="1132"/>
                  </a:lnTo>
                  <a:lnTo>
                    <a:pt x="278" y="1150"/>
                  </a:lnTo>
                  <a:lnTo>
                    <a:pt x="284" y="1167"/>
                  </a:lnTo>
                  <a:lnTo>
                    <a:pt x="291" y="1184"/>
                  </a:lnTo>
                  <a:lnTo>
                    <a:pt x="300" y="1200"/>
                  </a:lnTo>
                  <a:lnTo>
                    <a:pt x="308" y="1216"/>
                  </a:lnTo>
                  <a:lnTo>
                    <a:pt x="316" y="1230"/>
                  </a:lnTo>
                  <a:lnTo>
                    <a:pt x="326" y="1245"/>
                  </a:lnTo>
                  <a:lnTo>
                    <a:pt x="337" y="1259"/>
                  </a:lnTo>
                  <a:lnTo>
                    <a:pt x="346" y="1272"/>
                  </a:lnTo>
                  <a:lnTo>
                    <a:pt x="358" y="1284"/>
                  </a:lnTo>
                  <a:lnTo>
                    <a:pt x="370" y="1296"/>
                  </a:lnTo>
                  <a:lnTo>
                    <a:pt x="382" y="1307"/>
                  </a:lnTo>
                  <a:lnTo>
                    <a:pt x="395" y="1317"/>
                  </a:lnTo>
                  <a:lnTo>
                    <a:pt x="408" y="1327"/>
                  </a:lnTo>
                  <a:lnTo>
                    <a:pt x="422" y="1337"/>
                  </a:lnTo>
                  <a:lnTo>
                    <a:pt x="436" y="1345"/>
                  </a:lnTo>
                  <a:lnTo>
                    <a:pt x="450" y="1352"/>
                  </a:lnTo>
                  <a:lnTo>
                    <a:pt x="466" y="1359"/>
                  </a:lnTo>
                  <a:lnTo>
                    <a:pt x="480" y="1365"/>
                  </a:lnTo>
                  <a:lnTo>
                    <a:pt x="496" y="1370"/>
                  </a:lnTo>
                  <a:lnTo>
                    <a:pt x="511" y="1375"/>
                  </a:lnTo>
                  <a:lnTo>
                    <a:pt x="528" y="1378"/>
                  </a:lnTo>
                  <a:lnTo>
                    <a:pt x="543" y="1382"/>
                  </a:lnTo>
                  <a:lnTo>
                    <a:pt x="560" y="1383"/>
                  </a:lnTo>
                  <a:lnTo>
                    <a:pt x="577" y="1384"/>
                  </a:lnTo>
                  <a:lnTo>
                    <a:pt x="594" y="1385"/>
                  </a:lnTo>
                  <a:lnTo>
                    <a:pt x="594" y="1385"/>
                  </a:lnTo>
                  <a:lnTo>
                    <a:pt x="610" y="1385"/>
                  </a:lnTo>
                  <a:lnTo>
                    <a:pt x="627" y="1383"/>
                  </a:lnTo>
                  <a:lnTo>
                    <a:pt x="643" y="1382"/>
                  </a:lnTo>
                  <a:lnTo>
                    <a:pt x="659" y="1378"/>
                  </a:lnTo>
                  <a:lnTo>
                    <a:pt x="675" y="1375"/>
                  </a:lnTo>
                  <a:lnTo>
                    <a:pt x="690" y="1371"/>
                  </a:lnTo>
                  <a:lnTo>
                    <a:pt x="706" y="1365"/>
                  </a:lnTo>
                  <a:lnTo>
                    <a:pt x="720" y="1359"/>
                  </a:lnTo>
                  <a:lnTo>
                    <a:pt x="736" y="1353"/>
                  </a:lnTo>
                  <a:lnTo>
                    <a:pt x="750" y="1346"/>
                  </a:lnTo>
                  <a:lnTo>
                    <a:pt x="763" y="1338"/>
                  </a:lnTo>
                  <a:lnTo>
                    <a:pt x="776" y="1328"/>
                  </a:lnTo>
                  <a:lnTo>
                    <a:pt x="789" y="1319"/>
                  </a:lnTo>
                  <a:lnTo>
                    <a:pt x="801" y="1309"/>
                  </a:lnTo>
                  <a:lnTo>
                    <a:pt x="813" y="1297"/>
                  </a:lnTo>
                  <a:lnTo>
                    <a:pt x="825" y="1286"/>
                  </a:lnTo>
                  <a:lnTo>
                    <a:pt x="836" y="1273"/>
                  </a:lnTo>
                  <a:lnTo>
                    <a:pt x="847" y="1260"/>
                  </a:lnTo>
                  <a:lnTo>
                    <a:pt x="856" y="1247"/>
                  </a:lnTo>
                  <a:lnTo>
                    <a:pt x="866" y="1233"/>
                  </a:lnTo>
                  <a:lnTo>
                    <a:pt x="874" y="1218"/>
                  </a:lnTo>
                  <a:lnTo>
                    <a:pt x="883" y="1203"/>
                  </a:lnTo>
                  <a:lnTo>
                    <a:pt x="890" y="1186"/>
                  </a:lnTo>
                  <a:lnTo>
                    <a:pt x="896" y="1169"/>
                  </a:lnTo>
                  <a:lnTo>
                    <a:pt x="902" y="1153"/>
                  </a:lnTo>
                  <a:lnTo>
                    <a:pt x="908" y="1135"/>
                  </a:lnTo>
                  <a:lnTo>
                    <a:pt x="911" y="1116"/>
                  </a:lnTo>
                  <a:lnTo>
                    <a:pt x="915" y="1096"/>
                  </a:lnTo>
                  <a:lnTo>
                    <a:pt x="918" y="1077"/>
                  </a:lnTo>
                  <a:lnTo>
                    <a:pt x="921" y="1057"/>
                  </a:lnTo>
                  <a:lnTo>
                    <a:pt x="922" y="1037"/>
                  </a:lnTo>
                  <a:lnTo>
                    <a:pt x="922" y="1015"/>
                  </a:lnTo>
                  <a:lnTo>
                    <a:pt x="922" y="1015"/>
                  </a:lnTo>
                  <a:lnTo>
                    <a:pt x="922" y="994"/>
                  </a:lnTo>
                  <a:lnTo>
                    <a:pt x="921" y="973"/>
                  </a:lnTo>
                  <a:lnTo>
                    <a:pt x="918" y="953"/>
                  </a:lnTo>
                  <a:lnTo>
                    <a:pt x="915" y="934"/>
                  </a:lnTo>
                  <a:lnTo>
                    <a:pt x="911" y="915"/>
                  </a:lnTo>
                  <a:lnTo>
                    <a:pt x="906" y="897"/>
                  </a:lnTo>
                  <a:lnTo>
                    <a:pt x="902" y="879"/>
                  </a:lnTo>
                  <a:lnTo>
                    <a:pt x="896" y="861"/>
                  </a:lnTo>
                  <a:lnTo>
                    <a:pt x="889" y="844"/>
                  </a:lnTo>
                  <a:lnTo>
                    <a:pt x="881" y="829"/>
                  </a:lnTo>
                  <a:lnTo>
                    <a:pt x="874" y="813"/>
                  </a:lnTo>
                  <a:lnTo>
                    <a:pt x="865" y="798"/>
                  </a:lnTo>
                  <a:lnTo>
                    <a:pt x="856" y="784"/>
                  </a:lnTo>
                  <a:lnTo>
                    <a:pt x="846" y="770"/>
                  </a:lnTo>
                  <a:lnTo>
                    <a:pt x="836" y="757"/>
                  </a:lnTo>
                  <a:lnTo>
                    <a:pt x="824" y="745"/>
                  </a:lnTo>
                  <a:lnTo>
                    <a:pt x="813" y="733"/>
                  </a:lnTo>
                  <a:lnTo>
                    <a:pt x="801" y="721"/>
                  </a:lnTo>
                  <a:lnTo>
                    <a:pt x="788" y="712"/>
                  </a:lnTo>
                  <a:lnTo>
                    <a:pt x="775" y="702"/>
                  </a:lnTo>
                  <a:lnTo>
                    <a:pt x="762" y="693"/>
                  </a:lnTo>
                  <a:lnTo>
                    <a:pt x="749" y="684"/>
                  </a:lnTo>
                  <a:lnTo>
                    <a:pt x="734" y="677"/>
                  </a:lnTo>
                  <a:lnTo>
                    <a:pt x="720" y="670"/>
                  </a:lnTo>
                  <a:lnTo>
                    <a:pt x="705" y="664"/>
                  </a:lnTo>
                  <a:lnTo>
                    <a:pt x="690" y="659"/>
                  </a:lnTo>
                  <a:lnTo>
                    <a:pt x="675" y="655"/>
                  </a:lnTo>
                  <a:lnTo>
                    <a:pt x="658" y="651"/>
                  </a:lnTo>
                  <a:lnTo>
                    <a:pt x="643" y="649"/>
                  </a:lnTo>
                  <a:lnTo>
                    <a:pt x="626" y="646"/>
                  </a:lnTo>
                  <a:lnTo>
                    <a:pt x="610" y="645"/>
                  </a:lnTo>
                  <a:lnTo>
                    <a:pt x="594" y="644"/>
                  </a:lnTo>
                  <a:close/>
                  <a:moveTo>
                    <a:pt x="654" y="1615"/>
                  </a:moveTo>
                  <a:lnTo>
                    <a:pt x="654" y="1615"/>
                  </a:lnTo>
                  <a:lnTo>
                    <a:pt x="620" y="1614"/>
                  </a:lnTo>
                  <a:lnTo>
                    <a:pt x="586" y="1610"/>
                  </a:lnTo>
                  <a:lnTo>
                    <a:pt x="554" y="1605"/>
                  </a:lnTo>
                  <a:lnTo>
                    <a:pt x="524" y="1598"/>
                  </a:lnTo>
                  <a:lnTo>
                    <a:pt x="496" y="1589"/>
                  </a:lnTo>
                  <a:lnTo>
                    <a:pt x="468" y="1578"/>
                  </a:lnTo>
                  <a:lnTo>
                    <a:pt x="443" y="1566"/>
                  </a:lnTo>
                  <a:lnTo>
                    <a:pt x="418" y="1553"/>
                  </a:lnTo>
                  <a:lnTo>
                    <a:pt x="395" y="1538"/>
                  </a:lnTo>
                  <a:lnTo>
                    <a:pt x="373" y="1523"/>
                  </a:lnTo>
                  <a:lnTo>
                    <a:pt x="352" y="1506"/>
                  </a:lnTo>
                  <a:lnTo>
                    <a:pt x="332" y="1488"/>
                  </a:lnTo>
                  <a:lnTo>
                    <a:pt x="314" y="1470"/>
                  </a:lnTo>
                  <a:lnTo>
                    <a:pt x="296" y="1451"/>
                  </a:lnTo>
                  <a:lnTo>
                    <a:pt x="279" y="1431"/>
                  </a:lnTo>
                  <a:lnTo>
                    <a:pt x="264" y="1412"/>
                  </a:lnTo>
                  <a:lnTo>
                    <a:pt x="264" y="1590"/>
                  </a:lnTo>
                  <a:lnTo>
                    <a:pt x="0" y="1590"/>
                  </a:lnTo>
                  <a:lnTo>
                    <a:pt x="0" y="0"/>
                  </a:lnTo>
                  <a:lnTo>
                    <a:pt x="264" y="0"/>
                  </a:lnTo>
                  <a:lnTo>
                    <a:pt x="264" y="632"/>
                  </a:lnTo>
                  <a:lnTo>
                    <a:pt x="264" y="632"/>
                  </a:lnTo>
                  <a:lnTo>
                    <a:pt x="281" y="609"/>
                  </a:lnTo>
                  <a:lnTo>
                    <a:pt x="297" y="588"/>
                  </a:lnTo>
                  <a:lnTo>
                    <a:pt x="315" y="567"/>
                  </a:lnTo>
                  <a:lnTo>
                    <a:pt x="334" y="547"/>
                  </a:lnTo>
                  <a:lnTo>
                    <a:pt x="355" y="528"/>
                  </a:lnTo>
                  <a:lnTo>
                    <a:pt x="376" y="510"/>
                  </a:lnTo>
                  <a:lnTo>
                    <a:pt x="398" y="493"/>
                  </a:lnTo>
                  <a:lnTo>
                    <a:pt x="422" y="479"/>
                  </a:lnTo>
                  <a:lnTo>
                    <a:pt x="445" y="465"/>
                  </a:lnTo>
                  <a:lnTo>
                    <a:pt x="472" y="453"/>
                  </a:lnTo>
                  <a:lnTo>
                    <a:pt x="498" y="442"/>
                  </a:lnTo>
                  <a:lnTo>
                    <a:pt x="527" y="432"/>
                  </a:lnTo>
                  <a:lnTo>
                    <a:pt x="557" y="425"/>
                  </a:lnTo>
                  <a:lnTo>
                    <a:pt x="588" y="420"/>
                  </a:lnTo>
                  <a:lnTo>
                    <a:pt x="620" y="417"/>
                  </a:lnTo>
                  <a:lnTo>
                    <a:pt x="654" y="416"/>
                  </a:lnTo>
                  <a:lnTo>
                    <a:pt x="654" y="416"/>
                  </a:lnTo>
                  <a:lnTo>
                    <a:pt x="680" y="417"/>
                  </a:lnTo>
                  <a:lnTo>
                    <a:pt x="705" y="418"/>
                  </a:lnTo>
                  <a:lnTo>
                    <a:pt x="730" y="422"/>
                  </a:lnTo>
                  <a:lnTo>
                    <a:pt x="755" y="425"/>
                  </a:lnTo>
                  <a:lnTo>
                    <a:pt x="780" y="431"/>
                  </a:lnTo>
                  <a:lnTo>
                    <a:pt x="805" y="438"/>
                  </a:lnTo>
                  <a:lnTo>
                    <a:pt x="829" y="447"/>
                  </a:lnTo>
                  <a:lnTo>
                    <a:pt x="853" y="455"/>
                  </a:lnTo>
                  <a:lnTo>
                    <a:pt x="877" y="466"/>
                  </a:lnTo>
                  <a:lnTo>
                    <a:pt x="899" y="478"/>
                  </a:lnTo>
                  <a:lnTo>
                    <a:pt x="922" y="490"/>
                  </a:lnTo>
                  <a:lnTo>
                    <a:pt x="943" y="504"/>
                  </a:lnTo>
                  <a:lnTo>
                    <a:pt x="965" y="520"/>
                  </a:lnTo>
                  <a:lnTo>
                    <a:pt x="985" y="535"/>
                  </a:lnTo>
                  <a:lnTo>
                    <a:pt x="1006" y="553"/>
                  </a:lnTo>
                  <a:lnTo>
                    <a:pt x="1025" y="571"/>
                  </a:lnTo>
                  <a:lnTo>
                    <a:pt x="1043" y="591"/>
                  </a:lnTo>
                  <a:lnTo>
                    <a:pt x="1061" y="612"/>
                  </a:lnTo>
                  <a:lnTo>
                    <a:pt x="1077" y="634"/>
                  </a:lnTo>
                  <a:lnTo>
                    <a:pt x="1093" y="657"/>
                  </a:lnTo>
                  <a:lnTo>
                    <a:pt x="1107" y="681"/>
                  </a:lnTo>
                  <a:lnTo>
                    <a:pt x="1120" y="706"/>
                  </a:lnTo>
                  <a:lnTo>
                    <a:pt x="1133" y="732"/>
                  </a:lnTo>
                  <a:lnTo>
                    <a:pt x="1144" y="760"/>
                  </a:lnTo>
                  <a:lnTo>
                    <a:pt x="1155" y="788"/>
                  </a:lnTo>
                  <a:lnTo>
                    <a:pt x="1164" y="817"/>
                  </a:lnTo>
                  <a:lnTo>
                    <a:pt x="1172" y="848"/>
                  </a:lnTo>
                  <a:lnTo>
                    <a:pt x="1179" y="879"/>
                  </a:lnTo>
                  <a:lnTo>
                    <a:pt x="1184" y="911"/>
                  </a:lnTo>
                  <a:lnTo>
                    <a:pt x="1187" y="945"/>
                  </a:lnTo>
                  <a:lnTo>
                    <a:pt x="1189" y="979"/>
                  </a:lnTo>
                  <a:lnTo>
                    <a:pt x="1191" y="1015"/>
                  </a:lnTo>
                  <a:lnTo>
                    <a:pt x="1191" y="1015"/>
                  </a:lnTo>
                  <a:lnTo>
                    <a:pt x="1189" y="1050"/>
                  </a:lnTo>
                  <a:lnTo>
                    <a:pt x="1187" y="1084"/>
                  </a:lnTo>
                  <a:lnTo>
                    <a:pt x="1184" y="1118"/>
                  </a:lnTo>
                  <a:lnTo>
                    <a:pt x="1179" y="1151"/>
                  </a:lnTo>
                  <a:lnTo>
                    <a:pt x="1172" y="1182"/>
                  </a:lnTo>
                  <a:lnTo>
                    <a:pt x="1164" y="1212"/>
                  </a:lnTo>
                  <a:lnTo>
                    <a:pt x="1155" y="1242"/>
                  </a:lnTo>
                  <a:lnTo>
                    <a:pt x="1145" y="1271"/>
                  </a:lnTo>
                  <a:lnTo>
                    <a:pt x="1133" y="1297"/>
                  </a:lnTo>
                  <a:lnTo>
                    <a:pt x="1121" y="1323"/>
                  </a:lnTo>
                  <a:lnTo>
                    <a:pt x="1107" y="1348"/>
                  </a:lnTo>
                  <a:lnTo>
                    <a:pt x="1093" y="1374"/>
                  </a:lnTo>
                  <a:lnTo>
                    <a:pt x="1077" y="1396"/>
                  </a:lnTo>
                  <a:lnTo>
                    <a:pt x="1061" y="1418"/>
                  </a:lnTo>
                  <a:lnTo>
                    <a:pt x="1044" y="1439"/>
                  </a:lnTo>
                  <a:lnTo>
                    <a:pt x="1025" y="1458"/>
                  </a:lnTo>
                  <a:lnTo>
                    <a:pt x="1006" y="1477"/>
                  </a:lnTo>
                  <a:lnTo>
                    <a:pt x="986" y="1494"/>
                  </a:lnTo>
                  <a:lnTo>
                    <a:pt x="965" y="1511"/>
                  </a:lnTo>
                  <a:lnTo>
                    <a:pt x="945" y="1525"/>
                  </a:lnTo>
                  <a:lnTo>
                    <a:pt x="922" y="1540"/>
                  </a:lnTo>
                  <a:lnTo>
                    <a:pt x="900" y="1553"/>
                  </a:lnTo>
                  <a:lnTo>
                    <a:pt x="877" y="1565"/>
                  </a:lnTo>
                  <a:lnTo>
                    <a:pt x="854" y="1574"/>
                  </a:lnTo>
                  <a:lnTo>
                    <a:pt x="830" y="1584"/>
                  </a:lnTo>
                  <a:lnTo>
                    <a:pt x="805" y="1592"/>
                  </a:lnTo>
                  <a:lnTo>
                    <a:pt x="781" y="1598"/>
                  </a:lnTo>
                  <a:lnTo>
                    <a:pt x="756" y="1604"/>
                  </a:lnTo>
                  <a:lnTo>
                    <a:pt x="731" y="1609"/>
                  </a:lnTo>
                  <a:lnTo>
                    <a:pt x="706" y="1611"/>
                  </a:lnTo>
                  <a:lnTo>
                    <a:pt x="680" y="1614"/>
                  </a:lnTo>
                  <a:lnTo>
                    <a:pt x="654" y="16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5" name="Freeform 17"/>
            <p:cNvSpPr>
              <a:spLocks noEditPoints="1"/>
            </p:cNvSpPr>
            <p:nvPr userDrawn="1"/>
          </p:nvSpPr>
          <p:spPr bwMode="auto">
            <a:xfrm>
              <a:off x="5365750" y="3117850"/>
              <a:ext cx="973138" cy="952500"/>
            </a:xfrm>
            <a:custGeom>
              <a:avLst/>
              <a:gdLst>
                <a:gd name="T0" fmla="*/ 551 w 1226"/>
                <a:gd name="T1" fmla="*/ 235 h 1200"/>
                <a:gd name="T2" fmla="*/ 465 w 1226"/>
                <a:gd name="T3" fmla="*/ 260 h 1200"/>
                <a:gd name="T4" fmla="*/ 394 w 1226"/>
                <a:gd name="T5" fmla="*/ 304 h 1200"/>
                <a:gd name="T6" fmla="*/ 335 w 1226"/>
                <a:gd name="T7" fmla="*/ 365 h 1200"/>
                <a:gd name="T8" fmla="*/ 293 w 1226"/>
                <a:gd name="T9" fmla="*/ 439 h 1200"/>
                <a:gd name="T10" fmla="*/ 268 w 1226"/>
                <a:gd name="T11" fmla="*/ 525 h 1200"/>
                <a:gd name="T12" fmla="*/ 262 w 1226"/>
                <a:gd name="T13" fmla="*/ 599 h 1200"/>
                <a:gd name="T14" fmla="*/ 273 w 1226"/>
                <a:gd name="T15" fmla="*/ 691 h 1200"/>
                <a:gd name="T16" fmla="*/ 303 w 1226"/>
                <a:gd name="T17" fmla="*/ 776 h 1200"/>
                <a:gd name="T18" fmla="*/ 350 w 1226"/>
                <a:gd name="T19" fmla="*/ 849 h 1200"/>
                <a:gd name="T20" fmla="*/ 413 w 1226"/>
                <a:gd name="T21" fmla="*/ 907 h 1200"/>
                <a:gd name="T22" fmla="*/ 488 w 1226"/>
                <a:gd name="T23" fmla="*/ 949 h 1200"/>
                <a:gd name="T24" fmla="*/ 575 w 1226"/>
                <a:gd name="T25" fmla="*/ 969 h 1200"/>
                <a:gd name="T26" fmla="*/ 653 w 1226"/>
                <a:gd name="T27" fmla="*/ 969 h 1200"/>
                <a:gd name="T28" fmla="*/ 741 w 1226"/>
                <a:gd name="T29" fmla="*/ 949 h 1200"/>
                <a:gd name="T30" fmla="*/ 818 w 1226"/>
                <a:gd name="T31" fmla="*/ 909 h 1200"/>
                <a:gd name="T32" fmla="*/ 879 w 1226"/>
                <a:gd name="T33" fmla="*/ 851 h 1200"/>
                <a:gd name="T34" fmla="*/ 924 w 1226"/>
                <a:gd name="T35" fmla="*/ 778 h 1200"/>
                <a:gd name="T36" fmla="*/ 953 w 1226"/>
                <a:gd name="T37" fmla="*/ 695 h 1200"/>
                <a:gd name="T38" fmla="*/ 962 w 1226"/>
                <a:gd name="T39" fmla="*/ 604 h 1200"/>
                <a:gd name="T40" fmla="*/ 955 w 1226"/>
                <a:gd name="T41" fmla="*/ 529 h 1200"/>
                <a:gd name="T42" fmla="*/ 930 w 1226"/>
                <a:gd name="T43" fmla="*/ 443 h 1200"/>
                <a:gd name="T44" fmla="*/ 886 w 1226"/>
                <a:gd name="T45" fmla="*/ 366 h 1200"/>
                <a:gd name="T46" fmla="*/ 826 w 1226"/>
                <a:gd name="T47" fmla="*/ 305 h 1200"/>
                <a:gd name="T48" fmla="*/ 752 w 1226"/>
                <a:gd name="T49" fmla="*/ 260 h 1200"/>
                <a:gd name="T50" fmla="*/ 666 w 1226"/>
                <a:gd name="T51" fmla="*/ 235 h 1200"/>
                <a:gd name="T52" fmla="*/ 609 w 1226"/>
                <a:gd name="T53" fmla="*/ 1200 h 1200"/>
                <a:gd name="T54" fmla="*/ 452 w 1226"/>
                <a:gd name="T55" fmla="*/ 1182 h 1200"/>
                <a:gd name="T56" fmla="*/ 313 w 1226"/>
                <a:gd name="T57" fmla="*/ 1128 h 1200"/>
                <a:gd name="T58" fmla="*/ 193 w 1226"/>
                <a:gd name="T59" fmla="*/ 1045 h 1200"/>
                <a:gd name="T60" fmla="*/ 100 w 1226"/>
                <a:gd name="T61" fmla="*/ 937 h 1200"/>
                <a:gd name="T62" fmla="*/ 34 w 1226"/>
                <a:gd name="T63" fmla="*/ 808 h 1200"/>
                <a:gd name="T64" fmla="*/ 2 w 1226"/>
                <a:gd name="T65" fmla="*/ 665 h 1200"/>
                <a:gd name="T66" fmla="*/ 2 w 1226"/>
                <a:gd name="T67" fmla="*/ 542 h 1200"/>
                <a:gd name="T68" fmla="*/ 34 w 1226"/>
                <a:gd name="T69" fmla="*/ 396 h 1200"/>
                <a:gd name="T70" fmla="*/ 100 w 1226"/>
                <a:gd name="T71" fmla="*/ 267 h 1200"/>
                <a:gd name="T72" fmla="*/ 195 w 1226"/>
                <a:gd name="T73" fmla="*/ 157 h 1200"/>
                <a:gd name="T74" fmla="*/ 315 w 1226"/>
                <a:gd name="T75" fmla="*/ 73 h 1200"/>
                <a:gd name="T76" fmla="*/ 456 w 1226"/>
                <a:gd name="T77" fmla="*/ 19 h 1200"/>
                <a:gd name="T78" fmla="*/ 613 w 1226"/>
                <a:gd name="T79" fmla="*/ 0 h 1200"/>
                <a:gd name="T80" fmla="*/ 741 w 1226"/>
                <a:gd name="T81" fmla="*/ 12 h 1200"/>
                <a:gd name="T82" fmla="*/ 886 w 1226"/>
                <a:gd name="T83" fmla="*/ 58 h 1200"/>
                <a:gd name="T84" fmla="*/ 1009 w 1226"/>
                <a:gd name="T85" fmla="*/ 137 h 1200"/>
                <a:gd name="T86" fmla="*/ 1109 w 1226"/>
                <a:gd name="T87" fmla="*/ 240 h 1200"/>
                <a:gd name="T88" fmla="*/ 1180 w 1226"/>
                <a:gd name="T89" fmla="*/ 365 h 1200"/>
                <a:gd name="T90" fmla="*/ 1219 w 1226"/>
                <a:gd name="T91" fmla="*/ 507 h 1200"/>
                <a:gd name="T92" fmla="*/ 1225 w 1226"/>
                <a:gd name="T93" fmla="*/ 629 h 1200"/>
                <a:gd name="T94" fmla="*/ 1200 w 1226"/>
                <a:gd name="T95" fmla="*/ 777 h 1200"/>
                <a:gd name="T96" fmla="*/ 1140 w 1226"/>
                <a:gd name="T97" fmla="*/ 910 h 1200"/>
                <a:gd name="T98" fmla="*/ 1051 w 1226"/>
                <a:gd name="T99" fmla="*/ 1023 h 1200"/>
                <a:gd name="T100" fmla="*/ 936 w 1226"/>
                <a:gd name="T101" fmla="*/ 1113 h 1200"/>
                <a:gd name="T102" fmla="*/ 797 w 1226"/>
                <a:gd name="T103" fmla="*/ 1173 h 1200"/>
                <a:gd name="T104" fmla="*/ 642 w 1226"/>
                <a:gd name="T105" fmla="*/ 1200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26" h="1200">
                  <a:moveTo>
                    <a:pt x="609" y="230"/>
                  </a:moveTo>
                  <a:lnTo>
                    <a:pt x="609" y="230"/>
                  </a:lnTo>
                  <a:lnTo>
                    <a:pt x="590" y="231"/>
                  </a:lnTo>
                  <a:lnTo>
                    <a:pt x="570" y="233"/>
                  </a:lnTo>
                  <a:lnTo>
                    <a:pt x="551" y="235"/>
                  </a:lnTo>
                  <a:lnTo>
                    <a:pt x="533" y="239"/>
                  </a:lnTo>
                  <a:lnTo>
                    <a:pt x="516" y="242"/>
                  </a:lnTo>
                  <a:lnTo>
                    <a:pt x="499" y="247"/>
                  </a:lnTo>
                  <a:lnTo>
                    <a:pt x="482" y="253"/>
                  </a:lnTo>
                  <a:lnTo>
                    <a:pt x="465" y="260"/>
                  </a:lnTo>
                  <a:lnTo>
                    <a:pt x="450" y="267"/>
                  </a:lnTo>
                  <a:lnTo>
                    <a:pt x="436" y="276"/>
                  </a:lnTo>
                  <a:lnTo>
                    <a:pt x="421" y="284"/>
                  </a:lnTo>
                  <a:lnTo>
                    <a:pt x="407" y="293"/>
                  </a:lnTo>
                  <a:lnTo>
                    <a:pt x="394" y="304"/>
                  </a:lnTo>
                  <a:lnTo>
                    <a:pt x="381" y="315"/>
                  </a:lnTo>
                  <a:lnTo>
                    <a:pt x="369" y="327"/>
                  </a:lnTo>
                  <a:lnTo>
                    <a:pt x="357" y="339"/>
                  </a:lnTo>
                  <a:lnTo>
                    <a:pt x="346" y="352"/>
                  </a:lnTo>
                  <a:lnTo>
                    <a:pt x="335" y="365"/>
                  </a:lnTo>
                  <a:lnTo>
                    <a:pt x="326" y="378"/>
                  </a:lnTo>
                  <a:lnTo>
                    <a:pt x="316" y="394"/>
                  </a:lnTo>
                  <a:lnTo>
                    <a:pt x="308" y="408"/>
                  </a:lnTo>
                  <a:lnTo>
                    <a:pt x="301" y="424"/>
                  </a:lnTo>
                  <a:lnTo>
                    <a:pt x="293" y="439"/>
                  </a:lnTo>
                  <a:lnTo>
                    <a:pt x="287" y="456"/>
                  </a:lnTo>
                  <a:lnTo>
                    <a:pt x="281" y="473"/>
                  </a:lnTo>
                  <a:lnTo>
                    <a:pt x="277" y="489"/>
                  </a:lnTo>
                  <a:lnTo>
                    <a:pt x="272" y="507"/>
                  </a:lnTo>
                  <a:lnTo>
                    <a:pt x="268" y="525"/>
                  </a:lnTo>
                  <a:lnTo>
                    <a:pt x="266" y="543"/>
                  </a:lnTo>
                  <a:lnTo>
                    <a:pt x="265" y="561"/>
                  </a:lnTo>
                  <a:lnTo>
                    <a:pt x="264" y="580"/>
                  </a:lnTo>
                  <a:lnTo>
                    <a:pt x="262" y="599"/>
                  </a:lnTo>
                  <a:lnTo>
                    <a:pt x="262" y="599"/>
                  </a:lnTo>
                  <a:lnTo>
                    <a:pt x="264" y="618"/>
                  </a:lnTo>
                  <a:lnTo>
                    <a:pt x="265" y="637"/>
                  </a:lnTo>
                  <a:lnTo>
                    <a:pt x="266" y="655"/>
                  </a:lnTo>
                  <a:lnTo>
                    <a:pt x="270" y="673"/>
                  </a:lnTo>
                  <a:lnTo>
                    <a:pt x="273" y="691"/>
                  </a:lnTo>
                  <a:lnTo>
                    <a:pt x="278" y="709"/>
                  </a:lnTo>
                  <a:lnTo>
                    <a:pt x="283" y="727"/>
                  </a:lnTo>
                  <a:lnTo>
                    <a:pt x="289" y="744"/>
                  </a:lnTo>
                  <a:lnTo>
                    <a:pt x="296" y="760"/>
                  </a:lnTo>
                  <a:lnTo>
                    <a:pt x="303" y="776"/>
                  </a:lnTo>
                  <a:lnTo>
                    <a:pt x="311" y="792"/>
                  </a:lnTo>
                  <a:lnTo>
                    <a:pt x="320" y="807"/>
                  </a:lnTo>
                  <a:lnTo>
                    <a:pt x="329" y="821"/>
                  </a:lnTo>
                  <a:lnTo>
                    <a:pt x="339" y="836"/>
                  </a:lnTo>
                  <a:lnTo>
                    <a:pt x="350" y="849"/>
                  </a:lnTo>
                  <a:lnTo>
                    <a:pt x="361" y="862"/>
                  </a:lnTo>
                  <a:lnTo>
                    <a:pt x="373" y="874"/>
                  </a:lnTo>
                  <a:lnTo>
                    <a:pt x="385" y="886"/>
                  </a:lnTo>
                  <a:lnTo>
                    <a:pt x="398" y="898"/>
                  </a:lnTo>
                  <a:lnTo>
                    <a:pt x="413" y="907"/>
                  </a:lnTo>
                  <a:lnTo>
                    <a:pt x="426" y="917"/>
                  </a:lnTo>
                  <a:lnTo>
                    <a:pt x="441" y="926"/>
                  </a:lnTo>
                  <a:lnTo>
                    <a:pt x="457" y="935"/>
                  </a:lnTo>
                  <a:lnTo>
                    <a:pt x="473" y="942"/>
                  </a:lnTo>
                  <a:lnTo>
                    <a:pt x="488" y="949"/>
                  </a:lnTo>
                  <a:lnTo>
                    <a:pt x="505" y="955"/>
                  </a:lnTo>
                  <a:lnTo>
                    <a:pt x="522" y="960"/>
                  </a:lnTo>
                  <a:lnTo>
                    <a:pt x="539" y="964"/>
                  </a:lnTo>
                  <a:lnTo>
                    <a:pt x="557" y="967"/>
                  </a:lnTo>
                  <a:lnTo>
                    <a:pt x="575" y="969"/>
                  </a:lnTo>
                  <a:lnTo>
                    <a:pt x="594" y="971"/>
                  </a:lnTo>
                  <a:lnTo>
                    <a:pt x="613" y="972"/>
                  </a:lnTo>
                  <a:lnTo>
                    <a:pt x="613" y="972"/>
                  </a:lnTo>
                  <a:lnTo>
                    <a:pt x="634" y="971"/>
                  </a:lnTo>
                  <a:lnTo>
                    <a:pt x="653" y="969"/>
                  </a:lnTo>
                  <a:lnTo>
                    <a:pt x="672" y="967"/>
                  </a:lnTo>
                  <a:lnTo>
                    <a:pt x="690" y="964"/>
                  </a:lnTo>
                  <a:lnTo>
                    <a:pt x="708" y="960"/>
                  </a:lnTo>
                  <a:lnTo>
                    <a:pt x="725" y="955"/>
                  </a:lnTo>
                  <a:lnTo>
                    <a:pt x="741" y="949"/>
                  </a:lnTo>
                  <a:lnTo>
                    <a:pt x="758" y="942"/>
                  </a:lnTo>
                  <a:lnTo>
                    <a:pt x="774" y="935"/>
                  </a:lnTo>
                  <a:lnTo>
                    <a:pt x="789" y="926"/>
                  </a:lnTo>
                  <a:lnTo>
                    <a:pt x="803" y="918"/>
                  </a:lnTo>
                  <a:lnTo>
                    <a:pt x="818" y="909"/>
                  </a:lnTo>
                  <a:lnTo>
                    <a:pt x="831" y="898"/>
                  </a:lnTo>
                  <a:lnTo>
                    <a:pt x="844" y="887"/>
                  </a:lnTo>
                  <a:lnTo>
                    <a:pt x="856" y="875"/>
                  </a:lnTo>
                  <a:lnTo>
                    <a:pt x="868" y="863"/>
                  </a:lnTo>
                  <a:lnTo>
                    <a:pt x="879" y="851"/>
                  </a:lnTo>
                  <a:lnTo>
                    <a:pt x="889" y="837"/>
                  </a:lnTo>
                  <a:lnTo>
                    <a:pt x="899" y="824"/>
                  </a:lnTo>
                  <a:lnTo>
                    <a:pt x="908" y="809"/>
                  </a:lnTo>
                  <a:lnTo>
                    <a:pt x="917" y="794"/>
                  </a:lnTo>
                  <a:lnTo>
                    <a:pt x="924" y="778"/>
                  </a:lnTo>
                  <a:lnTo>
                    <a:pt x="931" y="763"/>
                  </a:lnTo>
                  <a:lnTo>
                    <a:pt x="938" y="746"/>
                  </a:lnTo>
                  <a:lnTo>
                    <a:pt x="943" y="729"/>
                  </a:lnTo>
                  <a:lnTo>
                    <a:pt x="948" y="713"/>
                  </a:lnTo>
                  <a:lnTo>
                    <a:pt x="953" y="695"/>
                  </a:lnTo>
                  <a:lnTo>
                    <a:pt x="956" y="677"/>
                  </a:lnTo>
                  <a:lnTo>
                    <a:pt x="959" y="659"/>
                  </a:lnTo>
                  <a:lnTo>
                    <a:pt x="961" y="641"/>
                  </a:lnTo>
                  <a:lnTo>
                    <a:pt x="962" y="622"/>
                  </a:lnTo>
                  <a:lnTo>
                    <a:pt x="962" y="604"/>
                  </a:lnTo>
                  <a:lnTo>
                    <a:pt x="962" y="604"/>
                  </a:lnTo>
                  <a:lnTo>
                    <a:pt x="962" y="585"/>
                  </a:lnTo>
                  <a:lnTo>
                    <a:pt x="961" y="566"/>
                  </a:lnTo>
                  <a:lnTo>
                    <a:pt x="959" y="547"/>
                  </a:lnTo>
                  <a:lnTo>
                    <a:pt x="955" y="529"/>
                  </a:lnTo>
                  <a:lnTo>
                    <a:pt x="951" y="511"/>
                  </a:lnTo>
                  <a:lnTo>
                    <a:pt x="948" y="493"/>
                  </a:lnTo>
                  <a:lnTo>
                    <a:pt x="942" y="476"/>
                  </a:lnTo>
                  <a:lnTo>
                    <a:pt x="936" y="458"/>
                  </a:lnTo>
                  <a:lnTo>
                    <a:pt x="930" y="443"/>
                  </a:lnTo>
                  <a:lnTo>
                    <a:pt x="922" y="426"/>
                  </a:lnTo>
                  <a:lnTo>
                    <a:pt x="914" y="411"/>
                  </a:lnTo>
                  <a:lnTo>
                    <a:pt x="905" y="395"/>
                  </a:lnTo>
                  <a:lnTo>
                    <a:pt x="895" y="381"/>
                  </a:lnTo>
                  <a:lnTo>
                    <a:pt x="886" y="366"/>
                  </a:lnTo>
                  <a:lnTo>
                    <a:pt x="875" y="353"/>
                  </a:lnTo>
                  <a:lnTo>
                    <a:pt x="863" y="340"/>
                  </a:lnTo>
                  <a:lnTo>
                    <a:pt x="851" y="328"/>
                  </a:lnTo>
                  <a:lnTo>
                    <a:pt x="839" y="316"/>
                  </a:lnTo>
                  <a:lnTo>
                    <a:pt x="826" y="305"/>
                  </a:lnTo>
                  <a:lnTo>
                    <a:pt x="812" y="295"/>
                  </a:lnTo>
                  <a:lnTo>
                    <a:pt x="797" y="285"/>
                  </a:lnTo>
                  <a:lnTo>
                    <a:pt x="783" y="276"/>
                  </a:lnTo>
                  <a:lnTo>
                    <a:pt x="768" y="267"/>
                  </a:lnTo>
                  <a:lnTo>
                    <a:pt x="752" y="260"/>
                  </a:lnTo>
                  <a:lnTo>
                    <a:pt x="735" y="253"/>
                  </a:lnTo>
                  <a:lnTo>
                    <a:pt x="719" y="247"/>
                  </a:lnTo>
                  <a:lnTo>
                    <a:pt x="702" y="242"/>
                  </a:lnTo>
                  <a:lnTo>
                    <a:pt x="684" y="239"/>
                  </a:lnTo>
                  <a:lnTo>
                    <a:pt x="666" y="235"/>
                  </a:lnTo>
                  <a:lnTo>
                    <a:pt x="647" y="233"/>
                  </a:lnTo>
                  <a:lnTo>
                    <a:pt x="629" y="231"/>
                  </a:lnTo>
                  <a:lnTo>
                    <a:pt x="609" y="230"/>
                  </a:lnTo>
                  <a:close/>
                  <a:moveTo>
                    <a:pt x="609" y="1200"/>
                  </a:moveTo>
                  <a:lnTo>
                    <a:pt x="609" y="1200"/>
                  </a:lnTo>
                  <a:lnTo>
                    <a:pt x="576" y="1200"/>
                  </a:lnTo>
                  <a:lnTo>
                    <a:pt x="544" y="1198"/>
                  </a:lnTo>
                  <a:lnTo>
                    <a:pt x="513" y="1194"/>
                  </a:lnTo>
                  <a:lnTo>
                    <a:pt x="482" y="1188"/>
                  </a:lnTo>
                  <a:lnTo>
                    <a:pt x="452" y="1182"/>
                  </a:lnTo>
                  <a:lnTo>
                    <a:pt x="422" y="1174"/>
                  </a:lnTo>
                  <a:lnTo>
                    <a:pt x="394" y="1164"/>
                  </a:lnTo>
                  <a:lnTo>
                    <a:pt x="366" y="1153"/>
                  </a:lnTo>
                  <a:lnTo>
                    <a:pt x="339" y="1141"/>
                  </a:lnTo>
                  <a:lnTo>
                    <a:pt x="313" y="1128"/>
                  </a:lnTo>
                  <a:lnTo>
                    <a:pt x="286" y="1114"/>
                  </a:lnTo>
                  <a:lnTo>
                    <a:pt x="262" y="1098"/>
                  </a:lnTo>
                  <a:lnTo>
                    <a:pt x="238" y="1082"/>
                  </a:lnTo>
                  <a:lnTo>
                    <a:pt x="216" y="1064"/>
                  </a:lnTo>
                  <a:lnTo>
                    <a:pt x="193" y="1045"/>
                  </a:lnTo>
                  <a:lnTo>
                    <a:pt x="173" y="1026"/>
                  </a:lnTo>
                  <a:lnTo>
                    <a:pt x="152" y="1004"/>
                  </a:lnTo>
                  <a:lnTo>
                    <a:pt x="133" y="983"/>
                  </a:lnTo>
                  <a:lnTo>
                    <a:pt x="117" y="960"/>
                  </a:lnTo>
                  <a:lnTo>
                    <a:pt x="100" y="937"/>
                  </a:lnTo>
                  <a:lnTo>
                    <a:pt x="84" y="912"/>
                  </a:lnTo>
                  <a:lnTo>
                    <a:pt x="70" y="887"/>
                  </a:lnTo>
                  <a:lnTo>
                    <a:pt x="57" y="862"/>
                  </a:lnTo>
                  <a:lnTo>
                    <a:pt x="45" y="836"/>
                  </a:lnTo>
                  <a:lnTo>
                    <a:pt x="34" y="808"/>
                  </a:lnTo>
                  <a:lnTo>
                    <a:pt x="26" y="781"/>
                  </a:lnTo>
                  <a:lnTo>
                    <a:pt x="18" y="752"/>
                  </a:lnTo>
                  <a:lnTo>
                    <a:pt x="10" y="723"/>
                  </a:lnTo>
                  <a:lnTo>
                    <a:pt x="6" y="694"/>
                  </a:lnTo>
                  <a:lnTo>
                    <a:pt x="2" y="665"/>
                  </a:lnTo>
                  <a:lnTo>
                    <a:pt x="0" y="634"/>
                  </a:lnTo>
                  <a:lnTo>
                    <a:pt x="0" y="604"/>
                  </a:lnTo>
                  <a:lnTo>
                    <a:pt x="0" y="604"/>
                  </a:lnTo>
                  <a:lnTo>
                    <a:pt x="0" y="573"/>
                  </a:lnTo>
                  <a:lnTo>
                    <a:pt x="2" y="542"/>
                  </a:lnTo>
                  <a:lnTo>
                    <a:pt x="6" y="512"/>
                  </a:lnTo>
                  <a:lnTo>
                    <a:pt x="12" y="482"/>
                  </a:lnTo>
                  <a:lnTo>
                    <a:pt x="18" y="454"/>
                  </a:lnTo>
                  <a:lnTo>
                    <a:pt x="26" y="425"/>
                  </a:lnTo>
                  <a:lnTo>
                    <a:pt x="34" y="396"/>
                  </a:lnTo>
                  <a:lnTo>
                    <a:pt x="45" y="370"/>
                  </a:lnTo>
                  <a:lnTo>
                    <a:pt x="57" y="342"/>
                  </a:lnTo>
                  <a:lnTo>
                    <a:pt x="70" y="316"/>
                  </a:lnTo>
                  <a:lnTo>
                    <a:pt x="84" y="291"/>
                  </a:lnTo>
                  <a:lnTo>
                    <a:pt x="100" y="267"/>
                  </a:lnTo>
                  <a:lnTo>
                    <a:pt x="117" y="243"/>
                  </a:lnTo>
                  <a:lnTo>
                    <a:pt x="135" y="221"/>
                  </a:lnTo>
                  <a:lnTo>
                    <a:pt x="154" y="198"/>
                  </a:lnTo>
                  <a:lnTo>
                    <a:pt x="174" y="178"/>
                  </a:lnTo>
                  <a:lnTo>
                    <a:pt x="195" y="157"/>
                  </a:lnTo>
                  <a:lnTo>
                    <a:pt x="217" y="138"/>
                  </a:lnTo>
                  <a:lnTo>
                    <a:pt x="240" y="120"/>
                  </a:lnTo>
                  <a:lnTo>
                    <a:pt x="264" y="104"/>
                  </a:lnTo>
                  <a:lnTo>
                    <a:pt x="289" y="88"/>
                  </a:lnTo>
                  <a:lnTo>
                    <a:pt x="315" y="73"/>
                  </a:lnTo>
                  <a:lnTo>
                    <a:pt x="341" y="59"/>
                  </a:lnTo>
                  <a:lnTo>
                    <a:pt x="369" y="47"/>
                  </a:lnTo>
                  <a:lnTo>
                    <a:pt x="397" y="37"/>
                  </a:lnTo>
                  <a:lnTo>
                    <a:pt x="426" y="27"/>
                  </a:lnTo>
                  <a:lnTo>
                    <a:pt x="456" y="19"/>
                  </a:lnTo>
                  <a:lnTo>
                    <a:pt x="486" y="12"/>
                  </a:lnTo>
                  <a:lnTo>
                    <a:pt x="517" y="7"/>
                  </a:lnTo>
                  <a:lnTo>
                    <a:pt x="549" y="3"/>
                  </a:lnTo>
                  <a:lnTo>
                    <a:pt x="581" y="1"/>
                  </a:lnTo>
                  <a:lnTo>
                    <a:pt x="613" y="0"/>
                  </a:lnTo>
                  <a:lnTo>
                    <a:pt x="613" y="0"/>
                  </a:lnTo>
                  <a:lnTo>
                    <a:pt x="647" y="1"/>
                  </a:lnTo>
                  <a:lnTo>
                    <a:pt x="679" y="3"/>
                  </a:lnTo>
                  <a:lnTo>
                    <a:pt x="710" y="7"/>
                  </a:lnTo>
                  <a:lnTo>
                    <a:pt x="741" y="12"/>
                  </a:lnTo>
                  <a:lnTo>
                    <a:pt x="771" y="19"/>
                  </a:lnTo>
                  <a:lnTo>
                    <a:pt x="801" y="27"/>
                  </a:lnTo>
                  <a:lnTo>
                    <a:pt x="830" y="35"/>
                  </a:lnTo>
                  <a:lnTo>
                    <a:pt x="858" y="46"/>
                  </a:lnTo>
                  <a:lnTo>
                    <a:pt x="886" y="58"/>
                  </a:lnTo>
                  <a:lnTo>
                    <a:pt x="912" y="73"/>
                  </a:lnTo>
                  <a:lnTo>
                    <a:pt x="937" y="87"/>
                  </a:lnTo>
                  <a:lnTo>
                    <a:pt x="962" y="102"/>
                  </a:lnTo>
                  <a:lnTo>
                    <a:pt x="986" y="119"/>
                  </a:lnTo>
                  <a:lnTo>
                    <a:pt x="1009" y="137"/>
                  </a:lnTo>
                  <a:lnTo>
                    <a:pt x="1031" y="155"/>
                  </a:lnTo>
                  <a:lnTo>
                    <a:pt x="1052" y="175"/>
                  </a:lnTo>
                  <a:lnTo>
                    <a:pt x="1072" y="196"/>
                  </a:lnTo>
                  <a:lnTo>
                    <a:pt x="1091" y="218"/>
                  </a:lnTo>
                  <a:lnTo>
                    <a:pt x="1109" y="240"/>
                  </a:lnTo>
                  <a:lnTo>
                    <a:pt x="1125" y="264"/>
                  </a:lnTo>
                  <a:lnTo>
                    <a:pt x="1140" y="289"/>
                  </a:lnTo>
                  <a:lnTo>
                    <a:pt x="1154" y="314"/>
                  </a:lnTo>
                  <a:lnTo>
                    <a:pt x="1168" y="339"/>
                  </a:lnTo>
                  <a:lnTo>
                    <a:pt x="1180" y="365"/>
                  </a:lnTo>
                  <a:lnTo>
                    <a:pt x="1190" y="393"/>
                  </a:lnTo>
                  <a:lnTo>
                    <a:pt x="1200" y="420"/>
                  </a:lnTo>
                  <a:lnTo>
                    <a:pt x="1207" y="449"/>
                  </a:lnTo>
                  <a:lnTo>
                    <a:pt x="1214" y="479"/>
                  </a:lnTo>
                  <a:lnTo>
                    <a:pt x="1219" y="507"/>
                  </a:lnTo>
                  <a:lnTo>
                    <a:pt x="1223" y="537"/>
                  </a:lnTo>
                  <a:lnTo>
                    <a:pt x="1225" y="568"/>
                  </a:lnTo>
                  <a:lnTo>
                    <a:pt x="1226" y="599"/>
                  </a:lnTo>
                  <a:lnTo>
                    <a:pt x="1226" y="599"/>
                  </a:lnTo>
                  <a:lnTo>
                    <a:pt x="1225" y="629"/>
                  </a:lnTo>
                  <a:lnTo>
                    <a:pt x="1223" y="660"/>
                  </a:lnTo>
                  <a:lnTo>
                    <a:pt x="1219" y="690"/>
                  </a:lnTo>
                  <a:lnTo>
                    <a:pt x="1214" y="720"/>
                  </a:lnTo>
                  <a:lnTo>
                    <a:pt x="1207" y="749"/>
                  </a:lnTo>
                  <a:lnTo>
                    <a:pt x="1200" y="777"/>
                  </a:lnTo>
                  <a:lnTo>
                    <a:pt x="1190" y="805"/>
                  </a:lnTo>
                  <a:lnTo>
                    <a:pt x="1180" y="832"/>
                  </a:lnTo>
                  <a:lnTo>
                    <a:pt x="1168" y="858"/>
                  </a:lnTo>
                  <a:lnTo>
                    <a:pt x="1154" y="885"/>
                  </a:lnTo>
                  <a:lnTo>
                    <a:pt x="1140" y="910"/>
                  </a:lnTo>
                  <a:lnTo>
                    <a:pt x="1125" y="934"/>
                  </a:lnTo>
                  <a:lnTo>
                    <a:pt x="1108" y="958"/>
                  </a:lnTo>
                  <a:lnTo>
                    <a:pt x="1090" y="980"/>
                  </a:lnTo>
                  <a:lnTo>
                    <a:pt x="1071" y="1002"/>
                  </a:lnTo>
                  <a:lnTo>
                    <a:pt x="1051" y="1023"/>
                  </a:lnTo>
                  <a:lnTo>
                    <a:pt x="1029" y="1044"/>
                  </a:lnTo>
                  <a:lnTo>
                    <a:pt x="1008" y="1061"/>
                  </a:lnTo>
                  <a:lnTo>
                    <a:pt x="985" y="1081"/>
                  </a:lnTo>
                  <a:lnTo>
                    <a:pt x="960" y="1097"/>
                  </a:lnTo>
                  <a:lnTo>
                    <a:pt x="936" y="1113"/>
                  </a:lnTo>
                  <a:lnTo>
                    <a:pt x="910" y="1127"/>
                  </a:lnTo>
                  <a:lnTo>
                    <a:pt x="883" y="1140"/>
                  </a:lnTo>
                  <a:lnTo>
                    <a:pt x="856" y="1152"/>
                  </a:lnTo>
                  <a:lnTo>
                    <a:pt x="827" y="1163"/>
                  </a:lnTo>
                  <a:lnTo>
                    <a:pt x="797" y="1173"/>
                  </a:lnTo>
                  <a:lnTo>
                    <a:pt x="769" y="1181"/>
                  </a:lnTo>
                  <a:lnTo>
                    <a:pt x="738" y="1188"/>
                  </a:lnTo>
                  <a:lnTo>
                    <a:pt x="707" y="1193"/>
                  </a:lnTo>
                  <a:lnTo>
                    <a:pt x="674" y="1198"/>
                  </a:lnTo>
                  <a:lnTo>
                    <a:pt x="642" y="1200"/>
                  </a:lnTo>
                  <a:lnTo>
                    <a:pt x="609" y="1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6" name="Freeform 20"/>
            <p:cNvSpPr>
              <a:spLocks noEditPoints="1"/>
            </p:cNvSpPr>
            <p:nvPr userDrawn="1"/>
          </p:nvSpPr>
          <p:spPr bwMode="auto">
            <a:xfrm>
              <a:off x="6402388" y="3122613"/>
              <a:ext cx="828675" cy="946150"/>
            </a:xfrm>
            <a:custGeom>
              <a:avLst/>
              <a:gdLst>
                <a:gd name="T0" fmla="*/ 733 w 1044"/>
                <a:gd name="T1" fmla="*/ 661 h 1192"/>
                <a:gd name="T2" fmla="*/ 601 w 1044"/>
                <a:gd name="T3" fmla="*/ 636 h 1192"/>
                <a:gd name="T4" fmla="*/ 496 w 1044"/>
                <a:gd name="T5" fmla="*/ 634 h 1192"/>
                <a:gd name="T6" fmla="*/ 391 w 1044"/>
                <a:gd name="T7" fmla="*/ 653 h 1192"/>
                <a:gd name="T8" fmla="*/ 315 w 1044"/>
                <a:gd name="T9" fmla="*/ 695 h 1192"/>
                <a:gd name="T10" fmla="*/ 272 w 1044"/>
                <a:gd name="T11" fmla="*/ 758 h 1192"/>
                <a:gd name="T12" fmla="*/ 262 w 1044"/>
                <a:gd name="T13" fmla="*/ 823 h 1192"/>
                <a:gd name="T14" fmla="*/ 271 w 1044"/>
                <a:gd name="T15" fmla="*/ 879 h 1192"/>
                <a:gd name="T16" fmla="*/ 312 w 1044"/>
                <a:gd name="T17" fmla="*/ 937 h 1192"/>
                <a:gd name="T18" fmla="*/ 378 w 1044"/>
                <a:gd name="T19" fmla="*/ 976 h 1192"/>
                <a:gd name="T20" fmla="*/ 461 w 1044"/>
                <a:gd name="T21" fmla="*/ 992 h 1192"/>
                <a:gd name="T22" fmla="*/ 547 w 1044"/>
                <a:gd name="T23" fmla="*/ 989 h 1192"/>
                <a:gd name="T24" fmla="*/ 657 w 1044"/>
                <a:gd name="T25" fmla="*/ 954 h 1192"/>
                <a:gd name="T26" fmla="*/ 738 w 1044"/>
                <a:gd name="T27" fmla="*/ 891 h 1192"/>
                <a:gd name="T28" fmla="*/ 772 w 1044"/>
                <a:gd name="T29" fmla="*/ 838 h 1192"/>
                <a:gd name="T30" fmla="*/ 786 w 1044"/>
                <a:gd name="T31" fmla="*/ 790 h 1192"/>
                <a:gd name="T32" fmla="*/ 790 w 1044"/>
                <a:gd name="T33" fmla="*/ 679 h 1192"/>
                <a:gd name="T34" fmla="*/ 767 w 1044"/>
                <a:gd name="T35" fmla="*/ 1043 h 1192"/>
                <a:gd name="T36" fmla="*/ 696 w 1044"/>
                <a:gd name="T37" fmla="*/ 1106 h 1192"/>
                <a:gd name="T38" fmla="*/ 609 w 1044"/>
                <a:gd name="T39" fmla="*/ 1154 h 1192"/>
                <a:gd name="T40" fmla="*/ 503 w 1044"/>
                <a:gd name="T41" fmla="*/ 1183 h 1192"/>
                <a:gd name="T42" fmla="*/ 410 w 1044"/>
                <a:gd name="T43" fmla="*/ 1192 h 1192"/>
                <a:gd name="T44" fmla="*/ 330 w 1044"/>
                <a:gd name="T45" fmla="*/ 1186 h 1192"/>
                <a:gd name="T46" fmla="*/ 255 w 1044"/>
                <a:gd name="T47" fmla="*/ 1168 h 1192"/>
                <a:gd name="T48" fmla="*/ 184 w 1044"/>
                <a:gd name="T49" fmla="*/ 1139 h 1192"/>
                <a:gd name="T50" fmla="*/ 123 w 1044"/>
                <a:gd name="T51" fmla="*/ 1100 h 1192"/>
                <a:gd name="T52" fmla="*/ 73 w 1044"/>
                <a:gd name="T53" fmla="*/ 1050 h 1192"/>
                <a:gd name="T54" fmla="*/ 34 w 1044"/>
                <a:gd name="T55" fmla="*/ 989 h 1192"/>
                <a:gd name="T56" fmla="*/ 9 w 1044"/>
                <a:gd name="T57" fmla="*/ 917 h 1192"/>
                <a:gd name="T58" fmla="*/ 0 w 1044"/>
                <a:gd name="T59" fmla="*/ 836 h 1192"/>
                <a:gd name="T60" fmla="*/ 3 w 1044"/>
                <a:gd name="T61" fmla="*/ 787 h 1192"/>
                <a:gd name="T62" fmla="*/ 20 w 1044"/>
                <a:gd name="T63" fmla="*/ 706 h 1192"/>
                <a:gd name="T64" fmla="*/ 55 w 1044"/>
                <a:gd name="T65" fmla="*/ 635 h 1192"/>
                <a:gd name="T66" fmla="*/ 104 w 1044"/>
                <a:gd name="T67" fmla="*/ 578 h 1192"/>
                <a:gd name="T68" fmla="*/ 166 w 1044"/>
                <a:gd name="T69" fmla="*/ 531 h 1192"/>
                <a:gd name="T70" fmla="*/ 240 w 1044"/>
                <a:gd name="T71" fmla="*/ 497 h 1192"/>
                <a:gd name="T72" fmla="*/ 324 w 1044"/>
                <a:gd name="T73" fmla="*/ 474 h 1192"/>
                <a:gd name="T74" fmla="*/ 417 w 1044"/>
                <a:gd name="T75" fmla="*/ 463 h 1192"/>
                <a:gd name="T76" fmla="*/ 517 w 1044"/>
                <a:gd name="T77" fmla="*/ 462 h 1192"/>
                <a:gd name="T78" fmla="*/ 682 w 1044"/>
                <a:gd name="T79" fmla="*/ 481 h 1192"/>
                <a:gd name="T80" fmla="*/ 785 w 1044"/>
                <a:gd name="T81" fmla="*/ 481 h 1192"/>
                <a:gd name="T82" fmla="*/ 774 w 1044"/>
                <a:gd name="T83" fmla="*/ 399 h 1192"/>
                <a:gd name="T84" fmla="*/ 729 w 1044"/>
                <a:gd name="T85" fmla="*/ 315 h 1192"/>
                <a:gd name="T86" fmla="*/ 649 w 1044"/>
                <a:gd name="T87" fmla="*/ 260 h 1192"/>
                <a:gd name="T88" fmla="*/ 535 w 1044"/>
                <a:gd name="T89" fmla="*/ 236 h 1192"/>
                <a:gd name="T90" fmla="*/ 411 w 1044"/>
                <a:gd name="T91" fmla="*/ 240 h 1192"/>
                <a:gd name="T92" fmla="*/ 250 w 1044"/>
                <a:gd name="T93" fmla="*/ 277 h 1192"/>
                <a:gd name="T94" fmla="*/ 100 w 1044"/>
                <a:gd name="T95" fmla="*/ 95 h 1192"/>
                <a:gd name="T96" fmla="*/ 271 w 1044"/>
                <a:gd name="T97" fmla="*/ 32 h 1192"/>
                <a:gd name="T98" fmla="*/ 380 w 1044"/>
                <a:gd name="T99" fmla="*/ 11 h 1192"/>
                <a:gd name="T100" fmla="*/ 504 w 1044"/>
                <a:gd name="T101" fmla="*/ 0 h 1192"/>
                <a:gd name="T102" fmla="*/ 601 w 1044"/>
                <a:gd name="T103" fmla="*/ 1 h 1192"/>
                <a:gd name="T104" fmla="*/ 712 w 1044"/>
                <a:gd name="T105" fmla="*/ 18 h 1192"/>
                <a:gd name="T106" fmla="*/ 806 w 1044"/>
                <a:gd name="T107" fmla="*/ 50 h 1192"/>
                <a:gd name="T108" fmla="*/ 885 w 1044"/>
                <a:gd name="T109" fmla="*/ 98 h 1192"/>
                <a:gd name="T110" fmla="*/ 948 w 1044"/>
                <a:gd name="T111" fmla="*/ 160 h 1192"/>
                <a:gd name="T112" fmla="*/ 995 w 1044"/>
                <a:gd name="T113" fmla="*/ 236 h 1192"/>
                <a:gd name="T114" fmla="*/ 1027 w 1044"/>
                <a:gd name="T115" fmla="*/ 326 h 1192"/>
                <a:gd name="T116" fmla="*/ 1043 w 1044"/>
                <a:gd name="T117" fmla="*/ 429 h 1192"/>
                <a:gd name="T118" fmla="*/ 782 w 1044"/>
                <a:gd name="T119" fmla="*/ 1167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44" h="1192">
                  <a:moveTo>
                    <a:pt x="790" y="679"/>
                  </a:moveTo>
                  <a:lnTo>
                    <a:pt x="790" y="679"/>
                  </a:lnTo>
                  <a:lnTo>
                    <a:pt x="762" y="670"/>
                  </a:lnTo>
                  <a:lnTo>
                    <a:pt x="733" y="661"/>
                  </a:lnTo>
                  <a:lnTo>
                    <a:pt x="704" y="653"/>
                  </a:lnTo>
                  <a:lnTo>
                    <a:pt x="670" y="646"/>
                  </a:lnTo>
                  <a:lnTo>
                    <a:pt x="637" y="641"/>
                  </a:lnTo>
                  <a:lnTo>
                    <a:pt x="601" y="636"/>
                  </a:lnTo>
                  <a:lnTo>
                    <a:pt x="564" y="634"/>
                  </a:lnTo>
                  <a:lnTo>
                    <a:pt x="526" y="633"/>
                  </a:lnTo>
                  <a:lnTo>
                    <a:pt x="526" y="633"/>
                  </a:lnTo>
                  <a:lnTo>
                    <a:pt x="496" y="634"/>
                  </a:lnTo>
                  <a:lnTo>
                    <a:pt x="467" y="636"/>
                  </a:lnTo>
                  <a:lnTo>
                    <a:pt x="440" y="640"/>
                  </a:lnTo>
                  <a:lnTo>
                    <a:pt x="415" y="646"/>
                  </a:lnTo>
                  <a:lnTo>
                    <a:pt x="391" y="653"/>
                  </a:lnTo>
                  <a:lnTo>
                    <a:pt x="369" y="661"/>
                  </a:lnTo>
                  <a:lnTo>
                    <a:pt x="350" y="671"/>
                  </a:lnTo>
                  <a:lnTo>
                    <a:pt x="332" y="682"/>
                  </a:lnTo>
                  <a:lnTo>
                    <a:pt x="315" y="695"/>
                  </a:lnTo>
                  <a:lnTo>
                    <a:pt x="301" y="708"/>
                  </a:lnTo>
                  <a:lnTo>
                    <a:pt x="289" y="724"/>
                  </a:lnTo>
                  <a:lnTo>
                    <a:pt x="280" y="740"/>
                  </a:lnTo>
                  <a:lnTo>
                    <a:pt x="272" y="758"/>
                  </a:lnTo>
                  <a:lnTo>
                    <a:pt x="266" y="777"/>
                  </a:lnTo>
                  <a:lnTo>
                    <a:pt x="263" y="798"/>
                  </a:lnTo>
                  <a:lnTo>
                    <a:pt x="262" y="819"/>
                  </a:lnTo>
                  <a:lnTo>
                    <a:pt x="262" y="823"/>
                  </a:lnTo>
                  <a:lnTo>
                    <a:pt x="262" y="823"/>
                  </a:lnTo>
                  <a:lnTo>
                    <a:pt x="263" y="843"/>
                  </a:lnTo>
                  <a:lnTo>
                    <a:pt x="266" y="861"/>
                  </a:lnTo>
                  <a:lnTo>
                    <a:pt x="271" y="879"/>
                  </a:lnTo>
                  <a:lnTo>
                    <a:pt x="280" y="896"/>
                  </a:lnTo>
                  <a:lnTo>
                    <a:pt x="288" y="911"/>
                  </a:lnTo>
                  <a:lnTo>
                    <a:pt x="300" y="924"/>
                  </a:lnTo>
                  <a:lnTo>
                    <a:pt x="312" y="937"/>
                  </a:lnTo>
                  <a:lnTo>
                    <a:pt x="326" y="948"/>
                  </a:lnTo>
                  <a:lnTo>
                    <a:pt x="342" y="959"/>
                  </a:lnTo>
                  <a:lnTo>
                    <a:pt x="360" y="967"/>
                  </a:lnTo>
                  <a:lnTo>
                    <a:pt x="378" y="976"/>
                  </a:lnTo>
                  <a:lnTo>
                    <a:pt x="397" y="982"/>
                  </a:lnTo>
                  <a:lnTo>
                    <a:pt x="417" y="986"/>
                  </a:lnTo>
                  <a:lnTo>
                    <a:pt x="438" y="990"/>
                  </a:lnTo>
                  <a:lnTo>
                    <a:pt x="461" y="992"/>
                  </a:lnTo>
                  <a:lnTo>
                    <a:pt x="484" y="992"/>
                  </a:lnTo>
                  <a:lnTo>
                    <a:pt x="484" y="992"/>
                  </a:lnTo>
                  <a:lnTo>
                    <a:pt x="516" y="991"/>
                  </a:lnTo>
                  <a:lnTo>
                    <a:pt x="547" y="989"/>
                  </a:lnTo>
                  <a:lnTo>
                    <a:pt x="577" y="983"/>
                  </a:lnTo>
                  <a:lnTo>
                    <a:pt x="606" y="976"/>
                  </a:lnTo>
                  <a:lnTo>
                    <a:pt x="632" y="966"/>
                  </a:lnTo>
                  <a:lnTo>
                    <a:pt x="657" y="954"/>
                  </a:lnTo>
                  <a:lnTo>
                    <a:pt x="681" y="941"/>
                  </a:lnTo>
                  <a:lnTo>
                    <a:pt x="702" y="925"/>
                  </a:lnTo>
                  <a:lnTo>
                    <a:pt x="721" y="909"/>
                  </a:lnTo>
                  <a:lnTo>
                    <a:pt x="738" y="891"/>
                  </a:lnTo>
                  <a:lnTo>
                    <a:pt x="754" y="871"/>
                  </a:lnTo>
                  <a:lnTo>
                    <a:pt x="760" y="860"/>
                  </a:lnTo>
                  <a:lnTo>
                    <a:pt x="766" y="849"/>
                  </a:lnTo>
                  <a:lnTo>
                    <a:pt x="772" y="838"/>
                  </a:lnTo>
                  <a:lnTo>
                    <a:pt x="776" y="826"/>
                  </a:lnTo>
                  <a:lnTo>
                    <a:pt x="780" y="814"/>
                  </a:lnTo>
                  <a:lnTo>
                    <a:pt x="784" y="802"/>
                  </a:lnTo>
                  <a:lnTo>
                    <a:pt x="786" y="790"/>
                  </a:lnTo>
                  <a:lnTo>
                    <a:pt x="787" y="777"/>
                  </a:lnTo>
                  <a:lnTo>
                    <a:pt x="788" y="764"/>
                  </a:lnTo>
                  <a:lnTo>
                    <a:pt x="790" y="751"/>
                  </a:lnTo>
                  <a:lnTo>
                    <a:pt x="790" y="679"/>
                  </a:lnTo>
                  <a:close/>
                  <a:moveTo>
                    <a:pt x="782" y="1167"/>
                  </a:moveTo>
                  <a:lnTo>
                    <a:pt x="782" y="1026"/>
                  </a:lnTo>
                  <a:lnTo>
                    <a:pt x="782" y="1026"/>
                  </a:lnTo>
                  <a:lnTo>
                    <a:pt x="767" y="1043"/>
                  </a:lnTo>
                  <a:lnTo>
                    <a:pt x="751" y="1059"/>
                  </a:lnTo>
                  <a:lnTo>
                    <a:pt x="733" y="1076"/>
                  </a:lnTo>
                  <a:lnTo>
                    <a:pt x="716" y="1091"/>
                  </a:lnTo>
                  <a:lnTo>
                    <a:pt x="696" y="1106"/>
                  </a:lnTo>
                  <a:lnTo>
                    <a:pt x="676" y="1119"/>
                  </a:lnTo>
                  <a:lnTo>
                    <a:pt x="655" y="1132"/>
                  </a:lnTo>
                  <a:lnTo>
                    <a:pt x="632" y="1144"/>
                  </a:lnTo>
                  <a:lnTo>
                    <a:pt x="609" y="1154"/>
                  </a:lnTo>
                  <a:lnTo>
                    <a:pt x="584" y="1163"/>
                  </a:lnTo>
                  <a:lnTo>
                    <a:pt x="558" y="1172"/>
                  </a:lnTo>
                  <a:lnTo>
                    <a:pt x="530" y="1179"/>
                  </a:lnTo>
                  <a:lnTo>
                    <a:pt x="503" y="1183"/>
                  </a:lnTo>
                  <a:lnTo>
                    <a:pt x="473" y="1188"/>
                  </a:lnTo>
                  <a:lnTo>
                    <a:pt x="442" y="1191"/>
                  </a:lnTo>
                  <a:lnTo>
                    <a:pt x="410" y="1192"/>
                  </a:lnTo>
                  <a:lnTo>
                    <a:pt x="410" y="1192"/>
                  </a:lnTo>
                  <a:lnTo>
                    <a:pt x="389" y="1191"/>
                  </a:lnTo>
                  <a:lnTo>
                    <a:pt x="369" y="1189"/>
                  </a:lnTo>
                  <a:lnTo>
                    <a:pt x="349" y="1188"/>
                  </a:lnTo>
                  <a:lnTo>
                    <a:pt x="330" y="1186"/>
                  </a:lnTo>
                  <a:lnTo>
                    <a:pt x="311" y="1182"/>
                  </a:lnTo>
                  <a:lnTo>
                    <a:pt x="292" y="1179"/>
                  </a:lnTo>
                  <a:lnTo>
                    <a:pt x="272" y="1174"/>
                  </a:lnTo>
                  <a:lnTo>
                    <a:pt x="255" y="1168"/>
                  </a:lnTo>
                  <a:lnTo>
                    <a:pt x="235" y="1162"/>
                  </a:lnTo>
                  <a:lnTo>
                    <a:pt x="219" y="1155"/>
                  </a:lnTo>
                  <a:lnTo>
                    <a:pt x="201" y="1148"/>
                  </a:lnTo>
                  <a:lnTo>
                    <a:pt x="184" y="1139"/>
                  </a:lnTo>
                  <a:lnTo>
                    <a:pt x="169" y="1131"/>
                  </a:lnTo>
                  <a:lnTo>
                    <a:pt x="153" y="1121"/>
                  </a:lnTo>
                  <a:lnTo>
                    <a:pt x="137" y="1111"/>
                  </a:lnTo>
                  <a:lnTo>
                    <a:pt x="123" y="1100"/>
                  </a:lnTo>
                  <a:lnTo>
                    <a:pt x="110" y="1089"/>
                  </a:lnTo>
                  <a:lnTo>
                    <a:pt x="97" y="1076"/>
                  </a:lnTo>
                  <a:lnTo>
                    <a:pt x="84" y="1064"/>
                  </a:lnTo>
                  <a:lnTo>
                    <a:pt x="73" y="1050"/>
                  </a:lnTo>
                  <a:lnTo>
                    <a:pt x="61" y="1035"/>
                  </a:lnTo>
                  <a:lnTo>
                    <a:pt x="52" y="1021"/>
                  </a:lnTo>
                  <a:lnTo>
                    <a:pt x="42" y="1005"/>
                  </a:lnTo>
                  <a:lnTo>
                    <a:pt x="34" y="989"/>
                  </a:lnTo>
                  <a:lnTo>
                    <a:pt x="26" y="972"/>
                  </a:lnTo>
                  <a:lnTo>
                    <a:pt x="19" y="954"/>
                  </a:lnTo>
                  <a:lnTo>
                    <a:pt x="13" y="936"/>
                  </a:lnTo>
                  <a:lnTo>
                    <a:pt x="9" y="917"/>
                  </a:lnTo>
                  <a:lnTo>
                    <a:pt x="5" y="898"/>
                  </a:lnTo>
                  <a:lnTo>
                    <a:pt x="3" y="878"/>
                  </a:lnTo>
                  <a:lnTo>
                    <a:pt x="1" y="857"/>
                  </a:lnTo>
                  <a:lnTo>
                    <a:pt x="0" y="836"/>
                  </a:lnTo>
                  <a:lnTo>
                    <a:pt x="0" y="831"/>
                  </a:lnTo>
                  <a:lnTo>
                    <a:pt x="0" y="831"/>
                  </a:lnTo>
                  <a:lnTo>
                    <a:pt x="1" y="808"/>
                  </a:lnTo>
                  <a:lnTo>
                    <a:pt x="3" y="787"/>
                  </a:lnTo>
                  <a:lnTo>
                    <a:pt x="5" y="765"/>
                  </a:lnTo>
                  <a:lnTo>
                    <a:pt x="10" y="744"/>
                  </a:lnTo>
                  <a:lnTo>
                    <a:pt x="14" y="725"/>
                  </a:lnTo>
                  <a:lnTo>
                    <a:pt x="20" y="706"/>
                  </a:lnTo>
                  <a:lnTo>
                    <a:pt x="28" y="687"/>
                  </a:lnTo>
                  <a:lnTo>
                    <a:pt x="36" y="669"/>
                  </a:lnTo>
                  <a:lnTo>
                    <a:pt x="44" y="652"/>
                  </a:lnTo>
                  <a:lnTo>
                    <a:pt x="55" y="635"/>
                  </a:lnTo>
                  <a:lnTo>
                    <a:pt x="66" y="620"/>
                  </a:lnTo>
                  <a:lnTo>
                    <a:pt x="78" y="605"/>
                  </a:lnTo>
                  <a:lnTo>
                    <a:pt x="90" y="591"/>
                  </a:lnTo>
                  <a:lnTo>
                    <a:pt x="104" y="578"/>
                  </a:lnTo>
                  <a:lnTo>
                    <a:pt x="118" y="565"/>
                  </a:lnTo>
                  <a:lnTo>
                    <a:pt x="133" y="554"/>
                  </a:lnTo>
                  <a:lnTo>
                    <a:pt x="149" y="542"/>
                  </a:lnTo>
                  <a:lnTo>
                    <a:pt x="166" y="531"/>
                  </a:lnTo>
                  <a:lnTo>
                    <a:pt x="183" y="522"/>
                  </a:lnTo>
                  <a:lnTo>
                    <a:pt x="202" y="513"/>
                  </a:lnTo>
                  <a:lnTo>
                    <a:pt x="220" y="505"/>
                  </a:lnTo>
                  <a:lnTo>
                    <a:pt x="240" y="497"/>
                  </a:lnTo>
                  <a:lnTo>
                    <a:pt x="261" y="491"/>
                  </a:lnTo>
                  <a:lnTo>
                    <a:pt x="281" y="485"/>
                  </a:lnTo>
                  <a:lnTo>
                    <a:pt x="302" y="479"/>
                  </a:lnTo>
                  <a:lnTo>
                    <a:pt x="324" y="474"/>
                  </a:lnTo>
                  <a:lnTo>
                    <a:pt x="346" y="470"/>
                  </a:lnTo>
                  <a:lnTo>
                    <a:pt x="369" y="467"/>
                  </a:lnTo>
                  <a:lnTo>
                    <a:pt x="393" y="464"/>
                  </a:lnTo>
                  <a:lnTo>
                    <a:pt x="417" y="463"/>
                  </a:lnTo>
                  <a:lnTo>
                    <a:pt x="442" y="462"/>
                  </a:lnTo>
                  <a:lnTo>
                    <a:pt x="467" y="461"/>
                  </a:lnTo>
                  <a:lnTo>
                    <a:pt x="467" y="461"/>
                  </a:lnTo>
                  <a:lnTo>
                    <a:pt x="517" y="462"/>
                  </a:lnTo>
                  <a:lnTo>
                    <a:pt x="563" y="464"/>
                  </a:lnTo>
                  <a:lnTo>
                    <a:pt x="606" y="469"/>
                  </a:lnTo>
                  <a:lnTo>
                    <a:pt x="645" y="475"/>
                  </a:lnTo>
                  <a:lnTo>
                    <a:pt x="682" y="481"/>
                  </a:lnTo>
                  <a:lnTo>
                    <a:pt x="717" y="490"/>
                  </a:lnTo>
                  <a:lnTo>
                    <a:pt x="751" y="499"/>
                  </a:lnTo>
                  <a:lnTo>
                    <a:pt x="785" y="509"/>
                  </a:lnTo>
                  <a:lnTo>
                    <a:pt x="785" y="481"/>
                  </a:lnTo>
                  <a:lnTo>
                    <a:pt x="785" y="481"/>
                  </a:lnTo>
                  <a:lnTo>
                    <a:pt x="784" y="451"/>
                  </a:lnTo>
                  <a:lnTo>
                    <a:pt x="780" y="425"/>
                  </a:lnTo>
                  <a:lnTo>
                    <a:pt x="774" y="399"/>
                  </a:lnTo>
                  <a:lnTo>
                    <a:pt x="767" y="375"/>
                  </a:lnTo>
                  <a:lnTo>
                    <a:pt x="756" y="353"/>
                  </a:lnTo>
                  <a:lnTo>
                    <a:pt x="743" y="333"/>
                  </a:lnTo>
                  <a:lnTo>
                    <a:pt x="729" y="315"/>
                  </a:lnTo>
                  <a:lnTo>
                    <a:pt x="712" y="298"/>
                  </a:lnTo>
                  <a:lnTo>
                    <a:pt x="693" y="283"/>
                  </a:lnTo>
                  <a:lnTo>
                    <a:pt x="671" y="271"/>
                  </a:lnTo>
                  <a:lnTo>
                    <a:pt x="649" y="260"/>
                  </a:lnTo>
                  <a:lnTo>
                    <a:pt x="624" y="251"/>
                  </a:lnTo>
                  <a:lnTo>
                    <a:pt x="596" y="243"/>
                  </a:lnTo>
                  <a:lnTo>
                    <a:pt x="566" y="239"/>
                  </a:lnTo>
                  <a:lnTo>
                    <a:pt x="535" y="236"/>
                  </a:lnTo>
                  <a:lnTo>
                    <a:pt x="502" y="235"/>
                  </a:lnTo>
                  <a:lnTo>
                    <a:pt x="502" y="235"/>
                  </a:lnTo>
                  <a:lnTo>
                    <a:pt x="455" y="236"/>
                  </a:lnTo>
                  <a:lnTo>
                    <a:pt x="411" y="240"/>
                  </a:lnTo>
                  <a:lnTo>
                    <a:pt x="368" y="246"/>
                  </a:lnTo>
                  <a:lnTo>
                    <a:pt x="329" y="254"/>
                  </a:lnTo>
                  <a:lnTo>
                    <a:pt x="289" y="265"/>
                  </a:lnTo>
                  <a:lnTo>
                    <a:pt x="250" y="277"/>
                  </a:lnTo>
                  <a:lnTo>
                    <a:pt x="212" y="290"/>
                  </a:lnTo>
                  <a:lnTo>
                    <a:pt x="172" y="307"/>
                  </a:lnTo>
                  <a:lnTo>
                    <a:pt x="100" y="95"/>
                  </a:lnTo>
                  <a:lnTo>
                    <a:pt x="100" y="95"/>
                  </a:lnTo>
                  <a:lnTo>
                    <a:pt x="148" y="75"/>
                  </a:lnTo>
                  <a:lnTo>
                    <a:pt x="196" y="56"/>
                  </a:lnTo>
                  <a:lnTo>
                    <a:pt x="245" y="39"/>
                  </a:lnTo>
                  <a:lnTo>
                    <a:pt x="271" y="32"/>
                  </a:lnTo>
                  <a:lnTo>
                    <a:pt x="296" y="26"/>
                  </a:lnTo>
                  <a:lnTo>
                    <a:pt x="324" y="20"/>
                  </a:lnTo>
                  <a:lnTo>
                    <a:pt x="351" y="14"/>
                  </a:lnTo>
                  <a:lnTo>
                    <a:pt x="380" y="11"/>
                  </a:lnTo>
                  <a:lnTo>
                    <a:pt x="409" y="6"/>
                  </a:lnTo>
                  <a:lnTo>
                    <a:pt x="440" y="3"/>
                  </a:lnTo>
                  <a:lnTo>
                    <a:pt x="471" y="1"/>
                  </a:lnTo>
                  <a:lnTo>
                    <a:pt x="504" y="0"/>
                  </a:lnTo>
                  <a:lnTo>
                    <a:pt x="539" y="0"/>
                  </a:lnTo>
                  <a:lnTo>
                    <a:pt x="539" y="0"/>
                  </a:lnTo>
                  <a:lnTo>
                    <a:pt x="570" y="0"/>
                  </a:lnTo>
                  <a:lnTo>
                    <a:pt x="601" y="1"/>
                  </a:lnTo>
                  <a:lnTo>
                    <a:pt x="630" y="3"/>
                  </a:lnTo>
                  <a:lnTo>
                    <a:pt x="658" y="7"/>
                  </a:lnTo>
                  <a:lnTo>
                    <a:pt x="686" y="12"/>
                  </a:lnTo>
                  <a:lnTo>
                    <a:pt x="712" y="18"/>
                  </a:lnTo>
                  <a:lnTo>
                    <a:pt x="737" y="25"/>
                  </a:lnTo>
                  <a:lnTo>
                    <a:pt x="761" y="32"/>
                  </a:lnTo>
                  <a:lnTo>
                    <a:pt x="785" y="40"/>
                  </a:lnTo>
                  <a:lnTo>
                    <a:pt x="806" y="50"/>
                  </a:lnTo>
                  <a:lnTo>
                    <a:pt x="828" y="61"/>
                  </a:lnTo>
                  <a:lnTo>
                    <a:pt x="848" y="71"/>
                  </a:lnTo>
                  <a:lnTo>
                    <a:pt x="867" y="85"/>
                  </a:lnTo>
                  <a:lnTo>
                    <a:pt x="885" y="98"/>
                  </a:lnTo>
                  <a:lnTo>
                    <a:pt x="903" y="112"/>
                  </a:lnTo>
                  <a:lnTo>
                    <a:pt x="919" y="126"/>
                  </a:lnTo>
                  <a:lnTo>
                    <a:pt x="934" y="143"/>
                  </a:lnTo>
                  <a:lnTo>
                    <a:pt x="948" y="160"/>
                  </a:lnTo>
                  <a:lnTo>
                    <a:pt x="962" y="178"/>
                  </a:lnTo>
                  <a:lnTo>
                    <a:pt x="973" y="197"/>
                  </a:lnTo>
                  <a:lnTo>
                    <a:pt x="985" y="216"/>
                  </a:lnTo>
                  <a:lnTo>
                    <a:pt x="995" y="236"/>
                  </a:lnTo>
                  <a:lnTo>
                    <a:pt x="1005" y="258"/>
                  </a:lnTo>
                  <a:lnTo>
                    <a:pt x="1013" y="279"/>
                  </a:lnTo>
                  <a:lnTo>
                    <a:pt x="1020" y="302"/>
                  </a:lnTo>
                  <a:lnTo>
                    <a:pt x="1027" y="326"/>
                  </a:lnTo>
                  <a:lnTo>
                    <a:pt x="1032" y="351"/>
                  </a:lnTo>
                  <a:lnTo>
                    <a:pt x="1037" y="376"/>
                  </a:lnTo>
                  <a:lnTo>
                    <a:pt x="1040" y="402"/>
                  </a:lnTo>
                  <a:lnTo>
                    <a:pt x="1043" y="429"/>
                  </a:lnTo>
                  <a:lnTo>
                    <a:pt x="1044" y="457"/>
                  </a:lnTo>
                  <a:lnTo>
                    <a:pt x="1044" y="485"/>
                  </a:lnTo>
                  <a:lnTo>
                    <a:pt x="1044" y="1167"/>
                  </a:lnTo>
                  <a:lnTo>
                    <a:pt x="782" y="1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7" name="Freeform 21"/>
            <p:cNvSpPr>
              <a:spLocks/>
            </p:cNvSpPr>
            <p:nvPr userDrawn="1"/>
          </p:nvSpPr>
          <p:spPr bwMode="auto">
            <a:xfrm>
              <a:off x="7394575" y="3119438"/>
              <a:ext cx="531813" cy="930275"/>
            </a:xfrm>
            <a:custGeom>
              <a:avLst/>
              <a:gdLst>
                <a:gd name="T0" fmla="*/ 263 w 672"/>
                <a:gd name="T1" fmla="*/ 1172 h 1172"/>
                <a:gd name="T2" fmla="*/ 0 w 672"/>
                <a:gd name="T3" fmla="*/ 1172 h 1172"/>
                <a:gd name="T4" fmla="*/ 0 w 672"/>
                <a:gd name="T5" fmla="*/ 22 h 1172"/>
                <a:gd name="T6" fmla="*/ 263 w 672"/>
                <a:gd name="T7" fmla="*/ 22 h 1172"/>
                <a:gd name="T8" fmla="*/ 263 w 672"/>
                <a:gd name="T9" fmla="*/ 281 h 1172"/>
                <a:gd name="T10" fmla="*/ 263 w 672"/>
                <a:gd name="T11" fmla="*/ 281 h 1172"/>
                <a:gd name="T12" fmla="*/ 277 w 672"/>
                <a:gd name="T13" fmla="*/ 250 h 1172"/>
                <a:gd name="T14" fmla="*/ 293 w 672"/>
                <a:gd name="T15" fmla="*/ 220 h 1172"/>
                <a:gd name="T16" fmla="*/ 311 w 672"/>
                <a:gd name="T17" fmla="*/ 190 h 1172"/>
                <a:gd name="T18" fmla="*/ 329 w 672"/>
                <a:gd name="T19" fmla="*/ 164 h 1172"/>
                <a:gd name="T20" fmla="*/ 349 w 672"/>
                <a:gd name="T21" fmla="*/ 137 h 1172"/>
                <a:gd name="T22" fmla="*/ 371 w 672"/>
                <a:gd name="T23" fmla="*/ 115 h 1172"/>
                <a:gd name="T24" fmla="*/ 393 w 672"/>
                <a:gd name="T25" fmla="*/ 92 h 1172"/>
                <a:gd name="T26" fmla="*/ 418 w 672"/>
                <a:gd name="T27" fmla="*/ 73 h 1172"/>
                <a:gd name="T28" fmla="*/ 445 w 672"/>
                <a:gd name="T29" fmla="*/ 55 h 1172"/>
                <a:gd name="T30" fmla="*/ 472 w 672"/>
                <a:gd name="T31" fmla="*/ 39 h 1172"/>
                <a:gd name="T32" fmla="*/ 501 w 672"/>
                <a:gd name="T33" fmla="*/ 26 h 1172"/>
                <a:gd name="T34" fmla="*/ 516 w 672"/>
                <a:gd name="T35" fmla="*/ 22 h 1172"/>
                <a:gd name="T36" fmla="*/ 532 w 672"/>
                <a:gd name="T37" fmla="*/ 16 h 1172"/>
                <a:gd name="T38" fmla="*/ 549 w 672"/>
                <a:gd name="T39" fmla="*/ 12 h 1172"/>
                <a:gd name="T40" fmla="*/ 564 w 672"/>
                <a:gd name="T41" fmla="*/ 8 h 1172"/>
                <a:gd name="T42" fmla="*/ 581 w 672"/>
                <a:gd name="T43" fmla="*/ 5 h 1172"/>
                <a:gd name="T44" fmla="*/ 599 w 672"/>
                <a:gd name="T45" fmla="*/ 2 h 1172"/>
                <a:gd name="T46" fmla="*/ 615 w 672"/>
                <a:gd name="T47" fmla="*/ 1 h 1172"/>
                <a:gd name="T48" fmla="*/ 633 w 672"/>
                <a:gd name="T49" fmla="*/ 0 h 1172"/>
                <a:gd name="T50" fmla="*/ 652 w 672"/>
                <a:gd name="T51" fmla="*/ 0 h 1172"/>
                <a:gd name="T52" fmla="*/ 672 w 672"/>
                <a:gd name="T53" fmla="*/ 0 h 1172"/>
                <a:gd name="T54" fmla="*/ 672 w 672"/>
                <a:gd name="T55" fmla="*/ 278 h 1172"/>
                <a:gd name="T56" fmla="*/ 656 w 672"/>
                <a:gd name="T57" fmla="*/ 278 h 1172"/>
                <a:gd name="T58" fmla="*/ 656 w 672"/>
                <a:gd name="T59" fmla="*/ 278 h 1172"/>
                <a:gd name="T60" fmla="*/ 635 w 672"/>
                <a:gd name="T61" fmla="*/ 280 h 1172"/>
                <a:gd name="T62" fmla="*/ 613 w 672"/>
                <a:gd name="T63" fmla="*/ 281 h 1172"/>
                <a:gd name="T64" fmla="*/ 593 w 672"/>
                <a:gd name="T65" fmla="*/ 283 h 1172"/>
                <a:gd name="T66" fmla="*/ 572 w 672"/>
                <a:gd name="T67" fmla="*/ 285 h 1172"/>
                <a:gd name="T68" fmla="*/ 553 w 672"/>
                <a:gd name="T69" fmla="*/ 290 h 1172"/>
                <a:gd name="T70" fmla="*/ 534 w 672"/>
                <a:gd name="T71" fmla="*/ 295 h 1172"/>
                <a:gd name="T72" fmla="*/ 515 w 672"/>
                <a:gd name="T73" fmla="*/ 301 h 1172"/>
                <a:gd name="T74" fmla="*/ 497 w 672"/>
                <a:gd name="T75" fmla="*/ 307 h 1172"/>
                <a:gd name="T76" fmla="*/ 479 w 672"/>
                <a:gd name="T77" fmla="*/ 314 h 1172"/>
                <a:gd name="T78" fmla="*/ 463 w 672"/>
                <a:gd name="T79" fmla="*/ 323 h 1172"/>
                <a:gd name="T80" fmla="*/ 446 w 672"/>
                <a:gd name="T81" fmla="*/ 332 h 1172"/>
                <a:gd name="T82" fmla="*/ 430 w 672"/>
                <a:gd name="T83" fmla="*/ 343 h 1172"/>
                <a:gd name="T84" fmla="*/ 415 w 672"/>
                <a:gd name="T85" fmla="*/ 354 h 1172"/>
                <a:gd name="T86" fmla="*/ 400 w 672"/>
                <a:gd name="T87" fmla="*/ 366 h 1172"/>
                <a:gd name="T88" fmla="*/ 386 w 672"/>
                <a:gd name="T89" fmla="*/ 379 h 1172"/>
                <a:gd name="T90" fmla="*/ 373 w 672"/>
                <a:gd name="T91" fmla="*/ 392 h 1172"/>
                <a:gd name="T92" fmla="*/ 360 w 672"/>
                <a:gd name="T93" fmla="*/ 407 h 1172"/>
                <a:gd name="T94" fmla="*/ 348 w 672"/>
                <a:gd name="T95" fmla="*/ 423 h 1172"/>
                <a:gd name="T96" fmla="*/ 337 w 672"/>
                <a:gd name="T97" fmla="*/ 438 h 1172"/>
                <a:gd name="T98" fmla="*/ 326 w 672"/>
                <a:gd name="T99" fmla="*/ 456 h 1172"/>
                <a:gd name="T100" fmla="*/ 317 w 672"/>
                <a:gd name="T101" fmla="*/ 474 h 1172"/>
                <a:gd name="T102" fmla="*/ 308 w 672"/>
                <a:gd name="T103" fmla="*/ 493 h 1172"/>
                <a:gd name="T104" fmla="*/ 300 w 672"/>
                <a:gd name="T105" fmla="*/ 514 h 1172"/>
                <a:gd name="T106" fmla="*/ 292 w 672"/>
                <a:gd name="T107" fmla="*/ 534 h 1172"/>
                <a:gd name="T108" fmla="*/ 286 w 672"/>
                <a:gd name="T109" fmla="*/ 557 h 1172"/>
                <a:gd name="T110" fmla="*/ 280 w 672"/>
                <a:gd name="T111" fmla="*/ 579 h 1172"/>
                <a:gd name="T112" fmla="*/ 275 w 672"/>
                <a:gd name="T113" fmla="*/ 602 h 1172"/>
                <a:gd name="T114" fmla="*/ 270 w 672"/>
                <a:gd name="T115" fmla="*/ 627 h 1172"/>
                <a:gd name="T116" fmla="*/ 268 w 672"/>
                <a:gd name="T117" fmla="*/ 652 h 1172"/>
                <a:gd name="T118" fmla="*/ 265 w 672"/>
                <a:gd name="T119" fmla="*/ 678 h 1172"/>
                <a:gd name="T120" fmla="*/ 264 w 672"/>
                <a:gd name="T121" fmla="*/ 706 h 1172"/>
                <a:gd name="T122" fmla="*/ 263 w 672"/>
                <a:gd name="T123" fmla="*/ 735 h 1172"/>
                <a:gd name="T124" fmla="*/ 263 w 672"/>
                <a:gd name="T125" fmla="*/ 1172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1172">
                  <a:moveTo>
                    <a:pt x="263" y="1172"/>
                  </a:moveTo>
                  <a:lnTo>
                    <a:pt x="0" y="1172"/>
                  </a:lnTo>
                  <a:lnTo>
                    <a:pt x="0" y="22"/>
                  </a:lnTo>
                  <a:lnTo>
                    <a:pt x="263" y="22"/>
                  </a:lnTo>
                  <a:lnTo>
                    <a:pt x="263" y="281"/>
                  </a:lnTo>
                  <a:lnTo>
                    <a:pt x="263" y="281"/>
                  </a:lnTo>
                  <a:lnTo>
                    <a:pt x="277" y="250"/>
                  </a:lnTo>
                  <a:lnTo>
                    <a:pt x="293" y="220"/>
                  </a:lnTo>
                  <a:lnTo>
                    <a:pt x="311" y="190"/>
                  </a:lnTo>
                  <a:lnTo>
                    <a:pt x="329" y="164"/>
                  </a:lnTo>
                  <a:lnTo>
                    <a:pt x="349" y="137"/>
                  </a:lnTo>
                  <a:lnTo>
                    <a:pt x="371" y="115"/>
                  </a:lnTo>
                  <a:lnTo>
                    <a:pt x="393" y="92"/>
                  </a:lnTo>
                  <a:lnTo>
                    <a:pt x="418" y="73"/>
                  </a:lnTo>
                  <a:lnTo>
                    <a:pt x="445" y="55"/>
                  </a:lnTo>
                  <a:lnTo>
                    <a:pt x="472" y="39"/>
                  </a:lnTo>
                  <a:lnTo>
                    <a:pt x="501" y="26"/>
                  </a:lnTo>
                  <a:lnTo>
                    <a:pt x="516" y="22"/>
                  </a:lnTo>
                  <a:lnTo>
                    <a:pt x="532" y="16"/>
                  </a:lnTo>
                  <a:lnTo>
                    <a:pt x="549" y="12"/>
                  </a:lnTo>
                  <a:lnTo>
                    <a:pt x="564" y="8"/>
                  </a:lnTo>
                  <a:lnTo>
                    <a:pt x="581" y="5"/>
                  </a:lnTo>
                  <a:lnTo>
                    <a:pt x="599" y="2"/>
                  </a:lnTo>
                  <a:lnTo>
                    <a:pt x="615" y="1"/>
                  </a:lnTo>
                  <a:lnTo>
                    <a:pt x="633" y="0"/>
                  </a:lnTo>
                  <a:lnTo>
                    <a:pt x="652" y="0"/>
                  </a:lnTo>
                  <a:lnTo>
                    <a:pt x="672" y="0"/>
                  </a:lnTo>
                  <a:lnTo>
                    <a:pt x="672" y="278"/>
                  </a:lnTo>
                  <a:lnTo>
                    <a:pt x="656" y="278"/>
                  </a:lnTo>
                  <a:lnTo>
                    <a:pt x="656" y="278"/>
                  </a:lnTo>
                  <a:lnTo>
                    <a:pt x="635" y="280"/>
                  </a:lnTo>
                  <a:lnTo>
                    <a:pt x="613" y="281"/>
                  </a:lnTo>
                  <a:lnTo>
                    <a:pt x="593" y="283"/>
                  </a:lnTo>
                  <a:lnTo>
                    <a:pt x="572" y="285"/>
                  </a:lnTo>
                  <a:lnTo>
                    <a:pt x="553" y="290"/>
                  </a:lnTo>
                  <a:lnTo>
                    <a:pt x="534" y="295"/>
                  </a:lnTo>
                  <a:lnTo>
                    <a:pt x="515" y="301"/>
                  </a:lnTo>
                  <a:lnTo>
                    <a:pt x="497" y="307"/>
                  </a:lnTo>
                  <a:lnTo>
                    <a:pt x="479" y="314"/>
                  </a:lnTo>
                  <a:lnTo>
                    <a:pt x="463" y="323"/>
                  </a:lnTo>
                  <a:lnTo>
                    <a:pt x="446" y="332"/>
                  </a:lnTo>
                  <a:lnTo>
                    <a:pt x="430" y="343"/>
                  </a:lnTo>
                  <a:lnTo>
                    <a:pt x="415" y="354"/>
                  </a:lnTo>
                  <a:lnTo>
                    <a:pt x="400" y="366"/>
                  </a:lnTo>
                  <a:lnTo>
                    <a:pt x="386" y="379"/>
                  </a:lnTo>
                  <a:lnTo>
                    <a:pt x="373" y="392"/>
                  </a:lnTo>
                  <a:lnTo>
                    <a:pt x="360" y="407"/>
                  </a:lnTo>
                  <a:lnTo>
                    <a:pt x="348" y="423"/>
                  </a:lnTo>
                  <a:lnTo>
                    <a:pt x="337" y="438"/>
                  </a:lnTo>
                  <a:lnTo>
                    <a:pt x="326" y="456"/>
                  </a:lnTo>
                  <a:lnTo>
                    <a:pt x="317" y="474"/>
                  </a:lnTo>
                  <a:lnTo>
                    <a:pt x="308" y="493"/>
                  </a:lnTo>
                  <a:lnTo>
                    <a:pt x="300" y="514"/>
                  </a:lnTo>
                  <a:lnTo>
                    <a:pt x="292" y="534"/>
                  </a:lnTo>
                  <a:lnTo>
                    <a:pt x="286" y="557"/>
                  </a:lnTo>
                  <a:lnTo>
                    <a:pt x="280" y="579"/>
                  </a:lnTo>
                  <a:lnTo>
                    <a:pt x="275" y="602"/>
                  </a:lnTo>
                  <a:lnTo>
                    <a:pt x="270" y="627"/>
                  </a:lnTo>
                  <a:lnTo>
                    <a:pt x="268" y="652"/>
                  </a:lnTo>
                  <a:lnTo>
                    <a:pt x="265" y="678"/>
                  </a:lnTo>
                  <a:lnTo>
                    <a:pt x="264" y="706"/>
                  </a:lnTo>
                  <a:lnTo>
                    <a:pt x="263" y="735"/>
                  </a:lnTo>
                  <a:lnTo>
                    <a:pt x="263" y="1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8" name="Freeform 22"/>
            <p:cNvSpPr>
              <a:spLocks noEditPoints="1"/>
            </p:cNvSpPr>
            <p:nvPr userDrawn="1"/>
          </p:nvSpPr>
          <p:spPr bwMode="auto">
            <a:xfrm>
              <a:off x="7948613" y="2787650"/>
              <a:ext cx="944563" cy="1281113"/>
            </a:xfrm>
            <a:custGeom>
              <a:avLst/>
              <a:gdLst>
                <a:gd name="T0" fmla="*/ 564 w 1191"/>
                <a:gd name="T1" fmla="*/ 646 h 1615"/>
                <a:gd name="T2" fmla="*/ 499 w 1191"/>
                <a:gd name="T3" fmla="*/ 659 h 1615"/>
                <a:gd name="T4" fmla="*/ 441 w 1191"/>
                <a:gd name="T5" fmla="*/ 683 h 1615"/>
                <a:gd name="T6" fmla="*/ 388 w 1191"/>
                <a:gd name="T7" fmla="*/ 720 h 1615"/>
                <a:gd name="T8" fmla="*/ 343 w 1191"/>
                <a:gd name="T9" fmla="*/ 768 h 1615"/>
                <a:gd name="T10" fmla="*/ 307 w 1191"/>
                <a:gd name="T11" fmla="*/ 827 h 1615"/>
                <a:gd name="T12" fmla="*/ 282 w 1191"/>
                <a:gd name="T13" fmla="*/ 895 h 1615"/>
                <a:gd name="T14" fmla="*/ 268 w 1191"/>
                <a:gd name="T15" fmla="*/ 972 h 1615"/>
                <a:gd name="T16" fmla="*/ 266 w 1191"/>
                <a:gd name="T17" fmla="*/ 1036 h 1615"/>
                <a:gd name="T18" fmla="*/ 277 w 1191"/>
                <a:gd name="T19" fmla="*/ 1114 h 1615"/>
                <a:gd name="T20" fmla="*/ 300 w 1191"/>
                <a:gd name="T21" fmla="*/ 1185 h 1615"/>
                <a:gd name="T22" fmla="*/ 333 w 1191"/>
                <a:gd name="T23" fmla="*/ 1246 h 1615"/>
                <a:gd name="T24" fmla="*/ 376 w 1191"/>
                <a:gd name="T25" fmla="*/ 1297 h 1615"/>
                <a:gd name="T26" fmla="*/ 428 w 1191"/>
                <a:gd name="T27" fmla="*/ 1337 h 1615"/>
                <a:gd name="T28" fmla="*/ 485 w 1191"/>
                <a:gd name="T29" fmla="*/ 1365 h 1615"/>
                <a:gd name="T30" fmla="*/ 548 w 1191"/>
                <a:gd name="T31" fmla="*/ 1382 h 1615"/>
                <a:gd name="T32" fmla="*/ 597 w 1191"/>
                <a:gd name="T33" fmla="*/ 1385 h 1615"/>
                <a:gd name="T34" fmla="*/ 663 w 1191"/>
                <a:gd name="T35" fmla="*/ 1378 h 1615"/>
                <a:gd name="T36" fmla="*/ 724 w 1191"/>
                <a:gd name="T37" fmla="*/ 1359 h 1615"/>
                <a:gd name="T38" fmla="*/ 780 w 1191"/>
                <a:gd name="T39" fmla="*/ 1327 h 1615"/>
                <a:gd name="T40" fmla="*/ 830 w 1191"/>
                <a:gd name="T41" fmla="*/ 1284 h 1615"/>
                <a:gd name="T42" fmla="*/ 872 w 1191"/>
                <a:gd name="T43" fmla="*/ 1230 h 1615"/>
                <a:gd name="T44" fmla="*/ 904 w 1191"/>
                <a:gd name="T45" fmla="*/ 1167 h 1615"/>
                <a:gd name="T46" fmla="*/ 924 w 1191"/>
                <a:gd name="T47" fmla="*/ 1095 h 1615"/>
                <a:gd name="T48" fmla="*/ 930 w 1191"/>
                <a:gd name="T49" fmla="*/ 1015 h 1615"/>
                <a:gd name="T50" fmla="*/ 927 w 1191"/>
                <a:gd name="T51" fmla="*/ 954 h 1615"/>
                <a:gd name="T52" fmla="*/ 910 w 1191"/>
                <a:gd name="T53" fmla="*/ 879 h 1615"/>
                <a:gd name="T54" fmla="*/ 881 w 1191"/>
                <a:gd name="T55" fmla="*/ 813 h 1615"/>
                <a:gd name="T56" fmla="*/ 842 w 1191"/>
                <a:gd name="T57" fmla="*/ 758 h 1615"/>
                <a:gd name="T58" fmla="*/ 793 w 1191"/>
                <a:gd name="T59" fmla="*/ 712 h 1615"/>
                <a:gd name="T60" fmla="*/ 738 w 1191"/>
                <a:gd name="T61" fmla="*/ 677 h 1615"/>
                <a:gd name="T62" fmla="*/ 678 w 1191"/>
                <a:gd name="T63" fmla="*/ 655 h 1615"/>
                <a:gd name="T64" fmla="*/ 614 w 1191"/>
                <a:gd name="T65" fmla="*/ 645 h 1615"/>
                <a:gd name="T66" fmla="*/ 927 w 1191"/>
                <a:gd name="T67" fmla="*/ 1399 h 1615"/>
                <a:gd name="T68" fmla="*/ 856 w 1191"/>
                <a:gd name="T69" fmla="*/ 1482 h 1615"/>
                <a:gd name="T70" fmla="*/ 769 w 1191"/>
                <a:gd name="T71" fmla="*/ 1552 h 1615"/>
                <a:gd name="T72" fmla="*/ 663 w 1191"/>
                <a:gd name="T73" fmla="*/ 1597 h 1615"/>
                <a:gd name="T74" fmla="*/ 534 w 1191"/>
                <a:gd name="T75" fmla="*/ 1615 h 1615"/>
                <a:gd name="T76" fmla="*/ 459 w 1191"/>
                <a:gd name="T77" fmla="*/ 1609 h 1615"/>
                <a:gd name="T78" fmla="*/ 361 w 1191"/>
                <a:gd name="T79" fmla="*/ 1584 h 1615"/>
                <a:gd name="T80" fmla="*/ 269 w 1191"/>
                <a:gd name="T81" fmla="*/ 1540 h 1615"/>
                <a:gd name="T82" fmla="*/ 185 w 1191"/>
                <a:gd name="T83" fmla="*/ 1477 h 1615"/>
                <a:gd name="T84" fmla="*/ 113 w 1191"/>
                <a:gd name="T85" fmla="*/ 1396 h 1615"/>
                <a:gd name="T86" fmla="*/ 57 w 1191"/>
                <a:gd name="T87" fmla="*/ 1297 h 1615"/>
                <a:gd name="T88" fmla="*/ 19 w 1191"/>
                <a:gd name="T89" fmla="*/ 1182 h 1615"/>
                <a:gd name="T90" fmla="*/ 1 w 1191"/>
                <a:gd name="T91" fmla="*/ 1050 h 1615"/>
                <a:gd name="T92" fmla="*/ 4 w 1191"/>
                <a:gd name="T93" fmla="*/ 945 h 1615"/>
                <a:gd name="T94" fmla="*/ 26 w 1191"/>
                <a:gd name="T95" fmla="*/ 817 h 1615"/>
                <a:gd name="T96" fmla="*/ 69 w 1191"/>
                <a:gd name="T97" fmla="*/ 706 h 1615"/>
                <a:gd name="T98" fmla="*/ 129 w 1191"/>
                <a:gd name="T99" fmla="*/ 612 h 1615"/>
                <a:gd name="T100" fmla="*/ 203 w 1191"/>
                <a:gd name="T101" fmla="*/ 535 h 1615"/>
                <a:gd name="T102" fmla="*/ 289 w 1191"/>
                <a:gd name="T103" fmla="*/ 478 h 1615"/>
                <a:gd name="T104" fmla="*/ 383 w 1191"/>
                <a:gd name="T105" fmla="*/ 438 h 1615"/>
                <a:gd name="T106" fmla="*/ 484 w 1191"/>
                <a:gd name="T107" fmla="*/ 418 h 1615"/>
                <a:gd name="T108" fmla="*/ 570 w 1191"/>
                <a:gd name="T109" fmla="*/ 417 h 1615"/>
                <a:gd name="T110" fmla="*/ 693 w 1191"/>
                <a:gd name="T111" fmla="*/ 441 h 1615"/>
                <a:gd name="T112" fmla="*/ 794 w 1191"/>
                <a:gd name="T113" fmla="*/ 492 h 1615"/>
                <a:gd name="T114" fmla="*/ 875 w 1191"/>
                <a:gd name="T115" fmla="*/ 560 h 1615"/>
                <a:gd name="T116" fmla="*/ 927 w 1191"/>
                <a:gd name="T117" fmla="*/ 0 h 1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91" h="1615">
                  <a:moveTo>
                    <a:pt x="597" y="644"/>
                  </a:moveTo>
                  <a:lnTo>
                    <a:pt x="597" y="644"/>
                  </a:lnTo>
                  <a:lnTo>
                    <a:pt x="580" y="645"/>
                  </a:lnTo>
                  <a:lnTo>
                    <a:pt x="564" y="646"/>
                  </a:lnTo>
                  <a:lnTo>
                    <a:pt x="547" y="649"/>
                  </a:lnTo>
                  <a:lnTo>
                    <a:pt x="531" y="651"/>
                  </a:lnTo>
                  <a:lnTo>
                    <a:pt x="516" y="655"/>
                  </a:lnTo>
                  <a:lnTo>
                    <a:pt x="499" y="659"/>
                  </a:lnTo>
                  <a:lnTo>
                    <a:pt x="485" y="664"/>
                  </a:lnTo>
                  <a:lnTo>
                    <a:pt x="469" y="670"/>
                  </a:lnTo>
                  <a:lnTo>
                    <a:pt x="455" y="676"/>
                  </a:lnTo>
                  <a:lnTo>
                    <a:pt x="441" y="683"/>
                  </a:lnTo>
                  <a:lnTo>
                    <a:pt x="426" y="692"/>
                  </a:lnTo>
                  <a:lnTo>
                    <a:pt x="413" y="701"/>
                  </a:lnTo>
                  <a:lnTo>
                    <a:pt x="400" y="711"/>
                  </a:lnTo>
                  <a:lnTo>
                    <a:pt x="388" y="720"/>
                  </a:lnTo>
                  <a:lnTo>
                    <a:pt x="375" y="731"/>
                  </a:lnTo>
                  <a:lnTo>
                    <a:pt x="364" y="743"/>
                  </a:lnTo>
                  <a:lnTo>
                    <a:pt x="354" y="755"/>
                  </a:lnTo>
                  <a:lnTo>
                    <a:pt x="343" y="768"/>
                  </a:lnTo>
                  <a:lnTo>
                    <a:pt x="333" y="782"/>
                  </a:lnTo>
                  <a:lnTo>
                    <a:pt x="324" y="797"/>
                  </a:lnTo>
                  <a:lnTo>
                    <a:pt x="315" y="811"/>
                  </a:lnTo>
                  <a:lnTo>
                    <a:pt x="307" y="827"/>
                  </a:lnTo>
                  <a:lnTo>
                    <a:pt x="300" y="843"/>
                  </a:lnTo>
                  <a:lnTo>
                    <a:pt x="293" y="860"/>
                  </a:lnTo>
                  <a:lnTo>
                    <a:pt x="287" y="877"/>
                  </a:lnTo>
                  <a:lnTo>
                    <a:pt x="282" y="895"/>
                  </a:lnTo>
                  <a:lnTo>
                    <a:pt x="277" y="914"/>
                  </a:lnTo>
                  <a:lnTo>
                    <a:pt x="274" y="933"/>
                  </a:lnTo>
                  <a:lnTo>
                    <a:pt x="270" y="952"/>
                  </a:lnTo>
                  <a:lnTo>
                    <a:pt x="268" y="972"/>
                  </a:lnTo>
                  <a:lnTo>
                    <a:pt x="266" y="994"/>
                  </a:lnTo>
                  <a:lnTo>
                    <a:pt x="266" y="1015"/>
                  </a:lnTo>
                  <a:lnTo>
                    <a:pt x="266" y="1015"/>
                  </a:lnTo>
                  <a:lnTo>
                    <a:pt x="266" y="1036"/>
                  </a:lnTo>
                  <a:lnTo>
                    <a:pt x="268" y="1057"/>
                  </a:lnTo>
                  <a:lnTo>
                    <a:pt x="270" y="1076"/>
                  </a:lnTo>
                  <a:lnTo>
                    <a:pt x="274" y="1096"/>
                  </a:lnTo>
                  <a:lnTo>
                    <a:pt x="277" y="1114"/>
                  </a:lnTo>
                  <a:lnTo>
                    <a:pt x="282" y="1133"/>
                  </a:lnTo>
                  <a:lnTo>
                    <a:pt x="287" y="1151"/>
                  </a:lnTo>
                  <a:lnTo>
                    <a:pt x="293" y="1168"/>
                  </a:lnTo>
                  <a:lnTo>
                    <a:pt x="300" y="1185"/>
                  </a:lnTo>
                  <a:lnTo>
                    <a:pt x="307" y="1202"/>
                  </a:lnTo>
                  <a:lnTo>
                    <a:pt x="315" y="1217"/>
                  </a:lnTo>
                  <a:lnTo>
                    <a:pt x="324" y="1231"/>
                  </a:lnTo>
                  <a:lnTo>
                    <a:pt x="333" y="1246"/>
                  </a:lnTo>
                  <a:lnTo>
                    <a:pt x="343" y="1260"/>
                  </a:lnTo>
                  <a:lnTo>
                    <a:pt x="354" y="1273"/>
                  </a:lnTo>
                  <a:lnTo>
                    <a:pt x="365" y="1285"/>
                  </a:lnTo>
                  <a:lnTo>
                    <a:pt x="376" y="1297"/>
                  </a:lnTo>
                  <a:lnTo>
                    <a:pt x="388" y="1308"/>
                  </a:lnTo>
                  <a:lnTo>
                    <a:pt x="401" y="1319"/>
                  </a:lnTo>
                  <a:lnTo>
                    <a:pt x="414" y="1328"/>
                  </a:lnTo>
                  <a:lnTo>
                    <a:pt x="428" y="1337"/>
                  </a:lnTo>
                  <a:lnTo>
                    <a:pt x="442" y="1345"/>
                  </a:lnTo>
                  <a:lnTo>
                    <a:pt x="456" y="1352"/>
                  </a:lnTo>
                  <a:lnTo>
                    <a:pt x="471" y="1359"/>
                  </a:lnTo>
                  <a:lnTo>
                    <a:pt x="485" y="1365"/>
                  </a:lnTo>
                  <a:lnTo>
                    <a:pt x="500" y="1371"/>
                  </a:lnTo>
                  <a:lnTo>
                    <a:pt x="516" y="1375"/>
                  </a:lnTo>
                  <a:lnTo>
                    <a:pt x="531" y="1378"/>
                  </a:lnTo>
                  <a:lnTo>
                    <a:pt x="548" y="1382"/>
                  </a:lnTo>
                  <a:lnTo>
                    <a:pt x="565" y="1383"/>
                  </a:lnTo>
                  <a:lnTo>
                    <a:pt x="580" y="1385"/>
                  </a:lnTo>
                  <a:lnTo>
                    <a:pt x="597" y="1385"/>
                  </a:lnTo>
                  <a:lnTo>
                    <a:pt x="597" y="1385"/>
                  </a:lnTo>
                  <a:lnTo>
                    <a:pt x="614" y="1384"/>
                  </a:lnTo>
                  <a:lnTo>
                    <a:pt x="631" y="1383"/>
                  </a:lnTo>
                  <a:lnTo>
                    <a:pt x="646" y="1382"/>
                  </a:lnTo>
                  <a:lnTo>
                    <a:pt x="663" y="1378"/>
                  </a:lnTo>
                  <a:lnTo>
                    <a:pt x="678" y="1375"/>
                  </a:lnTo>
                  <a:lnTo>
                    <a:pt x="694" y="1370"/>
                  </a:lnTo>
                  <a:lnTo>
                    <a:pt x="709" y="1365"/>
                  </a:lnTo>
                  <a:lnTo>
                    <a:pt x="724" y="1359"/>
                  </a:lnTo>
                  <a:lnTo>
                    <a:pt x="738" y="1352"/>
                  </a:lnTo>
                  <a:lnTo>
                    <a:pt x="752" y="1345"/>
                  </a:lnTo>
                  <a:lnTo>
                    <a:pt x="767" y="1337"/>
                  </a:lnTo>
                  <a:lnTo>
                    <a:pt x="780" y="1327"/>
                  </a:lnTo>
                  <a:lnTo>
                    <a:pt x="793" y="1317"/>
                  </a:lnTo>
                  <a:lnTo>
                    <a:pt x="806" y="1307"/>
                  </a:lnTo>
                  <a:lnTo>
                    <a:pt x="818" y="1296"/>
                  </a:lnTo>
                  <a:lnTo>
                    <a:pt x="830" y="1284"/>
                  </a:lnTo>
                  <a:lnTo>
                    <a:pt x="842" y="1272"/>
                  </a:lnTo>
                  <a:lnTo>
                    <a:pt x="853" y="1259"/>
                  </a:lnTo>
                  <a:lnTo>
                    <a:pt x="862" y="1245"/>
                  </a:lnTo>
                  <a:lnTo>
                    <a:pt x="872" y="1230"/>
                  </a:lnTo>
                  <a:lnTo>
                    <a:pt x="881" y="1216"/>
                  </a:lnTo>
                  <a:lnTo>
                    <a:pt x="889" y="1200"/>
                  </a:lnTo>
                  <a:lnTo>
                    <a:pt x="897" y="1184"/>
                  </a:lnTo>
                  <a:lnTo>
                    <a:pt x="904" y="1167"/>
                  </a:lnTo>
                  <a:lnTo>
                    <a:pt x="910" y="1150"/>
                  </a:lnTo>
                  <a:lnTo>
                    <a:pt x="915" y="1132"/>
                  </a:lnTo>
                  <a:lnTo>
                    <a:pt x="920" y="1114"/>
                  </a:lnTo>
                  <a:lnTo>
                    <a:pt x="924" y="1095"/>
                  </a:lnTo>
                  <a:lnTo>
                    <a:pt x="927" y="1076"/>
                  </a:lnTo>
                  <a:lnTo>
                    <a:pt x="929" y="1056"/>
                  </a:lnTo>
                  <a:lnTo>
                    <a:pt x="930" y="1036"/>
                  </a:lnTo>
                  <a:lnTo>
                    <a:pt x="930" y="1015"/>
                  </a:lnTo>
                  <a:lnTo>
                    <a:pt x="930" y="1015"/>
                  </a:lnTo>
                  <a:lnTo>
                    <a:pt x="930" y="994"/>
                  </a:lnTo>
                  <a:lnTo>
                    <a:pt x="929" y="973"/>
                  </a:lnTo>
                  <a:lnTo>
                    <a:pt x="927" y="954"/>
                  </a:lnTo>
                  <a:lnTo>
                    <a:pt x="924" y="934"/>
                  </a:lnTo>
                  <a:lnTo>
                    <a:pt x="920" y="916"/>
                  </a:lnTo>
                  <a:lnTo>
                    <a:pt x="915" y="897"/>
                  </a:lnTo>
                  <a:lnTo>
                    <a:pt x="910" y="879"/>
                  </a:lnTo>
                  <a:lnTo>
                    <a:pt x="904" y="862"/>
                  </a:lnTo>
                  <a:lnTo>
                    <a:pt x="897" y="846"/>
                  </a:lnTo>
                  <a:lnTo>
                    <a:pt x="889" y="829"/>
                  </a:lnTo>
                  <a:lnTo>
                    <a:pt x="881" y="813"/>
                  </a:lnTo>
                  <a:lnTo>
                    <a:pt x="872" y="799"/>
                  </a:lnTo>
                  <a:lnTo>
                    <a:pt x="862" y="785"/>
                  </a:lnTo>
                  <a:lnTo>
                    <a:pt x="853" y="770"/>
                  </a:lnTo>
                  <a:lnTo>
                    <a:pt x="842" y="758"/>
                  </a:lnTo>
                  <a:lnTo>
                    <a:pt x="830" y="745"/>
                  </a:lnTo>
                  <a:lnTo>
                    <a:pt x="818" y="733"/>
                  </a:lnTo>
                  <a:lnTo>
                    <a:pt x="806" y="723"/>
                  </a:lnTo>
                  <a:lnTo>
                    <a:pt x="793" y="712"/>
                  </a:lnTo>
                  <a:lnTo>
                    <a:pt x="780" y="702"/>
                  </a:lnTo>
                  <a:lnTo>
                    <a:pt x="767" y="694"/>
                  </a:lnTo>
                  <a:lnTo>
                    <a:pt x="752" y="686"/>
                  </a:lnTo>
                  <a:lnTo>
                    <a:pt x="738" y="677"/>
                  </a:lnTo>
                  <a:lnTo>
                    <a:pt x="724" y="671"/>
                  </a:lnTo>
                  <a:lnTo>
                    <a:pt x="709" y="664"/>
                  </a:lnTo>
                  <a:lnTo>
                    <a:pt x="694" y="659"/>
                  </a:lnTo>
                  <a:lnTo>
                    <a:pt x="678" y="655"/>
                  </a:lnTo>
                  <a:lnTo>
                    <a:pt x="663" y="651"/>
                  </a:lnTo>
                  <a:lnTo>
                    <a:pt x="646" y="649"/>
                  </a:lnTo>
                  <a:lnTo>
                    <a:pt x="631" y="646"/>
                  </a:lnTo>
                  <a:lnTo>
                    <a:pt x="614" y="645"/>
                  </a:lnTo>
                  <a:lnTo>
                    <a:pt x="597" y="644"/>
                  </a:lnTo>
                  <a:close/>
                  <a:moveTo>
                    <a:pt x="927" y="1590"/>
                  </a:moveTo>
                  <a:lnTo>
                    <a:pt x="927" y="1399"/>
                  </a:lnTo>
                  <a:lnTo>
                    <a:pt x="927" y="1399"/>
                  </a:lnTo>
                  <a:lnTo>
                    <a:pt x="910" y="1420"/>
                  </a:lnTo>
                  <a:lnTo>
                    <a:pt x="893" y="1442"/>
                  </a:lnTo>
                  <a:lnTo>
                    <a:pt x="875" y="1463"/>
                  </a:lnTo>
                  <a:lnTo>
                    <a:pt x="856" y="1482"/>
                  </a:lnTo>
                  <a:lnTo>
                    <a:pt x="836" y="1501"/>
                  </a:lnTo>
                  <a:lnTo>
                    <a:pt x="815" y="1519"/>
                  </a:lnTo>
                  <a:lnTo>
                    <a:pt x="792" y="1536"/>
                  </a:lnTo>
                  <a:lnTo>
                    <a:pt x="769" y="1552"/>
                  </a:lnTo>
                  <a:lnTo>
                    <a:pt x="744" y="1565"/>
                  </a:lnTo>
                  <a:lnTo>
                    <a:pt x="719" y="1578"/>
                  </a:lnTo>
                  <a:lnTo>
                    <a:pt x="692" y="1589"/>
                  </a:lnTo>
                  <a:lnTo>
                    <a:pt x="663" y="1597"/>
                  </a:lnTo>
                  <a:lnTo>
                    <a:pt x="633" y="1604"/>
                  </a:lnTo>
                  <a:lnTo>
                    <a:pt x="602" y="1610"/>
                  </a:lnTo>
                  <a:lnTo>
                    <a:pt x="568" y="1614"/>
                  </a:lnTo>
                  <a:lnTo>
                    <a:pt x="534" y="1615"/>
                  </a:lnTo>
                  <a:lnTo>
                    <a:pt x="534" y="1615"/>
                  </a:lnTo>
                  <a:lnTo>
                    <a:pt x="509" y="1614"/>
                  </a:lnTo>
                  <a:lnTo>
                    <a:pt x="484" y="1611"/>
                  </a:lnTo>
                  <a:lnTo>
                    <a:pt x="459" y="1609"/>
                  </a:lnTo>
                  <a:lnTo>
                    <a:pt x="434" y="1604"/>
                  </a:lnTo>
                  <a:lnTo>
                    <a:pt x="410" y="1598"/>
                  </a:lnTo>
                  <a:lnTo>
                    <a:pt x="385" y="1592"/>
                  </a:lnTo>
                  <a:lnTo>
                    <a:pt x="361" y="1584"/>
                  </a:lnTo>
                  <a:lnTo>
                    <a:pt x="337" y="1574"/>
                  </a:lnTo>
                  <a:lnTo>
                    <a:pt x="314" y="1565"/>
                  </a:lnTo>
                  <a:lnTo>
                    <a:pt x="290" y="1553"/>
                  </a:lnTo>
                  <a:lnTo>
                    <a:pt x="269" y="1540"/>
                  </a:lnTo>
                  <a:lnTo>
                    <a:pt x="247" y="1525"/>
                  </a:lnTo>
                  <a:lnTo>
                    <a:pt x="226" y="1511"/>
                  </a:lnTo>
                  <a:lnTo>
                    <a:pt x="205" y="1494"/>
                  </a:lnTo>
                  <a:lnTo>
                    <a:pt x="185" y="1477"/>
                  </a:lnTo>
                  <a:lnTo>
                    <a:pt x="166" y="1458"/>
                  </a:lnTo>
                  <a:lnTo>
                    <a:pt x="148" y="1439"/>
                  </a:lnTo>
                  <a:lnTo>
                    <a:pt x="130" y="1418"/>
                  </a:lnTo>
                  <a:lnTo>
                    <a:pt x="113" y="1396"/>
                  </a:lnTo>
                  <a:lnTo>
                    <a:pt x="98" y="1374"/>
                  </a:lnTo>
                  <a:lnTo>
                    <a:pt x="84" y="1348"/>
                  </a:lnTo>
                  <a:lnTo>
                    <a:pt x="70" y="1323"/>
                  </a:lnTo>
                  <a:lnTo>
                    <a:pt x="57" y="1297"/>
                  </a:lnTo>
                  <a:lnTo>
                    <a:pt x="45" y="1271"/>
                  </a:lnTo>
                  <a:lnTo>
                    <a:pt x="36" y="1242"/>
                  </a:lnTo>
                  <a:lnTo>
                    <a:pt x="26" y="1212"/>
                  </a:lnTo>
                  <a:lnTo>
                    <a:pt x="19" y="1182"/>
                  </a:lnTo>
                  <a:lnTo>
                    <a:pt x="12" y="1151"/>
                  </a:lnTo>
                  <a:lnTo>
                    <a:pt x="7" y="1118"/>
                  </a:lnTo>
                  <a:lnTo>
                    <a:pt x="4" y="1084"/>
                  </a:lnTo>
                  <a:lnTo>
                    <a:pt x="1" y="1050"/>
                  </a:lnTo>
                  <a:lnTo>
                    <a:pt x="0" y="1015"/>
                  </a:lnTo>
                  <a:lnTo>
                    <a:pt x="0" y="1015"/>
                  </a:lnTo>
                  <a:lnTo>
                    <a:pt x="1" y="979"/>
                  </a:lnTo>
                  <a:lnTo>
                    <a:pt x="4" y="945"/>
                  </a:lnTo>
                  <a:lnTo>
                    <a:pt x="7" y="911"/>
                  </a:lnTo>
                  <a:lnTo>
                    <a:pt x="12" y="879"/>
                  </a:lnTo>
                  <a:lnTo>
                    <a:pt x="19" y="848"/>
                  </a:lnTo>
                  <a:lnTo>
                    <a:pt x="26" y="817"/>
                  </a:lnTo>
                  <a:lnTo>
                    <a:pt x="35" y="788"/>
                  </a:lnTo>
                  <a:lnTo>
                    <a:pt x="45" y="760"/>
                  </a:lnTo>
                  <a:lnTo>
                    <a:pt x="56" y="732"/>
                  </a:lnTo>
                  <a:lnTo>
                    <a:pt x="69" y="706"/>
                  </a:lnTo>
                  <a:lnTo>
                    <a:pt x="82" y="681"/>
                  </a:lnTo>
                  <a:lnTo>
                    <a:pt x="97" y="657"/>
                  </a:lnTo>
                  <a:lnTo>
                    <a:pt x="112" y="634"/>
                  </a:lnTo>
                  <a:lnTo>
                    <a:pt x="129" y="612"/>
                  </a:lnTo>
                  <a:lnTo>
                    <a:pt x="146" y="591"/>
                  </a:lnTo>
                  <a:lnTo>
                    <a:pt x="165" y="571"/>
                  </a:lnTo>
                  <a:lnTo>
                    <a:pt x="184" y="553"/>
                  </a:lnTo>
                  <a:lnTo>
                    <a:pt x="203" y="535"/>
                  </a:lnTo>
                  <a:lnTo>
                    <a:pt x="223" y="520"/>
                  </a:lnTo>
                  <a:lnTo>
                    <a:pt x="245" y="504"/>
                  </a:lnTo>
                  <a:lnTo>
                    <a:pt x="266" y="490"/>
                  </a:lnTo>
                  <a:lnTo>
                    <a:pt x="289" y="478"/>
                  </a:lnTo>
                  <a:lnTo>
                    <a:pt x="312" y="466"/>
                  </a:lnTo>
                  <a:lnTo>
                    <a:pt x="336" y="455"/>
                  </a:lnTo>
                  <a:lnTo>
                    <a:pt x="359" y="447"/>
                  </a:lnTo>
                  <a:lnTo>
                    <a:pt x="383" y="438"/>
                  </a:lnTo>
                  <a:lnTo>
                    <a:pt x="407" y="431"/>
                  </a:lnTo>
                  <a:lnTo>
                    <a:pt x="432" y="425"/>
                  </a:lnTo>
                  <a:lnTo>
                    <a:pt x="457" y="422"/>
                  </a:lnTo>
                  <a:lnTo>
                    <a:pt x="484" y="418"/>
                  </a:lnTo>
                  <a:lnTo>
                    <a:pt x="509" y="417"/>
                  </a:lnTo>
                  <a:lnTo>
                    <a:pt x="534" y="416"/>
                  </a:lnTo>
                  <a:lnTo>
                    <a:pt x="534" y="416"/>
                  </a:lnTo>
                  <a:lnTo>
                    <a:pt x="570" y="417"/>
                  </a:lnTo>
                  <a:lnTo>
                    <a:pt x="602" y="420"/>
                  </a:lnTo>
                  <a:lnTo>
                    <a:pt x="634" y="425"/>
                  </a:lnTo>
                  <a:lnTo>
                    <a:pt x="664" y="432"/>
                  </a:lnTo>
                  <a:lnTo>
                    <a:pt x="693" y="441"/>
                  </a:lnTo>
                  <a:lnTo>
                    <a:pt x="720" y="451"/>
                  </a:lnTo>
                  <a:lnTo>
                    <a:pt x="745" y="463"/>
                  </a:lnTo>
                  <a:lnTo>
                    <a:pt x="770" y="477"/>
                  </a:lnTo>
                  <a:lnTo>
                    <a:pt x="794" y="492"/>
                  </a:lnTo>
                  <a:lnTo>
                    <a:pt x="816" y="508"/>
                  </a:lnTo>
                  <a:lnTo>
                    <a:pt x="837" y="524"/>
                  </a:lnTo>
                  <a:lnTo>
                    <a:pt x="858" y="541"/>
                  </a:lnTo>
                  <a:lnTo>
                    <a:pt x="875" y="560"/>
                  </a:lnTo>
                  <a:lnTo>
                    <a:pt x="893" y="579"/>
                  </a:lnTo>
                  <a:lnTo>
                    <a:pt x="910" y="598"/>
                  </a:lnTo>
                  <a:lnTo>
                    <a:pt x="927" y="619"/>
                  </a:lnTo>
                  <a:lnTo>
                    <a:pt x="927" y="0"/>
                  </a:lnTo>
                  <a:lnTo>
                    <a:pt x="1191" y="0"/>
                  </a:lnTo>
                  <a:lnTo>
                    <a:pt x="1191" y="1590"/>
                  </a:lnTo>
                  <a:lnTo>
                    <a:pt x="927" y="15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9" name="Freeform 25"/>
            <p:cNvSpPr>
              <a:spLocks noEditPoints="1"/>
            </p:cNvSpPr>
            <p:nvPr userDrawn="1"/>
          </p:nvSpPr>
          <p:spPr bwMode="auto">
            <a:xfrm>
              <a:off x="8996363" y="2787650"/>
              <a:ext cx="147638" cy="147638"/>
            </a:xfrm>
            <a:custGeom>
              <a:avLst/>
              <a:gdLst>
                <a:gd name="T0" fmla="*/ 95 w 186"/>
                <a:gd name="T1" fmla="*/ 85 h 185"/>
                <a:gd name="T2" fmla="*/ 111 w 186"/>
                <a:gd name="T3" fmla="*/ 80 h 185"/>
                <a:gd name="T4" fmla="*/ 111 w 186"/>
                <a:gd name="T5" fmla="*/ 69 h 185"/>
                <a:gd name="T6" fmla="*/ 95 w 186"/>
                <a:gd name="T7" fmla="*/ 64 h 185"/>
                <a:gd name="T8" fmla="*/ 99 w 186"/>
                <a:gd name="T9" fmla="*/ 43 h 185"/>
                <a:gd name="T10" fmla="*/ 114 w 186"/>
                <a:gd name="T11" fmla="*/ 45 h 185"/>
                <a:gd name="T12" fmla="*/ 130 w 186"/>
                <a:gd name="T13" fmla="*/ 55 h 185"/>
                <a:gd name="T14" fmla="*/ 135 w 186"/>
                <a:gd name="T15" fmla="*/ 73 h 185"/>
                <a:gd name="T16" fmla="*/ 131 w 186"/>
                <a:gd name="T17" fmla="*/ 86 h 185"/>
                <a:gd name="T18" fmla="*/ 123 w 186"/>
                <a:gd name="T19" fmla="*/ 94 h 185"/>
                <a:gd name="T20" fmla="*/ 131 w 186"/>
                <a:gd name="T21" fmla="*/ 109 h 185"/>
                <a:gd name="T22" fmla="*/ 133 w 186"/>
                <a:gd name="T23" fmla="*/ 130 h 185"/>
                <a:gd name="T24" fmla="*/ 139 w 186"/>
                <a:gd name="T25" fmla="*/ 142 h 185"/>
                <a:gd name="T26" fmla="*/ 110 w 186"/>
                <a:gd name="T27" fmla="*/ 135 h 185"/>
                <a:gd name="T28" fmla="*/ 108 w 186"/>
                <a:gd name="T29" fmla="*/ 113 h 185"/>
                <a:gd name="T30" fmla="*/ 105 w 186"/>
                <a:gd name="T31" fmla="*/ 106 h 185"/>
                <a:gd name="T32" fmla="*/ 79 w 186"/>
                <a:gd name="T33" fmla="*/ 105 h 185"/>
                <a:gd name="T34" fmla="*/ 55 w 186"/>
                <a:gd name="T35" fmla="*/ 43 h 185"/>
                <a:gd name="T36" fmla="*/ 18 w 186"/>
                <a:gd name="T37" fmla="*/ 92 h 185"/>
                <a:gd name="T38" fmla="*/ 21 w 186"/>
                <a:gd name="T39" fmla="*/ 115 h 185"/>
                <a:gd name="T40" fmla="*/ 40 w 186"/>
                <a:gd name="T41" fmla="*/ 146 h 185"/>
                <a:gd name="T42" fmla="*/ 70 w 186"/>
                <a:gd name="T43" fmla="*/ 165 h 185"/>
                <a:gd name="T44" fmla="*/ 93 w 186"/>
                <a:gd name="T45" fmla="*/ 168 h 185"/>
                <a:gd name="T46" fmla="*/ 107 w 186"/>
                <a:gd name="T47" fmla="*/ 166 h 185"/>
                <a:gd name="T48" fmla="*/ 135 w 186"/>
                <a:gd name="T49" fmla="*/ 155 h 185"/>
                <a:gd name="T50" fmla="*/ 161 w 186"/>
                <a:gd name="T51" fmla="*/ 122 h 185"/>
                <a:gd name="T52" fmla="*/ 167 w 186"/>
                <a:gd name="T53" fmla="*/ 100 h 185"/>
                <a:gd name="T54" fmla="*/ 167 w 186"/>
                <a:gd name="T55" fmla="*/ 85 h 185"/>
                <a:gd name="T56" fmla="*/ 161 w 186"/>
                <a:gd name="T57" fmla="*/ 63 h 185"/>
                <a:gd name="T58" fmla="*/ 135 w 186"/>
                <a:gd name="T59" fmla="*/ 30 h 185"/>
                <a:gd name="T60" fmla="*/ 107 w 186"/>
                <a:gd name="T61" fmla="*/ 19 h 185"/>
                <a:gd name="T62" fmla="*/ 93 w 186"/>
                <a:gd name="T63" fmla="*/ 17 h 185"/>
                <a:gd name="T64" fmla="*/ 70 w 186"/>
                <a:gd name="T65" fmla="*/ 20 h 185"/>
                <a:gd name="T66" fmla="*/ 40 w 186"/>
                <a:gd name="T67" fmla="*/ 39 h 185"/>
                <a:gd name="T68" fmla="*/ 21 w 186"/>
                <a:gd name="T69" fmla="*/ 70 h 185"/>
                <a:gd name="T70" fmla="*/ 18 w 186"/>
                <a:gd name="T71" fmla="*/ 92 h 185"/>
                <a:gd name="T72" fmla="*/ 185 w 186"/>
                <a:gd name="T73" fmla="*/ 102 h 185"/>
                <a:gd name="T74" fmla="*/ 178 w 186"/>
                <a:gd name="T75" fmla="*/ 129 h 185"/>
                <a:gd name="T76" fmla="*/ 165 w 186"/>
                <a:gd name="T77" fmla="*/ 152 h 185"/>
                <a:gd name="T78" fmla="*/ 144 w 186"/>
                <a:gd name="T79" fmla="*/ 170 h 185"/>
                <a:gd name="T80" fmla="*/ 120 w 186"/>
                <a:gd name="T81" fmla="*/ 182 h 185"/>
                <a:gd name="T82" fmla="*/ 93 w 186"/>
                <a:gd name="T83" fmla="*/ 185 h 185"/>
                <a:gd name="T84" fmla="*/ 74 w 186"/>
                <a:gd name="T85" fmla="*/ 184 h 185"/>
                <a:gd name="T86" fmla="*/ 49 w 186"/>
                <a:gd name="T87" fmla="*/ 174 h 185"/>
                <a:gd name="T88" fmla="*/ 27 w 186"/>
                <a:gd name="T89" fmla="*/ 158 h 185"/>
                <a:gd name="T90" fmla="*/ 10 w 186"/>
                <a:gd name="T91" fmla="*/ 137 h 185"/>
                <a:gd name="T92" fmla="*/ 2 w 186"/>
                <a:gd name="T93" fmla="*/ 111 h 185"/>
                <a:gd name="T94" fmla="*/ 0 w 186"/>
                <a:gd name="T95" fmla="*/ 92 h 185"/>
                <a:gd name="T96" fmla="*/ 4 w 186"/>
                <a:gd name="T97" fmla="*/ 64 h 185"/>
                <a:gd name="T98" fmla="*/ 15 w 186"/>
                <a:gd name="T99" fmla="*/ 41 h 185"/>
                <a:gd name="T100" fmla="*/ 33 w 186"/>
                <a:gd name="T101" fmla="*/ 20 h 185"/>
                <a:gd name="T102" fmla="*/ 57 w 186"/>
                <a:gd name="T103" fmla="*/ 7 h 185"/>
                <a:gd name="T104" fmla="*/ 83 w 186"/>
                <a:gd name="T105" fmla="*/ 0 h 185"/>
                <a:gd name="T106" fmla="*/ 102 w 186"/>
                <a:gd name="T107" fmla="*/ 0 h 185"/>
                <a:gd name="T108" fmla="*/ 129 w 186"/>
                <a:gd name="T109" fmla="*/ 7 h 185"/>
                <a:gd name="T110" fmla="*/ 151 w 186"/>
                <a:gd name="T111" fmla="*/ 20 h 185"/>
                <a:gd name="T112" fmla="*/ 169 w 186"/>
                <a:gd name="T113" fmla="*/ 41 h 185"/>
                <a:gd name="T114" fmla="*/ 181 w 186"/>
                <a:gd name="T115" fmla="*/ 64 h 185"/>
                <a:gd name="T116" fmla="*/ 186 w 186"/>
                <a:gd name="T117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6" h="185">
                  <a:moveTo>
                    <a:pt x="79" y="85"/>
                  </a:moveTo>
                  <a:lnTo>
                    <a:pt x="95" y="85"/>
                  </a:lnTo>
                  <a:lnTo>
                    <a:pt x="95" y="85"/>
                  </a:lnTo>
                  <a:lnTo>
                    <a:pt x="102" y="85"/>
                  </a:lnTo>
                  <a:lnTo>
                    <a:pt x="107" y="82"/>
                  </a:lnTo>
                  <a:lnTo>
                    <a:pt x="111" y="80"/>
                  </a:lnTo>
                  <a:lnTo>
                    <a:pt x="111" y="74"/>
                  </a:lnTo>
                  <a:lnTo>
                    <a:pt x="111" y="74"/>
                  </a:lnTo>
                  <a:lnTo>
                    <a:pt x="111" y="69"/>
                  </a:lnTo>
                  <a:lnTo>
                    <a:pt x="108" y="66"/>
                  </a:lnTo>
                  <a:lnTo>
                    <a:pt x="102" y="64"/>
                  </a:lnTo>
                  <a:lnTo>
                    <a:pt x="95" y="64"/>
                  </a:lnTo>
                  <a:lnTo>
                    <a:pt x="79" y="64"/>
                  </a:lnTo>
                  <a:lnTo>
                    <a:pt x="79" y="85"/>
                  </a:lnTo>
                  <a:close/>
                  <a:moveTo>
                    <a:pt x="99" y="43"/>
                  </a:moveTo>
                  <a:lnTo>
                    <a:pt x="99" y="43"/>
                  </a:lnTo>
                  <a:lnTo>
                    <a:pt x="107" y="44"/>
                  </a:lnTo>
                  <a:lnTo>
                    <a:pt x="114" y="45"/>
                  </a:lnTo>
                  <a:lnTo>
                    <a:pt x="120" y="48"/>
                  </a:lnTo>
                  <a:lnTo>
                    <a:pt x="125" y="50"/>
                  </a:lnTo>
                  <a:lnTo>
                    <a:pt x="130" y="55"/>
                  </a:lnTo>
                  <a:lnTo>
                    <a:pt x="132" y="60"/>
                  </a:lnTo>
                  <a:lnTo>
                    <a:pt x="133" y="66"/>
                  </a:lnTo>
                  <a:lnTo>
                    <a:pt x="135" y="73"/>
                  </a:lnTo>
                  <a:lnTo>
                    <a:pt x="135" y="73"/>
                  </a:lnTo>
                  <a:lnTo>
                    <a:pt x="133" y="80"/>
                  </a:lnTo>
                  <a:lnTo>
                    <a:pt x="131" y="86"/>
                  </a:lnTo>
                  <a:lnTo>
                    <a:pt x="129" y="91"/>
                  </a:lnTo>
                  <a:lnTo>
                    <a:pt x="123" y="94"/>
                  </a:lnTo>
                  <a:lnTo>
                    <a:pt x="123" y="94"/>
                  </a:lnTo>
                  <a:lnTo>
                    <a:pt x="127" y="98"/>
                  </a:lnTo>
                  <a:lnTo>
                    <a:pt x="130" y="103"/>
                  </a:lnTo>
                  <a:lnTo>
                    <a:pt x="131" y="109"/>
                  </a:lnTo>
                  <a:lnTo>
                    <a:pt x="132" y="121"/>
                  </a:lnTo>
                  <a:lnTo>
                    <a:pt x="132" y="121"/>
                  </a:lnTo>
                  <a:lnTo>
                    <a:pt x="133" y="130"/>
                  </a:lnTo>
                  <a:lnTo>
                    <a:pt x="133" y="136"/>
                  </a:lnTo>
                  <a:lnTo>
                    <a:pt x="136" y="140"/>
                  </a:lnTo>
                  <a:lnTo>
                    <a:pt x="139" y="142"/>
                  </a:lnTo>
                  <a:lnTo>
                    <a:pt x="112" y="142"/>
                  </a:lnTo>
                  <a:lnTo>
                    <a:pt x="112" y="142"/>
                  </a:lnTo>
                  <a:lnTo>
                    <a:pt x="110" y="135"/>
                  </a:lnTo>
                  <a:lnTo>
                    <a:pt x="108" y="125"/>
                  </a:lnTo>
                  <a:lnTo>
                    <a:pt x="108" y="125"/>
                  </a:lnTo>
                  <a:lnTo>
                    <a:pt x="108" y="113"/>
                  </a:lnTo>
                  <a:lnTo>
                    <a:pt x="107" y="110"/>
                  </a:lnTo>
                  <a:lnTo>
                    <a:pt x="106" y="107"/>
                  </a:lnTo>
                  <a:lnTo>
                    <a:pt x="105" y="106"/>
                  </a:lnTo>
                  <a:lnTo>
                    <a:pt x="102" y="105"/>
                  </a:lnTo>
                  <a:lnTo>
                    <a:pt x="94" y="105"/>
                  </a:lnTo>
                  <a:lnTo>
                    <a:pt x="79" y="105"/>
                  </a:lnTo>
                  <a:lnTo>
                    <a:pt x="79" y="142"/>
                  </a:lnTo>
                  <a:lnTo>
                    <a:pt x="55" y="142"/>
                  </a:lnTo>
                  <a:lnTo>
                    <a:pt x="55" y="43"/>
                  </a:lnTo>
                  <a:lnTo>
                    <a:pt x="99" y="43"/>
                  </a:lnTo>
                  <a:close/>
                  <a:moveTo>
                    <a:pt x="18" y="92"/>
                  </a:moveTo>
                  <a:lnTo>
                    <a:pt x="18" y="92"/>
                  </a:lnTo>
                  <a:lnTo>
                    <a:pt x="19" y="100"/>
                  </a:lnTo>
                  <a:lnTo>
                    <a:pt x="20" y="107"/>
                  </a:lnTo>
                  <a:lnTo>
                    <a:pt x="21" y="115"/>
                  </a:lnTo>
                  <a:lnTo>
                    <a:pt x="24" y="122"/>
                  </a:lnTo>
                  <a:lnTo>
                    <a:pt x="31" y="135"/>
                  </a:lnTo>
                  <a:lnTo>
                    <a:pt x="40" y="146"/>
                  </a:lnTo>
                  <a:lnTo>
                    <a:pt x="51" y="155"/>
                  </a:lnTo>
                  <a:lnTo>
                    <a:pt x="64" y="162"/>
                  </a:lnTo>
                  <a:lnTo>
                    <a:pt x="70" y="165"/>
                  </a:lnTo>
                  <a:lnTo>
                    <a:pt x="77" y="166"/>
                  </a:lnTo>
                  <a:lnTo>
                    <a:pt x="84" y="167"/>
                  </a:lnTo>
                  <a:lnTo>
                    <a:pt x="93" y="168"/>
                  </a:lnTo>
                  <a:lnTo>
                    <a:pt x="93" y="168"/>
                  </a:lnTo>
                  <a:lnTo>
                    <a:pt x="100" y="167"/>
                  </a:lnTo>
                  <a:lnTo>
                    <a:pt x="107" y="166"/>
                  </a:lnTo>
                  <a:lnTo>
                    <a:pt x="114" y="165"/>
                  </a:lnTo>
                  <a:lnTo>
                    <a:pt x="122" y="162"/>
                  </a:lnTo>
                  <a:lnTo>
                    <a:pt x="135" y="155"/>
                  </a:lnTo>
                  <a:lnTo>
                    <a:pt x="145" y="146"/>
                  </a:lnTo>
                  <a:lnTo>
                    <a:pt x="155" y="135"/>
                  </a:lnTo>
                  <a:lnTo>
                    <a:pt x="161" y="122"/>
                  </a:lnTo>
                  <a:lnTo>
                    <a:pt x="163" y="115"/>
                  </a:lnTo>
                  <a:lnTo>
                    <a:pt x="166" y="107"/>
                  </a:lnTo>
                  <a:lnTo>
                    <a:pt x="167" y="100"/>
                  </a:lnTo>
                  <a:lnTo>
                    <a:pt x="167" y="92"/>
                  </a:lnTo>
                  <a:lnTo>
                    <a:pt x="167" y="92"/>
                  </a:lnTo>
                  <a:lnTo>
                    <a:pt x="167" y="85"/>
                  </a:lnTo>
                  <a:lnTo>
                    <a:pt x="166" y="78"/>
                  </a:lnTo>
                  <a:lnTo>
                    <a:pt x="163" y="70"/>
                  </a:lnTo>
                  <a:lnTo>
                    <a:pt x="161" y="63"/>
                  </a:lnTo>
                  <a:lnTo>
                    <a:pt x="155" y="50"/>
                  </a:lnTo>
                  <a:lnTo>
                    <a:pt x="145" y="39"/>
                  </a:lnTo>
                  <a:lnTo>
                    <a:pt x="135" y="30"/>
                  </a:lnTo>
                  <a:lnTo>
                    <a:pt x="122" y="23"/>
                  </a:lnTo>
                  <a:lnTo>
                    <a:pt x="114" y="20"/>
                  </a:lnTo>
                  <a:lnTo>
                    <a:pt x="107" y="19"/>
                  </a:lnTo>
                  <a:lnTo>
                    <a:pt x="100" y="18"/>
                  </a:lnTo>
                  <a:lnTo>
                    <a:pt x="93" y="17"/>
                  </a:lnTo>
                  <a:lnTo>
                    <a:pt x="93" y="17"/>
                  </a:lnTo>
                  <a:lnTo>
                    <a:pt x="84" y="18"/>
                  </a:lnTo>
                  <a:lnTo>
                    <a:pt x="77" y="19"/>
                  </a:lnTo>
                  <a:lnTo>
                    <a:pt x="70" y="20"/>
                  </a:lnTo>
                  <a:lnTo>
                    <a:pt x="63" y="23"/>
                  </a:lnTo>
                  <a:lnTo>
                    <a:pt x="51" y="30"/>
                  </a:lnTo>
                  <a:lnTo>
                    <a:pt x="40" y="39"/>
                  </a:lnTo>
                  <a:lnTo>
                    <a:pt x="31" y="50"/>
                  </a:lnTo>
                  <a:lnTo>
                    <a:pt x="24" y="63"/>
                  </a:lnTo>
                  <a:lnTo>
                    <a:pt x="21" y="70"/>
                  </a:lnTo>
                  <a:lnTo>
                    <a:pt x="20" y="78"/>
                  </a:lnTo>
                  <a:lnTo>
                    <a:pt x="19" y="85"/>
                  </a:lnTo>
                  <a:lnTo>
                    <a:pt x="18" y="92"/>
                  </a:lnTo>
                  <a:close/>
                  <a:moveTo>
                    <a:pt x="186" y="92"/>
                  </a:moveTo>
                  <a:lnTo>
                    <a:pt x="186" y="92"/>
                  </a:lnTo>
                  <a:lnTo>
                    <a:pt x="185" y="102"/>
                  </a:lnTo>
                  <a:lnTo>
                    <a:pt x="184" y="111"/>
                  </a:lnTo>
                  <a:lnTo>
                    <a:pt x="181" y="121"/>
                  </a:lnTo>
                  <a:lnTo>
                    <a:pt x="178" y="129"/>
                  </a:lnTo>
                  <a:lnTo>
                    <a:pt x="174" y="137"/>
                  </a:lnTo>
                  <a:lnTo>
                    <a:pt x="169" y="145"/>
                  </a:lnTo>
                  <a:lnTo>
                    <a:pt x="165" y="152"/>
                  </a:lnTo>
                  <a:lnTo>
                    <a:pt x="159" y="158"/>
                  </a:lnTo>
                  <a:lnTo>
                    <a:pt x="151" y="165"/>
                  </a:lnTo>
                  <a:lnTo>
                    <a:pt x="144" y="170"/>
                  </a:lnTo>
                  <a:lnTo>
                    <a:pt x="137" y="174"/>
                  </a:lnTo>
                  <a:lnTo>
                    <a:pt x="129" y="178"/>
                  </a:lnTo>
                  <a:lnTo>
                    <a:pt x="120" y="182"/>
                  </a:lnTo>
                  <a:lnTo>
                    <a:pt x="112" y="184"/>
                  </a:lnTo>
                  <a:lnTo>
                    <a:pt x="102" y="185"/>
                  </a:lnTo>
                  <a:lnTo>
                    <a:pt x="93" y="185"/>
                  </a:lnTo>
                  <a:lnTo>
                    <a:pt x="93" y="185"/>
                  </a:lnTo>
                  <a:lnTo>
                    <a:pt x="83" y="185"/>
                  </a:lnTo>
                  <a:lnTo>
                    <a:pt x="74" y="184"/>
                  </a:lnTo>
                  <a:lnTo>
                    <a:pt x="65" y="182"/>
                  </a:lnTo>
                  <a:lnTo>
                    <a:pt x="57" y="178"/>
                  </a:lnTo>
                  <a:lnTo>
                    <a:pt x="49" y="174"/>
                  </a:lnTo>
                  <a:lnTo>
                    <a:pt x="40" y="170"/>
                  </a:lnTo>
                  <a:lnTo>
                    <a:pt x="33" y="165"/>
                  </a:lnTo>
                  <a:lnTo>
                    <a:pt x="27" y="158"/>
                  </a:lnTo>
                  <a:lnTo>
                    <a:pt x="21" y="152"/>
                  </a:lnTo>
                  <a:lnTo>
                    <a:pt x="15" y="145"/>
                  </a:lnTo>
                  <a:lnTo>
                    <a:pt x="10" y="137"/>
                  </a:lnTo>
                  <a:lnTo>
                    <a:pt x="7" y="129"/>
                  </a:lnTo>
                  <a:lnTo>
                    <a:pt x="4" y="121"/>
                  </a:lnTo>
                  <a:lnTo>
                    <a:pt x="2" y="111"/>
                  </a:lnTo>
                  <a:lnTo>
                    <a:pt x="0" y="10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82"/>
                  </a:lnTo>
                  <a:lnTo>
                    <a:pt x="2" y="74"/>
                  </a:lnTo>
                  <a:lnTo>
                    <a:pt x="4" y="64"/>
                  </a:lnTo>
                  <a:lnTo>
                    <a:pt x="7" y="56"/>
                  </a:lnTo>
                  <a:lnTo>
                    <a:pt x="10" y="48"/>
                  </a:lnTo>
                  <a:lnTo>
                    <a:pt x="15" y="41"/>
                  </a:lnTo>
                  <a:lnTo>
                    <a:pt x="21" y="33"/>
                  </a:lnTo>
                  <a:lnTo>
                    <a:pt x="27" y="26"/>
                  </a:lnTo>
                  <a:lnTo>
                    <a:pt x="33" y="20"/>
                  </a:lnTo>
                  <a:lnTo>
                    <a:pt x="40" y="16"/>
                  </a:lnTo>
                  <a:lnTo>
                    <a:pt x="49" y="11"/>
                  </a:lnTo>
                  <a:lnTo>
                    <a:pt x="57" y="7"/>
                  </a:lnTo>
                  <a:lnTo>
                    <a:pt x="65" y="4"/>
                  </a:lnTo>
                  <a:lnTo>
                    <a:pt x="74" y="1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102" y="0"/>
                  </a:lnTo>
                  <a:lnTo>
                    <a:pt x="112" y="1"/>
                  </a:lnTo>
                  <a:lnTo>
                    <a:pt x="120" y="4"/>
                  </a:lnTo>
                  <a:lnTo>
                    <a:pt x="129" y="7"/>
                  </a:lnTo>
                  <a:lnTo>
                    <a:pt x="137" y="11"/>
                  </a:lnTo>
                  <a:lnTo>
                    <a:pt x="144" y="16"/>
                  </a:lnTo>
                  <a:lnTo>
                    <a:pt x="151" y="20"/>
                  </a:lnTo>
                  <a:lnTo>
                    <a:pt x="159" y="26"/>
                  </a:lnTo>
                  <a:lnTo>
                    <a:pt x="165" y="33"/>
                  </a:lnTo>
                  <a:lnTo>
                    <a:pt x="169" y="41"/>
                  </a:lnTo>
                  <a:lnTo>
                    <a:pt x="174" y="48"/>
                  </a:lnTo>
                  <a:lnTo>
                    <a:pt x="178" y="56"/>
                  </a:lnTo>
                  <a:lnTo>
                    <a:pt x="181" y="64"/>
                  </a:lnTo>
                  <a:lnTo>
                    <a:pt x="184" y="74"/>
                  </a:lnTo>
                  <a:lnTo>
                    <a:pt x="185" y="82"/>
                  </a:lnTo>
                  <a:lnTo>
                    <a:pt x="186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8915400" y="6675120"/>
            <a:ext cx="228600" cy="182880"/>
          </a:xfrm>
          <a:prstGeom prst="rect">
            <a:avLst/>
          </a:prstGeom>
          <a:solidFill>
            <a:schemeClr val="accent4">
              <a:alpha val="60000"/>
            </a:schemeClr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6675120"/>
            <a:ext cx="8915400" cy="182880"/>
          </a:xfrm>
          <a:prstGeom prst="rect">
            <a:avLst/>
          </a:prstGeom>
          <a:solidFill>
            <a:schemeClr val="accent4"/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33226" y="306388"/>
            <a:ext cx="8580574" cy="6368732"/>
          </a:xfrm>
          <a:prstGeom prst="rect">
            <a:avLst/>
          </a:prstGeom>
          <a:solidFill>
            <a:schemeClr val="tx1">
              <a:alpha val="85000"/>
            </a:schemeClr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310" y="1544638"/>
            <a:ext cx="3840480" cy="1969180"/>
          </a:xfrm>
          <a:prstGeom prst="rect">
            <a:avLst/>
          </a:prstGeom>
        </p:spPr>
        <p:txBody>
          <a:bodyPr lIns="0" tIns="0" rIns="0" bIns="91440" anchor="b">
            <a:noAutofit/>
          </a:bodyPr>
          <a:lstStyle>
            <a:lvl1pPr>
              <a:lnSpc>
                <a:spcPct val="9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310" y="3513818"/>
            <a:ext cx="3840480" cy="110041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14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hoto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"/>
          <a:stretch/>
        </p:blipFill>
        <p:spPr>
          <a:xfrm>
            <a:off x="309563" y="636588"/>
            <a:ext cx="8524875" cy="27924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Rectangle 22"/>
          <p:cNvSpPr/>
          <p:nvPr/>
        </p:nvSpPr>
        <p:spPr>
          <a:xfrm>
            <a:off x="311150" y="3429000"/>
            <a:ext cx="8521700" cy="2794000"/>
          </a:xfrm>
          <a:prstGeom prst="rect">
            <a:avLst/>
          </a:prstGeom>
          <a:solidFill>
            <a:schemeClr val="accent1">
              <a:alpha val="20000"/>
            </a:schemeClr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6318" y="4341475"/>
            <a:ext cx="7071362" cy="1156356"/>
          </a:xfrm>
          <a:prstGeom prst="rect">
            <a:avLst/>
          </a:prstGeom>
        </p:spPr>
        <p:txBody>
          <a:bodyPr lIns="0" tIns="0" rIns="0" bIns="91440" anchor="t">
            <a:noAutofit/>
          </a:bodyPr>
          <a:lstStyle>
            <a:lvl1pPr>
              <a:lnSpc>
                <a:spcPct val="90000"/>
              </a:lnSpc>
              <a:defRPr sz="3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311150" y="3429000"/>
            <a:ext cx="8520113" cy="182880"/>
          </a:xfrm>
          <a:prstGeom prst="rect">
            <a:avLst/>
          </a:prstGeom>
          <a:solidFill>
            <a:schemeClr val="accent1"/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0507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hoto divid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"/>
          <a:stretch/>
        </p:blipFill>
        <p:spPr>
          <a:xfrm>
            <a:off x="309562" y="636589"/>
            <a:ext cx="8524875" cy="279241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11150" y="3429000"/>
            <a:ext cx="8521700" cy="2794000"/>
          </a:xfrm>
          <a:prstGeom prst="rect">
            <a:avLst/>
          </a:prstGeom>
          <a:solidFill>
            <a:schemeClr val="accent6">
              <a:alpha val="20000"/>
            </a:schemeClr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6318" y="4341475"/>
            <a:ext cx="7071362" cy="1156356"/>
          </a:xfrm>
          <a:prstGeom prst="rect">
            <a:avLst/>
          </a:prstGeom>
        </p:spPr>
        <p:txBody>
          <a:bodyPr lIns="0" tIns="0" rIns="0" bIns="91440" anchor="t">
            <a:noAutofit/>
          </a:bodyPr>
          <a:lstStyle>
            <a:lvl1pPr>
              <a:lnSpc>
                <a:spcPct val="90000"/>
              </a:lnSpc>
              <a:defRPr sz="3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311150" y="3429000"/>
            <a:ext cx="8520113" cy="182880"/>
          </a:xfrm>
          <a:prstGeom prst="rect">
            <a:avLst/>
          </a:prstGeom>
          <a:solidFill>
            <a:schemeClr val="accent6"/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2047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311150" y="636588"/>
            <a:ext cx="8521700" cy="5586412"/>
          </a:xfrm>
          <a:prstGeom prst="rect">
            <a:avLst/>
          </a:prstGeom>
          <a:solidFill>
            <a:schemeClr val="accent1">
              <a:alpha val="20000"/>
            </a:schemeClr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149" y="139170"/>
            <a:ext cx="8520113" cy="428097"/>
          </a:xfrm>
          <a:prstGeom prst="rect">
            <a:avLst/>
          </a:prstGeom>
        </p:spPr>
        <p:txBody>
          <a:bodyPr lIns="0" tIns="0" rIns="0" bIns="91440" anchor="t">
            <a:noAutofit/>
          </a:bodyPr>
          <a:lstStyle>
            <a:lvl1pPr>
              <a:lnSpc>
                <a:spcPct val="90000"/>
              </a:lnSpc>
              <a:defRPr sz="3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11150" y="636588"/>
            <a:ext cx="8520113" cy="182880"/>
          </a:xfrm>
          <a:prstGeom prst="rect">
            <a:avLst/>
          </a:prstGeom>
          <a:solidFill>
            <a:schemeClr val="accent1"/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11150" y="861485"/>
            <a:ext cx="8520113" cy="54038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089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311150" y="636588"/>
            <a:ext cx="8521700" cy="5586412"/>
          </a:xfrm>
          <a:prstGeom prst="rect">
            <a:avLst/>
          </a:prstGeom>
          <a:solidFill>
            <a:schemeClr val="accent3">
              <a:alpha val="20000"/>
            </a:schemeClr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6318" y="1544637"/>
            <a:ext cx="7071362" cy="3953194"/>
          </a:xfrm>
          <a:prstGeom prst="rect">
            <a:avLst/>
          </a:prstGeom>
        </p:spPr>
        <p:txBody>
          <a:bodyPr lIns="0" tIns="0" rIns="0" bIns="91440" anchor="t">
            <a:noAutofit/>
          </a:bodyPr>
          <a:lstStyle>
            <a:lvl1pPr>
              <a:lnSpc>
                <a:spcPct val="90000"/>
              </a:lnSpc>
              <a:defRPr sz="3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311150" y="636588"/>
            <a:ext cx="8520113" cy="182880"/>
          </a:xfrm>
          <a:prstGeom prst="rect">
            <a:avLst/>
          </a:prstGeom>
          <a:solidFill>
            <a:schemeClr val="accent3"/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847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divid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311150" y="636588"/>
            <a:ext cx="8521700" cy="5586412"/>
          </a:xfrm>
          <a:prstGeom prst="rect">
            <a:avLst/>
          </a:prstGeom>
          <a:solidFill>
            <a:schemeClr val="accent6">
              <a:alpha val="20000"/>
            </a:schemeClr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9563" y="183091"/>
            <a:ext cx="8521700" cy="428096"/>
          </a:xfrm>
          <a:prstGeom prst="rect">
            <a:avLst/>
          </a:prstGeom>
        </p:spPr>
        <p:txBody>
          <a:bodyPr lIns="0" tIns="0" rIns="0" bIns="91440" anchor="t">
            <a:noAutofit/>
          </a:bodyPr>
          <a:lstStyle>
            <a:lvl1pPr>
              <a:lnSpc>
                <a:spcPct val="90000"/>
              </a:lnSpc>
              <a:defRPr sz="3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11150" y="636588"/>
            <a:ext cx="8520113" cy="182880"/>
          </a:xfrm>
          <a:prstGeom prst="rect">
            <a:avLst/>
          </a:prstGeom>
          <a:solidFill>
            <a:schemeClr val="accent6"/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908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 slide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1168417" y="2915558"/>
            <a:ext cx="6934200" cy="972712"/>
            <a:chOff x="0" y="2787650"/>
            <a:chExt cx="9144001" cy="1282700"/>
          </a:xfrm>
          <a:solidFill>
            <a:schemeClr val="tx1"/>
          </a:solidFill>
        </p:grpSpPr>
        <p:sp>
          <p:nvSpPr>
            <p:cNvPr id="3" name="Freeform 2"/>
            <p:cNvSpPr>
              <a:spLocks noEditPoints="1"/>
            </p:cNvSpPr>
            <p:nvPr userDrawn="1"/>
          </p:nvSpPr>
          <p:spPr bwMode="auto">
            <a:xfrm>
              <a:off x="0" y="2838450"/>
              <a:ext cx="1008063" cy="1211263"/>
            </a:xfrm>
            <a:custGeom>
              <a:avLst/>
              <a:gdLst>
                <a:gd name="T0" fmla="*/ 1001 w 1271"/>
                <a:gd name="T1" fmla="*/ 1053 h 1526"/>
                <a:gd name="T2" fmla="*/ 983 w 1271"/>
                <a:gd name="T3" fmla="*/ 989 h 1526"/>
                <a:gd name="T4" fmla="*/ 943 w 1271"/>
                <a:gd name="T5" fmla="*/ 939 h 1526"/>
                <a:gd name="T6" fmla="*/ 881 w 1271"/>
                <a:gd name="T7" fmla="*/ 901 h 1526"/>
                <a:gd name="T8" fmla="*/ 797 w 1271"/>
                <a:gd name="T9" fmla="*/ 878 h 1526"/>
                <a:gd name="T10" fmla="*/ 689 w 1271"/>
                <a:gd name="T11" fmla="*/ 870 h 1526"/>
                <a:gd name="T12" fmla="*/ 708 w 1271"/>
                <a:gd name="T13" fmla="*/ 1289 h 1526"/>
                <a:gd name="T14" fmla="*/ 773 w 1271"/>
                <a:gd name="T15" fmla="*/ 1286 h 1526"/>
                <a:gd name="T16" fmla="*/ 857 w 1271"/>
                <a:gd name="T17" fmla="*/ 1268 h 1526"/>
                <a:gd name="T18" fmla="*/ 924 w 1271"/>
                <a:gd name="T19" fmla="*/ 1235 h 1526"/>
                <a:gd name="T20" fmla="*/ 971 w 1271"/>
                <a:gd name="T21" fmla="*/ 1188 h 1526"/>
                <a:gd name="T22" fmla="*/ 997 w 1271"/>
                <a:gd name="T23" fmla="*/ 1127 h 1526"/>
                <a:gd name="T24" fmla="*/ 917 w 1271"/>
                <a:gd name="T25" fmla="*/ 434 h 1526"/>
                <a:gd name="T26" fmla="*/ 912 w 1271"/>
                <a:gd name="T27" fmla="*/ 390 h 1526"/>
                <a:gd name="T28" fmla="*/ 890 w 1271"/>
                <a:gd name="T29" fmla="*/ 334 h 1526"/>
                <a:gd name="T30" fmla="*/ 848 w 1271"/>
                <a:gd name="T31" fmla="*/ 290 h 1526"/>
                <a:gd name="T32" fmla="*/ 788 w 1271"/>
                <a:gd name="T33" fmla="*/ 258 h 1526"/>
                <a:gd name="T34" fmla="*/ 711 w 1271"/>
                <a:gd name="T35" fmla="*/ 242 h 1526"/>
                <a:gd name="T36" fmla="*/ 264 w 1271"/>
                <a:gd name="T37" fmla="*/ 238 h 1526"/>
                <a:gd name="T38" fmla="*/ 629 w 1271"/>
                <a:gd name="T39" fmla="*/ 643 h 1526"/>
                <a:gd name="T40" fmla="*/ 720 w 1271"/>
                <a:gd name="T41" fmla="*/ 636 h 1526"/>
                <a:gd name="T42" fmla="*/ 797 w 1271"/>
                <a:gd name="T43" fmla="*/ 614 h 1526"/>
                <a:gd name="T44" fmla="*/ 856 w 1271"/>
                <a:gd name="T45" fmla="*/ 579 h 1526"/>
                <a:gd name="T46" fmla="*/ 891 w 1271"/>
                <a:gd name="T47" fmla="*/ 537 h 1526"/>
                <a:gd name="T48" fmla="*/ 905 w 1271"/>
                <a:gd name="T49" fmla="*/ 507 h 1526"/>
                <a:gd name="T50" fmla="*/ 916 w 1271"/>
                <a:gd name="T51" fmla="*/ 460 h 1526"/>
                <a:gd name="T52" fmla="*/ 1186 w 1271"/>
                <a:gd name="T53" fmla="*/ 391 h 1526"/>
                <a:gd name="T54" fmla="*/ 1175 w 1271"/>
                <a:gd name="T55" fmla="*/ 487 h 1526"/>
                <a:gd name="T56" fmla="*/ 1147 w 1271"/>
                <a:gd name="T57" fmla="*/ 565 h 1526"/>
                <a:gd name="T58" fmla="*/ 1104 w 1271"/>
                <a:gd name="T59" fmla="*/ 630 h 1526"/>
                <a:gd name="T60" fmla="*/ 1050 w 1271"/>
                <a:gd name="T61" fmla="*/ 681 h 1526"/>
                <a:gd name="T62" fmla="*/ 989 w 1271"/>
                <a:gd name="T63" fmla="*/ 722 h 1526"/>
                <a:gd name="T64" fmla="*/ 1001 w 1271"/>
                <a:gd name="T65" fmla="*/ 745 h 1526"/>
                <a:gd name="T66" fmla="*/ 1090 w 1271"/>
                <a:gd name="T67" fmla="*/ 788 h 1526"/>
                <a:gd name="T68" fmla="*/ 1164 w 1271"/>
                <a:gd name="T69" fmla="*/ 843 h 1526"/>
                <a:gd name="T70" fmla="*/ 1213 w 1271"/>
                <a:gd name="T71" fmla="*/ 899 h 1526"/>
                <a:gd name="T72" fmla="*/ 1236 w 1271"/>
                <a:gd name="T73" fmla="*/ 939 h 1526"/>
                <a:gd name="T74" fmla="*/ 1253 w 1271"/>
                <a:gd name="T75" fmla="*/ 983 h 1526"/>
                <a:gd name="T76" fmla="*/ 1265 w 1271"/>
                <a:gd name="T77" fmla="*/ 1032 h 1526"/>
                <a:gd name="T78" fmla="*/ 1270 w 1271"/>
                <a:gd name="T79" fmla="*/ 1086 h 1526"/>
                <a:gd name="T80" fmla="*/ 1270 w 1271"/>
                <a:gd name="T81" fmla="*/ 1130 h 1526"/>
                <a:gd name="T82" fmla="*/ 1260 w 1271"/>
                <a:gd name="T83" fmla="*/ 1202 h 1526"/>
                <a:gd name="T84" fmla="*/ 1240 w 1271"/>
                <a:gd name="T85" fmla="*/ 1268 h 1526"/>
                <a:gd name="T86" fmla="*/ 1207 w 1271"/>
                <a:gd name="T87" fmla="*/ 1325 h 1526"/>
                <a:gd name="T88" fmla="*/ 1167 w 1271"/>
                <a:gd name="T89" fmla="*/ 1375 h 1526"/>
                <a:gd name="T90" fmla="*/ 1115 w 1271"/>
                <a:gd name="T91" fmla="*/ 1419 h 1526"/>
                <a:gd name="T92" fmla="*/ 1056 w 1271"/>
                <a:gd name="T93" fmla="*/ 1455 h 1526"/>
                <a:gd name="T94" fmla="*/ 988 w 1271"/>
                <a:gd name="T95" fmla="*/ 1484 h 1526"/>
                <a:gd name="T96" fmla="*/ 911 w 1271"/>
                <a:gd name="T97" fmla="*/ 1505 h 1526"/>
                <a:gd name="T98" fmla="*/ 828 w 1271"/>
                <a:gd name="T99" fmla="*/ 1520 h 1526"/>
                <a:gd name="T100" fmla="*/ 738 w 1271"/>
                <a:gd name="T101" fmla="*/ 1526 h 1526"/>
                <a:gd name="T102" fmla="*/ 0 w 1271"/>
                <a:gd name="T103" fmla="*/ 0 h 1526"/>
                <a:gd name="T104" fmla="*/ 713 w 1271"/>
                <a:gd name="T105" fmla="*/ 0 h 1526"/>
                <a:gd name="T106" fmla="*/ 794 w 1271"/>
                <a:gd name="T107" fmla="*/ 8 h 1526"/>
                <a:gd name="T108" fmla="*/ 868 w 1271"/>
                <a:gd name="T109" fmla="*/ 22 h 1526"/>
                <a:gd name="T110" fmla="*/ 936 w 1271"/>
                <a:gd name="T111" fmla="*/ 42 h 1526"/>
                <a:gd name="T112" fmla="*/ 997 w 1271"/>
                <a:gd name="T113" fmla="*/ 71 h 1526"/>
                <a:gd name="T114" fmla="*/ 1050 w 1271"/>
                <a:gd name="T115" fmla="*/ 106 h 1526"/>
                <a:gd name="T116" fmla="*/ 1095 w 1271"/>
                <a:gd name="T117" fmla="*/ 147 h 1526"/>
                <a:gd name="T118" fmla="*/ 1131 w 1271"/>
                <a:gd name="T119" fmla="*/ 194 h 1526"/>
                <a:gd name="T120" fmla="*/ 1158 w 1271"/>
                <a:gd name="T121" fmla="*/ 247 h 1526"/>
                <a:gd name="T122" fmla="*/ 1176 w 1271"/>
                <a:gd name="T123" fmla="*/ 305 h 1526"/>
                <a:gd name="T124" fmla="*/ 1185 w 1271"/>
                <a:gd name="T125" fmla="*/ 368 h 1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71" h="1526">
                  <a:moveTo>
                    <a:pt x="1002" y="1077"/>
                  </a:moveTo>
                  <a:lnTo>
                    <a:pt x="1002" y="1077"/>
                  </a:lnTo>
                  <a:lnTo>
                    <a:pt x="1001" y="1053"/>
                  </a:lnTo>
                  <a:lnTo>
                    <a:pt x="997" y="1031"/>
                  </a:lnTo>
                  <a:lnTo>
                    <a:pt x="991" y="1010"/>
                  </a:lnTo>
                  <a:lnTo>
                    <a:pt x="983" y="989"/>
                  </a:lnTo>
                  <a:lnTo>
                    <a:pt x="972" y="972"/>
                  </a:lnTo>
                  <a:lnTo>
                    <a:pt x="959" y="955"/>
                  </a:lnTo>
                  <a:lnTo>
                    <a:pt x="943" y="939"/>
                  </a:lnTo>
                  <a:lnTo>
                    <a:pt x="924" y="925"/>
                  </a:lnTo>
                  <a:lnTo>
                    <a:pt x="904" y="912"/>
                  </a:lnTo>
                  <a:lnTo>
                    <a:pt x="881" y="901"/>
                  </a:lnTo>
                  <a:lnTo>
                    <a:pt x="855" y="892"/>
                  </a:lnTo>
                  <a:lnTo>
                    <a:pt x="826" y="884"/>
                  </a:lnTo>
                  <a:lnTo>
                    <a:pt x="797" y="878"/>
                  </a:lnTo>
                  <a:lnTo>
                    <a:pt x="763" y="874"/>
                  </a:lnTo>
                  <a:lnTo>
                    <a:pt x="727" y="871"/>
                  </a:lnTo>
                  <a:lnTo>
                    <a:pt x="689" y="870"/>
                  </a:lnTo>
                  <a:lnTo>
                    <a:pt x="264" y="870"/>
                  </a:lnTo>
                  <a:lnTo>
                    <a:pt x="264" y="1289"/>
                  </a:lnTo>
                  <a:lnTo>
                    <a:pt x="708" y="1289"/>
                  </a:lnTo>
                  <a:lnTo>
                    <a:pt x="708" y="1289"/>
                  </a:lnTo>
                  <a:lnTo>
                    <a:pt x="742" y="1288"/>
                  </a:lnTo>
                  <a:lnTo>
                    <a:pt x="773" y="1286"/>
                  </a:lnTo>
                  <a:lnTo>
                    <a:pt x="804" y="1281"/>
                  </a:lnTo>
                  <a:lnTo>
                    <a:pt x="831" y="1275"/>
                  </a:lnTo>
                  <a:lnTo>
                    <a:pt x="857" y="1268"/>
                  </a:lnTo>
                  <a:lnTo>
                    <a:pt x="881" y="1258"/>
                  </a:lnTo>
                  <a:lnTo>
                    <a:pt x="904" y="1247"/>
                  </a:lnTo>
                  <a:lnTo>
                    <a:pt x="924" y="1235"/>
                  </a:lnTo>
                  <a:lnTo>
                    <a:pt x="942" y="1221"/>
                  </a:lnTo>
                  <a:lnTo>
                    <a:pt x="958" y="1206"/>
                  </a:lnTo>
                  <a:lnTo>
                    <a:pt x="971" y="1188"/>
                  </a:lnTo>
                  <a:lnTo>
                    <a:pt x="982" y="1169"/>
                  </a:lnTo>
                  <a:lnTo>
                    <a:pt x="991" y="1148"/>
                  </a:lnTo>
                  <a:lnTo>
                    <a:pt x="997" y="1127"/>
                  </a:lnTo>
                  <a:lnTo>
                    <a:pt x="1001" y="1103"/>
                  </a:lnTo>
                  <a:lnTo>
                    <a:pt x="1002" y="1077"/>
                  </a:lnTo>
                  <a:close/>
                  <a:moveTo>
                    <a:pt x="917" y="434"/>
                  </a:moveTo>
                  <a:lnTo>
                    <a:pt x="917" y="434"/>
                  </a:lnTo>
                  <a:lnTo>
                    <a:pt x="916" y="411"/>
                  </a:lnTo>
                  <a:lnTo>
                    <a:pt x="912" y="390"/>
                  </a:lnTo>
                  <a:lnTo>
                    <a:pt x="908" y="371"/>
                  </a:lnTo>
                  <a:lnTo>
                    <a:pt x="899" y="352"/>
                  </a:lnTo>
                  <a:lnTo>
                    <a:pt x="890" y="334"/>
                  </a:lnTo>
                  <a:lnTo>
                    <a:pt x="878" y="318"/>
                  </a:lnTo>
                  <a:lnTo>
                    <a:pt x="863" y="303"/>
                  </a:lnTo>
                  <a:lnTo>
                    <a:pt x="848" y="290"/>
                  </a:lnTo>
                  <a:lnTo>
                    <a:pt x="830" y="278"/>
                  </a:lnTo>
                  <a:lnTo>
                    <a:pt x="810" y="268"/>
                  </a:lnTo>
                  <a:lnTo>
                    <a:pt x="788" y="258"/>
                  </a:lnTo>
                  <a:lnTo>
                    <a:pt x="764" y="251"/>
                  </a:lnTo>
                  <a:lnTo>
                    <a:pt x="738" y="245"/>
                  </a:lnTo>
                  <a:lnTo>
                    <a:pt x="711" y="242"/>
                  </a:lnTo>
                  <a:lnTo>
                    <a:pt x="681" y="239"/>
                  </a:lnTo>
                  <a:lnTo>
                    <a:pt x="650" y="238"/>
                  </a:lnTo>
                  <a:lnTo>
                    <a:pt x="264" y="238"/>
                  </a:lnTo>
                  <a:lnTo>
                    <a:pt x="264" y="643"/>
                  </a:lnTo>
                  <a:lnTo>
                    <a:pt x="629" y="643"/>
                  </a:lnTo>
                  <a:lnTo>
                    <a:pt x="629" y="643"/>
                  </a:lnTo>
                  <a:lnTo>
                    <a:pt x="662" y="643"/>
                  </a:lnTo>
                  <a:lnTo>
                    <a:pt x="691" y="641"/>
                  </a:lnTo>
                  <a:lnTo>
                    <a:pt x="720" y="636"/>
                  </a:lnTo>
                  <a:lnTo>
                    <a:pt x="748" y="631"/>
                  </a:lnTo>
                  <a:lnTo>
                    <a:pt x="773" y="624"/>
                  </a:lnTo>
                  <a:lnTo>
                    <a:pt x="797" y="614"/>
                  </a:lnTo>
                  <a:lnTo>
                    <a:pt x="818" y="605"/>
                  </a:lnTo>
                  <a:lnTo>
                    <a:pt x="838" y="592"/>
                  </a:lnTo>
                  <a:lnTo>
                    <a:pt x="856" y="579"/>
                  </a:lnTo>
                  <a:lnTo>
                    <a:pt x="872" y="563"/>
                  </a:lnTo>
                  <a:lnTo>
                    <a:pt x="885" y="546"/>
                  </a:lnTo>
                  <a:lnTo>
                    <a:pt x="891" y="537"/>
                  </a:lnTo>
                  <a:lnTo>
                    <a:pt x="897" y="527"/>
                  </a:lnTo>
                  <a:lnTo>
                    <a:pt x="902" y="516"/>
                  </a:lnTo>
                  <a:lnTo>
                    <a:pt x="905" y="507"/>
                  </a:lnTo>
                  <a:lnTo>
                    <a:pt x="909" y="495"/>
                  </a:lnTo>
                  <a:lnTo>
                    <a:pt x="912" y="484"/>
                  </a:lnTo>
                  <a:lnTo>
                    <a:pt x="916" y="460"/>
                  </a:lnTo>
                  <a:lnTo>
                    <a:pt x="917" y="434"/>
                  </a:lnTo>
                  <a:close/>
                  <a:moveTo>
                    <a:pt x="1186" y="391"/>
                  </a:moveTo>
                  <a:lnTo>
                    <a:pt x="1186" y="391"/>
                  </a:lnTo>
                  <a:lnTo>
                    <a:pt x="1185" y="425"/>
                  </a:lnTo>
                  <a:lnTo>
                    <a:pt x="1181" y="457"/>
                  </a:lnTo>
                  <a:lnTo>
                    <a:pt x="1175" y="487"/>
                  </a:lnTo>
                  <a:lnTo>
                    <a:pt x="1167" y="515"/>
                  </a:lnTo>
                  <a:lnTo>
                    <a:pt x="1157" y="542"/>
                  </a:lnTo>
                  <a:lnTo>
                    <a:pt x="1147" y="565"/>
                  </a:lnTo>
                  <a:lnTo>
                    <a:pt x="1133" y="589"/>
                  </a:lnTo>
                  <a:lnTo>
                    <a:pt x="1119" y="610"/>
                  </a:lnTo>
                  <a:lnTo>
                    <a:pt x="1104" y="630"/>
                  </a:lnTo>
                  <a:lnTo>
                    <a:pt x="1087" y="648"/>
                  </a:lnTo>
                  <a:lnTo>
                    <a:pt x="1069" y="666"/>
                  </a:lnTo>
                  <a:lnTo>
                    <a:pt x="1050" y="681"/>
                  </a:lnTo>
                  <a:lnTo>
                    <a:pt x="1029" y="696"/>
                  </a:lnTo>
                  <a:lnTo>
                    <a:pt x="1009" y="709"/>
                  </a:lnTo>
                  <a:lnTo>
                    <a:pt x="989" y="722"/>
                  </a:lnTo>
                  <a:lnTo>
                    <a:pt x="967" y="733"/>
                  </a:lnTo>
                  <a:lnTo>
                    <a:pt x="967" y="733"/>
                  </a:lnTo>
                  <a:lnTo>
                    <a:pt x="1001" y="745"/>
                  </a:lnTo>
                  <a:lnTo>
                    <a:pt x="1032" y="758"/>
                  </a:lnTo>
                  <a:lnTo>
                    <a:pt x="1062" y="772"/>
                  </a:lnTo>
                  <a:lnTo>
                    <a:pt x="1090" y="788"/>
                  </a:lnTo>
                  <a:lnTo>
                    <a:pt x="1117" y="804"/>
                  </a:lnTo>
                  <a:lnTo>
                    <a:pt x="1142" y="822"/>
                  </a:lnTo>
                  <a:lnTo>
                    <a:pt x="1164" y="843"/>
                  </a:lnTo>
                  <a:lnTo>
                    <a:pt x="1186" y="864"/>
                  </a:lnTo>
                  <a:lnTo>
                    <a:pt x="1205" y="887"/>
                  </a:lnTo>
                  <a:lnTo>
                    <a:pt x="1213" y="899"/>
                  </a:lnTo>
                  <a:lnTo>
                    <a:pt x="1222" y="912"/>
                  </a:lnTo>
                  <a:lnTo>
                    <a:pt x="1229" y="925"/>
                  </a:lnTo>
                  <a:lnTo>
                    <a:pt x="1236" y="939"/>
                  </a:lnTo>
                  <a:lnTo>
                    <a:pt x="1242" y="952"/>
                  </a:lnTo>
                  <a:lnTo>
                    <a:pt x="1248" y="968"/>
                  </a:lnTo>
                  <a:lnTo>
                    <a:pt x="1253" y="983"/>
                  </a:lnTo>
                  <a:lnTo>
                    <a:pt x="1258" y="999"/>
                  </a:lnTo>
                  <a:lnTo>
                    <a:pt x="1261" y="1016"/>
                  </a:lnTo>
                  <a:lnTo>
                    <a:pt x="1265" y="1032"/>
                  </a:lnTo>
                  <a:lnTo>
                    <a:pt x="1267" y="1049"/>
                  </a:lnTo>
                  <a:lnTo>
                    <a:pt x="1268" y="1067"/>
                  </a:lnTo>
                  <a:lnTo>
                    <a:pt x="1270" y="1086"/>
                  </a:lnTo>
                  <a:lnTo>
                    <a:pt x="1271" y="1105"/>
                  </a:lnTo>
                  <a:lnTo>
                    <a:pt x="1271" y="1105"/>
                  </a:lnTo>
                  <a:lnTo>
                    <a:pt x="1270" y="1130"/>
                  </a:lnTo>
                  <a:lnTo>
                    <a:pt x="1267" y="1155"/>
                  </a:lnTo>
                  <a:lnTo>
                    <a:pt x="1265" y="1179"/>
                  </a:lnTo>
                  <a:lnTo>
                    <a:pt x="1260" y="1202"/>
                  </a:lnTo>
                  <a:lnTo>
                    <a:pt x="1254" y="1225"/>
                  </a:lnTo>
                  <a:lnTo>
                    <a:pt x="1247" y="1246"/>
                  </a:lnTo>
                  <a:lnTo>
                    <a:pt x="1240" y="1268"/>
                  </a:lnTo>
                  <a:lnTo>
                    <a:pt x="1230" y="1287"/>
                  </a:lnTo>
                  <a:lnTo>
                    <a:pt x="1219" y="1306"/>
                  </a:lnTo>
                  <a:lnTo>
                    <a:pt x="1207" y="1325"/>
                  </a:lnTo>
                  <a:lnTo>
                    <a:pt x="1195" y="1343"/>
                  </a:lnTo>
                  <a:lnTo>
                    <a:pt x="1181" y="1360"/>
                  </a:lnTo>
                  <a:lnTo>
                    <a:pt x="1167" y="1375"/>
                  </a:lnTo>
                  <a:lnTo>
                    <a:pt x="1150" y="1391"/>
                  </a:lnTo>
                  <a:lnTo>
                    <a:pt x="1133" y="1405"/>
                  </a:lnTo>
                  <a:lnTo>
                    <a:pt x="1115" y="1419"/>
                  </a:lnTo>
                  <a:lnTo>
                    <a:pt x="1096" y="1431"/>
                  </a:lnTo>
                  <a:lnTo>
                    <a:pt x="1077" y="1445"/>
                  </a:lnTo>
                  <a:lnTo>
                    <a:pt x="1056" y="1455"/>
                  </a:lnTo>
                  <a:lnTo>
                    <a:pt x="1034" y="1466"/>
                  </a:lnTo>
                  <a:lnTo>
                    <a:pt x="1012" y="1476"/>
                  </a:lnTo>
                  <a:lnTo>
                    <a:pt x="988" y="1484"/>
                  </a:lnTo>
                  <a:lnTo>
                    <a:pt x="963" y="1492"/>
                  </a:lnTo>
                  <a:lnTo>
                    <a:pt x="938" y="1499"/>
                  </a:lnTo>
                  <a:lnTo>
                    <a:pt x="911" y="1505"/>
                  </a:lnTo>
                  <a:lnTo>
                    <a:pt x="885" y="1511"/>
                  </a:lnTo>
                  <a:lnTo>
                    <a:pt x="856" y="1516"/>
                  </a:lnTo>
                  <a:lnTo>
                    <a:pt x="828" y="1520"/>
                  </a:lnTo>
                  <a:lnTo>
                    <a:pt x="799" y="1522"/>
                  </a:lnTo>
                  <a:lnTo>
                    <a:pt x="768" y="1525"/>
                  </a:lnTo>
                  <a:lnTo>
                    <a:pt x="738" y="1526"/>
                  </a:lnTo>
                  <a:lnTo>
                    <a:pt x="706" y="1526"/>
                  </a:lnTo>
                  <a:lnTo>
                    <a:pt x="0" y="1526"/>
                  </a:lnTo>
                  <a:lnTo>
                    <a:pt x="0" y="0"/>
                  </a:lnTo>
                  <a:lnTo>
                    <a:pt x="684" y="0"/>
                  </a:lnTo>
                  <a:lnTo>
                    <a:pt x="684" y="0"/>
                  </a:lnTo>
                  <a:lnTo>
                    <a:pt x="713" y="0"/>
                  </a:lnTo>
                  <a:lnTo>
                    <a:pt x="740" y="3"/>
                  </a:lnTo>
                  <a:lnTo>
                    <a:pt x="768" y="4"/>
                  </a:lnTo>
                  <a:lnTo>
                    <a:pt x="794" y="8"/>
                  </a:lnTo>
                  <a:lnTo>
                    <a:pt x="819" y="11"/>
                  </a:lnTo>
                  <a:lnTo>
                    <a:pt x="844" y="16"/>
                  </a:lnTo>
                  <a:lnTo>
                    <a:pt x="868" y="22"/>
                  </a:lnTo>
                  <a:lnTo>
                    <a:pt x="892" y="28"/>
                  </a:lnTo>
                  <a:lnTo>
                    <a:pt x="915" y="35"/>
                  </a:lnTo>
                  <a:lnTo>
                    <a:pt x="936" y="42"/>
                  </a:lnTo>
                  <a:lnTo>
                    <a:pt x="958" y="52"/>
                  </a:lnTo>
                  <a:lnTo>
                    <a:pt x="978" y="61"/>
                  </a:lnTo>
                  <a:lnTo>
                    <a:pt x="997" y="71"/>
                  </a:lnTo>
                  <a:lnTo>
                    <a:pt x="1015" y="82"/>
                  </a:lnTo>
                  <a:lnTo>
                    <a:pt x="1033" y="94"/>
                  </a:lnTo>
                  <a:lnTo>
                    <a:pt x="1050" y="106"/>
                  </a:lnTo>
                  <a:lnTo>
                    <a:pt x="1065" y="119"/>
                  </a:lnTo>
                  <a:lnTo>
                    <a:pt x="1081" y="133"/>
                  </a:lnTo>
                  <a:lnTo>
                    <a:pt x="1095" y="147"/>
                  </a:lnTo>
                  <a:lnTo>
                    <a:pt x="1108" y="162"/>
                  </a:lnTo>
                  <a:lnTo>
                    <a:pt x="1120" y="177"/>
                  </a:lnTo>
                  <a:lnTo>
                    <a:pt x="1131" y="194"/>
                  </a:lnTo>
                  <a:lnTo>
                    <a:pt x="1142" y="211"/>
                  </a:lnTo>
                  <a:lnTo>
                    <a:pt x="1150" y="229"/>
                  </a:lnTo>
                  <a:lnTo>
                    <a:pt x="1158" y="247"/>
                  </a:lnTo>
                  <a:lnTo>
                    <a:pt x="1166" y="266"/>
                  </a:lnTo>
                  <a:lnTo>
                    <a:pt x="1172" y="285"/>
                  </a:lnTo>
                  <a:lnTo>
                    <a:pt x="1176" y="305"/>
                  </a:lnTo>
                  <a:lnTo>
                    <a:pt x="1180" y="325"/>
                  </a:lnTo>
                  <a:lnTo>
                    <a:pt x="1184" y="347"/>
                  </a:lnTo>
                  <a:lnTo>
                    <a:pt x="1185" y="368"/>
                  </a:lnTo>
                  <a:lnTo>
                    <a:pt x="1186" y="3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Rectangle 9"/>
            <p:cNvSpPr>
              <a:spLocks noChangeArrowheads="1"/>
            </p:cNvSpPr>
            <p:nvPr userDrawn="1"/>
          </p:nvSpPr>
          <p:spPr bwMode="auto">
            <a:xfrm>
              <a:off x="1149350" y="2787650"/>
              <a:ext cx="209550" cy="12620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Freeform 10"/>
            <p:cNvSpPr>
              <a:spLocks noEditPoints="1"/>
            </p:cNvSpPr>
            <p:nvPr userDrawn="1"/>
          </p:nvSpPr>
          <p:spPr bwMode="auto">
            <a:xfrm>
              <a:off x="1484313" y="3122613"/>
              <a:ext cx="827088" cy="946150"/>
            </a:xfrm>
            <a:custGeom>
              <a:avLst/>
              <a:gdLst>
                <a:gd name="T0" fmla="*/ 735 w 1044"/>
                <a:gd name="T1" fmla="*/ 661 h 1192"/>
                <a:gd name="T2" fmla="*/ 601 w 1044"/>
                <a:gd name="T3" fmla="*/ 636 h 1192"/>
                <a:gd name="T4" fmla="*/ 496 w 1044"/>
                <a:gd name="T5" fmla="*/ 634 h 1192"/>
                <a:gd name="T6" fmla="*/ 392 w 1044"/>
                <a:gd name="T7" fmla="*/ 653 h 1192"/>
                <a:gd name="T8" fmla="*/ 315 w 1044"/>
                <a:gd name="T9" fmla="*/ 695 h 1192"/>
                <a:gd name="T10" fmla="*/ 272 w 1044"/>
                <a:gd name="T11" fmla="*/ 758 h 1192"/>
                <a:gd name="T12" fmla="*/ 262 w 1044"/>
                <a:gd name="T13" fmla="*/ 823 h 1192"/>
                <a:gd name="T14" fmla="*/ 272 w 1044"/>
                <a:gd name="T15" fmla="*/ 879 h 1192"/>
                <a:gd name="T16" fmla="*/ 313 w 1044"/>
                <a:gd name="T17" fmla="*/ 937 h 1192"/>
                <a:gd name="T18" fmla="*/ 377 w 1044"/>
                <a:gd name="T19" fmla="*/ 976 h 1192"/>
                <a:gd name="T20" fmla="*/ 461 w 1044"/>
                <a:gd name="T21" fmla="*/ 992 h 1192"/>
                <a:gd name="T22" fmla="*/ 547 w 1044"/>
                <a:gd name="T23" fmla="*/ 989 h 1192"/>
                <a:gd name="T24" fmla="*/ 657 w 1044"/>
                <a:gd name="T25" fmla="*/ 954 h 1192"/>
                <a:gd name="T26" fmla="*/ 738 w 1044"/>
                <a:gd name="T27" fmla="*/ 891 h 1192"/>
                <a:gd name="T28" fmla="*/ 772 w 1044"/>
                <a:gd name="T29" fmla="*/ 838 h 1192"/>
                <a:gd name="T30" fmla="*/ 786 w 1044"/>
                <a:gd name="T31" fmla="*/ 790 h 1192"/>
                <a:gd name="T32" fmla="*/ 789 w 1044"/>
                <a:gd name="T33" fmla="*/ 679 h 1192"/>
                <a:gd name="T34" fmla="*/ 768 w 1044"/>
                <a:gd name="T35" fmla="*/ 1043 h 1192"/>
                <a:gd name="T36" fmla="*/ 696 w 1044"/>
                <a:gd name="T37" fmla="*/ 1106 h 1192"/>
                <a:gd name="T38" fmla="*/ 609 w 1044"/>
                <a:gd name="T39" fmla="*/ 1154 h 1192"/>
                <a:gd name="T40" fmla="*/ 503 w 1044"/>
                <a:gd name="T41" fmla="*/ 1183 h 1192"/>
                <a:gd name="T42" fmla="*/ 410 w 1044"/>
                <a:gd name="T43" fmla="*/ 1192 h 1192"/>
                <a:gd name="T44" fmla="*/ 330 w 1044"/>
                <a:gd name="T45" fmla="*/ 1186 h 1192"/>
                <a:gd name="T46" fmla="*/ 254 w 1044"/>
                <a:gd name="T47" fmla="*/ 1168 h 1192"/>
                <a:gd name="T48" fmla="*/ 185 w 1044"/>
                <a:gd name="T49" fmla="*/ 1139 h 1192"/>
                <a:gd name="T50" fmla="*/ 123 w 1044"/>
                <a:gd name="T51" fmla="*/ 1100 h 1192"/>
                <a:gd name="T52" fmla="*/ 73 w 1044"/>
                <a:gd name="T53" fmla="*/ 1050 h 1192"/>
                <a:gd name="T54" fmla="*/ 33 w 1044"/>
                <a:gd name="T55" fmla="*/ 989 h 1192"/>
                <a:gd name="T56" fmla="*/ 10 w 1044"/>
                <a:gd name="T57" fmla="*/ 917 h 1192"/>
                <a:gd name="T58" fmla="*/ 0 w 1044"/>
                <a:gd name="T59" fmla="*/ 836 h 1192"/>
                <a:gd name="T60" fmla="*/ 2 w 1044"/>
                <a:gd name="T61" fmla="*/ 787 h 1192"/>
                <a:gd name="T62" fmla="*/ 20 w 1044"/>
                <a:gd name="T63" fmla="*/ 706 h 1192"/>
                <a:gd name="T64" fmla="*/ 55 w 1044"/>
                <a:gd name="T65" fmla="*/ 635 h 1192"/>
                <a:gd name="T66" fmla="*/ 104 w 1044"/>
                <a:gd name="T67" fmla="*/ 578 h 1192"/>
                <a:gd name="T68" fmla="*/ 166 w 1044"/>
                <a:gd name="T69" fmla="*/ 531 h 1192"/>
                <a:gd name="T70" fmla="*/ 240 w 1044"/>
                <a:gd name="T71" fmla="*/ 497 h 1192"/>
                <a:gd name="T72" fmla="*/ 324 w 1044"/>
                <a:gd name="T73" fmla="*/ 474 h 1192"/>
                <a:gd name="T74" fmla="*/ 417 w 1044"/>
                <a:gd name="T75" fmla="*/ 463 h 1192"/>
                <a:gd name="T76" fmla="*/ 517 w 1044"/>
                <a:gd name="T77" fmla="*/ 462 h 1192"/>
                <a:gd name="T78" fmla="*/ 682 w 1044"/>
                <a:gd name="T79" fmla="*/ 481 h 1192"/>
                <a:gd name="T80" fmla="*/ 785 w 1044"/>
                <a:gd name="T81" fmla="*/ 481 h 1192"/>
                <a:gd name="T82" fmla="*/ 775 w 1044"/>
                <a:gd name="T83" fmla="*/ 399 h 1192"/>
                <a:gd name="T84" fmla="*/ 729 w 1044"/>
                <a:gd name="T85" fmla="*/ 315 h 1192"/>
                <a:gd name="T86" fmla="*/ 649 w 1044"/>
                <a:gd name="T87" fmla="*/ 260 h 1192"/>
                <a:gd name="T88" fmla="*/ 535 w 1044"/>
                <a:gd name="T89" fmla="*/ 236 h 1192"/>
                <a:gd name="T90" fmla="*/ 411 w 1044"/>
                <a:gd name="T91" fmla="*/ 240 h 1192"/>
                <a:gd name="T92" fmla="*/ 250 w 1044"/>
                <a:gd name="T93" fmla="*/ 277 h 1192"/>
                <a:gd name="T94" fmla="*/ 100 w 1044"/>
                <a:gd name="T95" fmla="*/ 95 h 1192"/>
                <a:gd name="T96" fmla="*/ 271 w 1044"/>
                <a:gd name="T97" fmla="*/ 32 h 1192"/>
                <a:gd name="T98" fmla="*/ 380 w 1044"/>
                <a:gd name="T99" fmla="*/ 11 h 1192"/>
                <a:gd name="T100" fmla="*/ 504 w 1044"/>
                <a:gd name="T101" fmla="*/ 0 h 1192"/>
                <a:gd name="T102" fmla="*/ 601 w 1044"/>
                <a:gd name="T103" fmla="*/ 1 h 1192"/>
                <a:gd name="T104" fmla="*/ 712 w 1044"/>
                <a:gd name="T105" fmla="*/ 18 h 1192"/>
                <a:gd name="T106" fmla="*/ 806 w 1044"/>
                <a:gd name="T107" fmla="*/ 50 h 1192"/>
                <a:gd name="T108" fmla="*/ 885 w 1044"/>
                <a:gd name="T109" fmla="*/ 98 h 1192"/>
                <a:gd name="T110" fmla="*/ 948 w 1044"/>
                <a:gd name="T111" fmla="*/ 160 h 1192"/>
                <a:gd name="T112" fmla="*/ 996 w 1044"/>
                <a:gd name="T113" fmla="*/ 236 h 1192"/>
                <a:gd name="T114" fmla="*/ 1027 w 1044"/>
                <a:gd name="T115" fmla="*/ 326 h 1192"/>
                <a:gd name="T116" fmla="*/ 1043 w 1044"/>
                <a:gd name="T117" fmla="*/ 429 h 1192"/>
                <a:gd name="T118" fmla="*/ 782 w 1044"/>
                <a:gd name="T119" fmla="*/ 1167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44" h="1192">
                  <a:moveTo>
                    <a:pt x="789" y="679"/>
                  </a:moveTo>
                  <a:lnTo>
                    <a:pt x="789" y="679"/>
                  </a:lnTo>
                  <a:lnTo>
                    <a:pt x="763" y="670"/>
                  </a:lnTo>
                  <a:lnTo>
                    <a:pt x="735" y="661"/>
                  </a:lnTo>
                  <a:lnTo>
                    <a:pt x="703" y="653"/>
                  </a:lnTo>
                  <a:lnTo>
                    <a:pt x="670" y="646"/>
                  </a:lnTo>
                  <a:lnTo>
                    <a:pt x="637" y="641"/>
                  </a:lnTo>
                  <a:lnTo>
                    <a:pt x="601" y="636"/>
                  </a:lnTo>
                  <a:lnTo>
                    <a:pt x="564" y="634"/>
                  </a:lnTo>
                  <a:lnTo>
                    <a:pt x="526" y="633"/>
                  </a:lnTo>
                  <a:lnTo>
                    <a:pt x="526" y="633"/>
                  </a:lnTo>
                  <a:lnTo>
                    <a:pt x="496" y="634"/>
                  </a:lnTo>
                  <a:lnTo>
                    <a:pt x="467" y="636"/>
                  </a:lnTo>
                  <a:lnTo>
                    <a:pt x="440" y="640"/>
                  </a:lnTo>
                  <a:lnTo>
                    <a:pt x="414" y="646"/>
                  </a:lnTo>
                  <a:lnTo>
                    <a:pt x="392" y="653"/>
                  </a:lnTo>
                  <a:lnTo>
                    <a:pt x="369" y="661"/>
                  </a:lnTo>
                  <a:lnTo>
                    <a:pt x="350" y="671"/>
                  </a:lnTo>
                  <a:lnTo>
                    <a:pt x="332" y="682"/>
                  </a:lnTo>
                  <a:lnTo>
                    <a:pt x="315" y="695"/>
                  </a:lnTo>
                  <a:lnTo>
                    <a:pt x="302" y="708"/>
                  </a:lnTo>
                  <a:lnTo>
                    <a:pt x="290" y="724"/>
                  </a:lnTo>
                  <a:lnTo>
                    <a:pt x="280" y="740"/>
                  </a:lnTo>
                  <a:lnTo>
                    <a:pt x="272" y="758"/>
                  </a:lnTo>
                  <a:lnTo>
                    <a:pt x="266" y="777"/>
                  </a:lnTo>
                  <a:lnTo>
                    <a:pt x="263" y="798"/>
                  </a:lnTo>
                  <a:lnTo>
                    <a:pt x="262" y="819"/>
                  </a:lnTo>
                  <a:lnTo>
                    <a:pt x="262" y="823"/>
                  </a:lnTo>
                  <a:lnTo>
                    <a:pt x="262" y="823"/>
                  </a:lnTo>
                  <a:lnTo>
                    <a:pt x="263" y="843"/>
                  </a:lnTo>
                  <a:lnTo>
                    <a:pt x="266" y="861"/>
                  </a:lnTo>
                  <a:lnTo>
                    <a:pt x="272" y="879"/>
                  </a:lnTo>
                  <a:lnTo>
                    <a:pt x="280" y="896"/>
                  </a:lnTo>
                  <a:lnTo>
                    <a:pt x="289" y="911"/>
                  </a:lnTo>
                  <a:lnTo>
                    <a:pt x="300" y="924"/>
                  </a:lnTo>
                  <a:lnTo>
                    <a:pt x="313" y="937"/>
                  </a:lnTo>
                  <a:lnTo>
                    <a:pt x="326" y="948"/>
                  </a:lnTo>
                  <a:lnTo>
                    <a:pt x="343" y="959"/>
                  </a:lnTo>
                  <a:lnTo>
                    <a:pt x="360" y="967"/>
                  </a:lnTo>
                  <a:lnTo>
                    <a:pt x="377" y="976"/>
                  </a:lnTo>
                  <a:lnTo>
                    <a:pt x="398" y="982"/>
                  </a:lnTo>
                  <a:lnTo>
                    <a:pt x="418" y="986"/>
                  </a:lnTo>
                  <a:lnTo>
                    <a:pt x="440" y="990"/>
                  </a:lnTo>
                  <a:lnTo>
                    <a:pt x="461" y="992"/>
                  </a:lnTo>
                  <a:lnTo>
                    <a:pt x="485" y="992"/>
                  </a:lnTo>
                  <a:lnTo>
                    <a:pt x="485" y="992"/>
                  </a:lnTo>
                  <a:lnTo>
                    <a:pt x="516" y="991"/>
                  </a:lnTo>
                  <a:lnTo>
                    <a:pt x="547" y="989"/>
                  </a:lnTo>
                  <a:lnTo>
                    <a:pt x="577" y="983"/>
                  </a:lnTo>
                  <a:lnTo>
                    <a:pt x="606" y="976"/>
                  </a:lnTo>
                  <a:lnTo>
                    <a:pt x="632" y="966"/>
                  </a:lnTo>
                  <a:lnTo>
                    <a:pt x="657" y="954"/>
                  </a:lnTo>
                  <a:lnTo>
                    <a:pt x="681" y="941"/>
                  </a:lnTo>
                  <a:lnTo>
                    <a:pt x="702" y="925"/>
                  </a:lnTo>
                  <a:lnTo>
                    <a:pt x="721" y="909"/>
                  </a:lnTo>
                  <a:lnTo>
                    <a:pt x="738" y="891"/>
                  </a:lnTo>
                  <a:lnTo>
                    <a:pt x="754" y="871"/>
                  </a:lnTo>
                  <a:lnTo>
                    <a:pt x="760" y="860"/>
                  </a:lnTo>
                  <a:lnTo>
                    <a:pt x="766" y="849"/>
                  </a:lnTo>
                  <a:lnTo>
                    <a:pt x="772" y="838"/>
                  </a:lnTo>
                  <a:lnTo>
                    <a:pt x="776" y="826"/>
                  </a:lnTo>
                  <a:lnTo>
                    <a:pt x="780" y="814"/>
                  </a:lnTo>
                  <a:lnTo>
                    <a:pt x="783" y="802"/>
                  </a:lnTo>
                  <a:lnTo>
                    <a:pt x="786" y="790"/>
                  </a:lnTo>
                  <a:lnTo>
                    <a:pt x="788" y="777"/>
                  </a:lnTo>
                  <a:lnTo>
                    <a:pt x="788" y="764"/>
                  </a:lnTo>
                  <a:lnTo>
                    <a:pt x="789" y="751"/>
                  </a:lnTo>
                  <a:lnTo>
                    <a:pt x="789" y="679"/>
                  </a:lnTo>
                  <a:close/>
                  <a:moveTo>
                    <a:pt x="782" y="1167"/>
                  </a:moveTo>
                  <a:lnTo>
                    <a:pt x="782" y="1026"/>
                  </a:lnTo>
                  <a:lnTo>
                    <a:pt x="782" y="1026"/>
                  </a:lnTo>
                  <a:lnTo>
                    <a:pt x="768" y="1043"/>
                  </a:lnTo>
                  <a:lnTo>
                    <a:pt x="751" y="1059"/>
                  </a:lnTo>
                  <a:lnTo>
                    <a:pt x="735" y="1076"/>
                  </a:lnTo>
                  <a:lnTo>
                    <a:pt x="715" y="1091"/>
                  </a:lnTo>
                  <a:lnTo>
                    <a:pt x="696" y="1106"/>
                  </a:lnTo>
                  <a:lnTo>
                    <a:pt x="676" y="1119"/>
                  </a:lnTo>
                  <a:lnTo>
                    <a:pt x="655" y="1132"/>
                  </a:lnTo>
                  <a:lnTo>
                    <a:pt x="632" y="1144"/>
                  </a:lnTo>
                  <a:lnTo>
                    <a:pt x="609" y="1154"/>
                  </a:lnTo>
                  <a:lnTo>
                    <a:pt x="584" y="1163"/>
                  </a:lnTo>
                  <a:lnTo>
                    <a:pt x="558" y="1172"/>
                  </a:lnTo>
                  <a:lnTo>
                    <a:pt x="530" y="1179"/>
                  </a:lnTo>
                  <a:lnTo>
                    <a:pt x="503" y="1183"/>
                  </a:lnTo>
                  <a:lnTo>
                    <a:pt x="473" y="1188"/>
                  </a:lnTo>
                  <a:lnTo>
                    <a:pt x="442" y="1191"/>
                  </a:lnTo>
                  <a:lnTo>
                    <a:pt x="410" y="1192"/>
                  </a:lnTo>
                  <a:lnTo>
                    <a:pt x="410" y="1192"/>
                  </a:lnTo>
                  <a:lnTo>
                    <a:pt x="389" y="1191"/>
                  </a:lnTo>
                  <a:lnTo>
                    <a:pt x="369" y="1189"/>
                  </a:lnTo>
                  <a:lnTo>
                    <a:pt x="350" y="1188"/>
                  </a:lnTo>
                  <a:lnTo>
                    <a:pt x="330" y="1186"/>
                  </a:lnTo>
                  <a:lnTo>
                    <a:pt x="311" y="1182"/>
                  </a:lnTo>
                  <a:lnTo>
                    <a:pt x="291" y="1179"/>
                  </a:lnTo>
                  <a:lnTo>
                    <a:pt x="272" y="1174"/>
                  </a:lnTo>
                  <a:lnTo>
                    <a:pt x="254" y="1168"/>
                  </a:lnTo>
                  <a:lnTo>
                    <a:pt x="237" y="1162"/>
                  </a:lnTo>
                  <a:lnTo>
                    <a:pt x="219" y="1155"/>
                  </a:lnTo>
                  <a:lnTo>
                    <a:pt x="202" y="1148"/>
                  </a:lnTo>
                  <a:lnTo>
                    <a:pt x="185" y="1139"/>
                  </a:lnTo>
                  <a:lnTo>
                    <a:pt x="168" y="1131"/>
                  </a:lnTo>
                  <a:lnTo>
                    <a:pt x="153" y="1121"/>
                  </a:lnTo>
                  <a:lnTo>
                    <a:pt x="137" y="1111"/>
                  </a:lnTo>
                  <a:lnTo>
                    <a:pt x="123" y="1100"/>
                  </a:lnTo>
                  <a:lnTo>
                    <a:pt x="110" y="1089"/>
                  </a:lnTo>
                  <a:lnTo>
                    <a:pt x="97" y="1076"/>
                  </a:lnTo>
                  <a:lnTo>
                    <a:pt x="85" y="1064"/>
                  </a:lnTo>
                  <a:lnTo>
                    <a:pt x="73" y="1050"/>
                  </a:lnTo>
                  <a:lnTo>
                    <a:pt x="62" y="1035"/>
                  </a:lnTo>
                  <a:lnTo>
                    <a:pt x="51" y="1021"/>
                  </a:lnTo>
                  <a:lnTo>
                    <a:pt x="42" y="1005"/>
                  </a:lnTo>
                  <a:lnTo>
                    <a:pt x="33" y="989"/>
                  </a:lnTo>
                  <a:lnTo>
                    <a:pt x="26" y="972"/>
                  </a:lnTo>
                  <a:lnTo>
                    <a:pt x="19" y="954"/>
                  </a:lnTo>
                  <a:lnTo>
                    <a:pt x="14" y="936"/>
                  </a:lnTo>
                  <a:lnTo>
                    <a:pt x="10" y="917"/>
                  </a:lnTo>
                  <a:lnTo>
                    <a:pt x="6" y="898"/>
                  </a:lnTo>
                  <a:lnTo>
                    <a:pt x="2" y="878"/>
                  </a:lnTo>
                  <a:lnTo>
                    <a:pt x="1" y="857"/>
                  </a:lnTo>
                  <a:lnTo>
                    <a:pt x="0" y="836"/>
                  </a:lnTo>
                  <a:lnTo>
                    <a:pt x="0" y="831"/>
                  </a:lnTo>
                  <a:lnTo>
                    <a:pt x="0" y="831"/>
                  </a:lnTo>
                  <a:lnTo>
                    <a:pt x="1" y="808"/>
                  </a:lnTo>
                  <a:lnTo>
                    <a:pt x="2" y="787"/>
                  </a:lnTo>
                  <a:lnTo>
                    <a:pt x="6" y="765"/>
                  </a:lnTo>
                  <a:lnTo>
                    <a:pt x="10" y="744"/>
                  </a:lnTo>
                  <a:lnTo>
                    <a:pt x="14" y="725"/>
                  </a:lnTo>
                  <a:lnTo>
                    <a:pt x="20" y="706"/>
                  </a:lnTo>
                  <a:lnTo>
                    <a:pt x="28" y="687"/>
                  </a:lnTo>
                  <a:lnTo>
                    <a:pt x="36" y="669"/>
                  </a:lnTo>
                  <a:lnTo>
                    <a:pt x="44" y="652"/>
                  </a:lnTo>
                  <a:lnTo>
                    <a:pt x="55" y="635"/>
                  </a:lnTo>
                  <a:lnTo>
                    <a:pt x="66" y="620"/>
                  </a:lnTo>
                  <a:lnTo>
                    <a:pt x="78" y="605"/>
                  </a:lnTo>
                  <a:lnTo>
                    <a:pt x="90" y="591"/>
                  </a:lnTo>
                  <a:lnTo>
                    <a:pt x="104" y="578"/>
                  </a:lnTo>
                  <a:lnTo>
                    <a:pt x="118" y="565"/>
                  </a:lnTo>
                  <a:lnTo>
                    <a:pt x="133" y="554"/>
                  </a:lnTo>
                  <a:lnTo>
                    <a:pt x="149" y="542"/>
                  </a:lnTo>
                  <a:lnTo>
                    <a:pt x="166" y="531"/>
                  </a:lnTo>
                  <a:lnTo>
                    <a:pt x="183" y="522"/>
                  </a:lnTo>
                  <a:lnTo>
                    <a:pt x="202" y="513"/>
                  </a:lnTo>
                  <a:lnTo>
                    <a:pt x="220" y="505"/>
                  </a:lnTo>
                  <a:lnTo>
                    <a:pt x="240" y="497"/>
                  </a:lnTo>
                  <a:lnTo>
                    <a:pt x="260" y="491"/>
                  </a:lnTo>
                  <a:lnTo>
                    <a:pt x="281" y="485"/>
                  </a:lnTo>
                  <a:lnTo>
                    <a:pt x="302" y="479"/>
                  </a:lnTo>
                  <a:lnTo>
                    <a:pt x="324" y="474"/>
                  </a:lnTo>
                  <a:lnTo>
                    <a:pt x="346" y="470"/>
                  </a:lnTo>
                  <a:lnTo>
                    <a:pt x="370" y="467"/>
                  </a:lnTo>
                  <a:lnTo>
                    <a:pt x="393" y="464"/>
                  </a:lnTo>
                  <a:lnTo>
                    <a:pt x="417" y="463"/>
                  </a:lnTo>
                  <a:lnTo>
                    <a:pt x="442" y="462"/>
                  </a:lnTo>
                  <a:lnTo>
                    <a:pt x="467" y="461"/>
                  </a:lnTo>
                  <a:lnTo>
                    <a:pt x="467" y="461"/>
                  </a:lnTo>
                  <a:lnTo>
                    <a:pt x="517" y="462"/>
                  </a:lnTo>
                  <a:lnTo>
                    <a:pt x="563" y="464"/>
                  </a:lnTo>
                  <a:lnTo>
                    <a:pt x="606" y="469"/>
                  </a:lnTo>
                  <a:lnTo>
                    <a:pt x="645" y="475"/>
                  </a:lnTo>
                  <a:lnTo>
                    <a:pt x="682" y="481"/>
                  </a:lnTo>
                  <a:lnTo>
                    <a:pt x="717" y="490"/>
                  </a:lnTo>
                  <a:lnTo>
                    <a:pt x="751" y="499"/>
                  </a:lnTo>
                  <a:lnTo>
                    <a:pt x="785" y="509"/>
                  </a:lnTo>
                  <a:lnTo>
                    <a:pt x="785" y="481"/>
                  </a:lnTo>
                  <a:lnTo>
                    <a:pt x="785" y="481"/>
                  </a:lnTo>
                  <a:lnTo>
                    <a:pt x="783" y="451"/>
                  </a:lnTo>
                  <a:lnTo>
                    <a:pt x="780" y="425"/>
                  </a:lnTo>
                  <a:lnTo>
                    <a:pt x="775" y="399"/>
                  </a:lnTo>
                  <a:lnTo>
                    <a:pt x="767" y="375"/>
                  </a:lnTo>
                  <a:lnTo>
                    <a:pt x="756" y="353"/>
                  </a:lnTo>
                  <a:lnTo>
                    <a:pt x="744" y="333"/>
                  </a:lnTo>
                  <a:lnTo>
                    <a:pt x="729" y="315"/>
                  </a:lnTo>
                  <a:lnTo>
                    <a:pt x="712" y="298"/>
                  </a:lnTo>
                  <a:lnTo>
                    <a:pt x="693" y="283"/>
                  </a:lnTo>
                  <a:lnTo>
                    <a:pt x="671" y="271"/>
                  </a:lnTo>
                  <a:lnTo>
                    <a:pt x="649" y="260"/>
                  </a:lnTo>
                  <a:lnTo>
                    <a:pt x="623" y="251"/>
                  </a:lnTo>
                  <a:lnTo>
                    <a:pt x="596" y="243"/>
                  </a:lnTo>
                  <a:lnTo>
                    <a:pt x="566" y="239"/>
                  </a:lnTo>
                  <a:lnTo>
                    <a:pt x="535" y="236"/>
                  </a:lnTo>
                  <a:lnTo>
                    <a:pt x="502" y="235"/>
                  </a:lnTo>
                  <a:lnTo>
                    <a:pt x="502" y="235"/>
                  </a:lnTo>
                  <a:lnTo>
                    <a:pt x="455" y="236"/>
                  </a:lnTo>
                  <a:lnTo>
                    <a:pt x="411" y="240"/>
                  </a:lnTo>
                  <a:lnTo>
                    <a:pt x="369" y="246"/>
                  </a:lnTo>
                  <a:lnTo>
                    <a:pt x="328" y="254"/>
                  </a:lnTo>
                  <a:lnTo>
                    <a:pt x="289" y="265"/>
                  </a:lnTo>
                  <a:lnTo>
                    <a:pt x="250" y="277"/>
                  </a:lnTo>
                  <a:lnTo>
                    <a:pt x="211" y="290"/>
                  </a:lnTo>
                  <a:lnTo>
                    <a:pt x="173" y="307"/>
                  </a:lnTo>
                  <a:lnTo>
                    <a:pt x="100" y="95"/>
                  </a:lnTo>
                  <a:lnTo>
                    <a:pt x="100" y="95"/>
                  </a:lnTo>
                  <a:lnTo>
                    <a:pt x="148" y="75"/>
                  </a:lnTo>
                  <a:lnTo>
                    <a:pt x="196" y="56"/>
                  </a:lnTo>
                  <a:lnTo>
                    <a:pt x="246" y="39"/>
                  </a:lnTo>
                  <a:lnTo>
                    <a:pt x="271" y="32"/>
                  </a:lnTo>
                  <a:lnTo>
                    <a:pt x="297" y="26"/>
                  </a:lnTo>
                  <a:lnTo>
                    <a:pt x="324" y="20"/>
                  </a:lnTo>
                  <a:lnTo>
                    <a:pt x="351" y="14"/>
                  </a:lnTo>
                  <a:lnTo>
                    <a:pt x="380" y="11"/>
                  </a:lnTo>
                  <a:lnTo>
                    <a:pt x="410" y="6"/>
                  </a:lnTo>
                  <a:lnTo>
                    <a:pt x="440" y="3"/>
                  </a:lnTo>
                  <a:lnTo>
                    <a:pt x="472" y="1"/>
                  </a:lnTo>
                  <a:lnTo>
                    <a:pt x="504" y="0"/>
                  </a:lnTo>
                  <a:lnTo>
                    <a:pt x="539" y="0"/>
                  </a:lnTo>
                  <a:lnTo>
                    <a:pt x="539" y="0"/>
                  </a:lnTo>
                  <a:lnTo>
                    <a:pt x="570" y="0"/>
                  </a:lnTo>
                  <a:lnTo>
                    <a:pt x="601" y="1"/>
                  </a:lnTo>
                  <a:lnTo>
                    <a:pt x="629" y="3"/>
                  </a:lnTo>
                  <a:lnTo>
                    <a:pt x="658" y="7"/>
                  </a:lnTo>
                  <a:lnTo>
                    <a:pt x="686" y="12"/>
                  </a:lnTo>
                  <a:lnTo>
                    <a:pt x="712" y="18"/>
                  </a:lnTo>
                  <a:lnTo>
                    <a:pt x="737" y="25"/>
                  </a:lnTo>
                  <a:lnTo>
                    <a:pt x="761" y="32"/>
                  </a:lnTo>
                  <a:lnTo>
                    <a:pt x="785" y="40"/>
                  </a:lnTo>
                  <a:lnTo>
                    <a:pt x="806" y="50"/>
                  </a:lnTo>
                  <a:lnTo>
                    <a:pt x="828" y="61"/>
                  </a:lnTo>
                  <a:lnTo>
                    <a:pt x="848" y="71"/>
                  </a:lnTo>
                  <a:lnTo>
                    <a:pt x="867" y="85"/>
                  </a:lnTo>
                  <a:lnTo>
                    <a:pt x="885" y="98"/>
                  </a:lnTo>
                  <a:lnTo>
                    <a:pt x="903" y="112"/>
                  </a:lnTo>
                  <a:lnTo>
                    <a:pt x="918" y="126"/>
                  </a:lnTo>
                  <a:lnTo>
                    <a:pt x="934" y="143"/>
                  </a:lnTo>
                  <a:lnTo>
                    <a:pt x="948" y="160"/>
                  </a:lnTo>
                  <a:lnTo>
                    <a:pt x="961" y="178"/>
                  </a:lnTo>
                  <a:lnTo>
                    <a:pt x="973" y="197"/>
                  </a:lnTo>
                  <a:lnTo>
                    <a:pt x="985" y="216"/>
                  </a:lnTo>
                  <a:lnTo>
                    <a:pt x="996" y="236"/>
                  </a:lnTo>
                  <a:lnTo>
                    <a:pt x="1004" y="258"/>
                  </a:lnTo>
                  <a:lnTo>
                    <a:pt x="1013" y="279"/>
                  </a:lnTo>
                  <a:lnTo>
                    <a:pt x="1020" y="302"/>
                  </a:lnTo>
                  <a:lnTo>
                    <a:pt x="1027" y="326"/>
                  </a:lnTo>
                  <a:lnTo>
                    <a:pt x="1032" y="351"/>
                  </a:lnTo>
                  <a:lnTo>
                    <a:pt x="1037" y="376"/>
                  </a:lnTo>
                  <a:lnTo>
                    <a:pt x="1040" y="402"/>
                  </a:lnTo>
                  <a:lnTo>
                    <a:pt x="1043" y="429"/>
                  </a:lnTo>
                  <a:lnTo>
                    <a:pt x="1044" y="457"/>
                  </a:lnTo>
                  <a:lnTo>
                    <a:pt x="1044" y="485"/>
                  </a:lnTo>
                  <a:lnTo>
                    <a:pt x="1044" y="1167"/>
                  </a:lnTo>
                  <a:lnTo>
                    <a:pt x="782" y="1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Freeform 11"/>
            <p:cNvSpPr>
              <a:spLocks/>
            </p:cNvSpPr>
            <p:nvPr userDrawn="1"/>
          </p:nvSpPr>
          <p:spPr bwMode="auto">
            <a:xfrm>
              <a:off x="2424113" y="3117850"/>
              <a:ext cx="846138" cy="952500"/>
            </a:xfrm>
            <a:custGeom>
              <a:avLst/>
              <a:gdLst>
                <a:gd name="T0" fmla="*/ 531 w 1065"/>
                <a:gd name="T1" fmla="*/ 1198 h 1200"/>
                <a:gd name="T2" fmla="*/ 413 w 1065"/>
                <a:gd name="T3" fmla="*/ 1174 h 1200"/>
                <a:gd name="T4" fmla="*/ 306 w 1065"/>
                <a:gd name="T5" fmla="*/ 1128 h 1200"/>
                <a:gd name="T6" fmla="*/ 211 w 1065"/>
                <a:gd name="T7" fmla="*/ 1064 h 1200"/>
                <a:gd name="T8" fmla="*/ 131 w 1065"/>
                <a:gd name="T9" fmla="*/ 983 h 1200"/>
                <a:gd name="T10" fmla="*/ 69 w 1065"/>
                <a:gd name="T11" fmla="*/ 887 h 1200"/>
                <a:gd name="T12" fmla="*/ 25 w 1065"/>
                <a:gd name="T13" fmla="*/ 781 h 1200"/>
                <a:gd name="T14" fmla="*/ 4 w 1065"/>
                <a:gd name="T15" fmla="*/ 665 h 1200"/>
                <a:gd name="T16" fmla="*/ 1 w 1065"/>
                <a:gd name="T17" fmla="*/ 573 h 1200"/>
                <a:gd name="T18" fmla="*/ 18 w 1065"/>
                <a:gd name="T19" fmla="*/ 454 h 1200"/>
                <a:gd name="T20" fmla="*/ 56 w 1065"/>
                <a:gd name="T21" fmla="*/ 344 h 1200"/>
                <a:gd name="T22" fmla="*/ 115 w 1065"/>
                <a:gd name="T23" fmla="*/ 244 h 1200"/>
                <a:gd name="T24" fmla="*/ 190 w 1065"/>
                <a:gd name="T25" fmla="*/ 158 h 1200"/>
                <a:gd name="T26" fmla="*/ 281 w 1065"/>
                <a:gd name="T27" fmla="*/ 88 h 1200"/>
                <a:gd name="T28" fmla="*/ 386 w 1065"/>
                <a:gd name="T29" fmla="*/ 37 h 1200"/>
                <a:gd name="T30" fmla="*/ 503 w 1065"/>
                <a:gd name="T31" fmla="*/ 7 h 1200"/>
                <a:gd name="T32" fmla="*/ 597 w 1065"/>
                <a:gd name="T33" fmla="*/ 0 h 1200"/>
                <a:gd name="T34" fmla="*/ 745 w 1065"/>
                <a:gd name="T35" fmla="*/ 14 h 1200"/>
                <a:gd name="T36" fmla="*/ 868 w 1065"/>
                <a:gd name="T37" fmla="*/ 55 h 1200"/>
                <a:gd name="T38" fmla="*/ 971 w 1065"/>
                <a:gd name="T39" fmla="*/ 118 h 1200"/>
                <a:gd name="T40" fmla="*/ 1057 w 1065"/>
                <a:gd name="T41" fmla="*/ 198 h 1200"/>
                <a:gd name="T42" fmla="*/ 847 w 1065"/>
                <a:gd name="T43" fmla="*/ 329 h 1200"/>
                <a:gd name="T44" fmla="*/ 781 w 1065"/>
                <a:gd name="T45" fmla="*/ 280 h 1200"/>
                <a:gd name="T46" fmla="*/ 707 w 1065"/>
                <a:gd name="T47" fmla="*/ 247 h 1200"/>
                <a:gd name="T48" fmla="*/ 619 w 1065"/>
                <a:gd name="T49" fmla="*/ 231 h 1200"/>
                <a:gd name="T50" fmla="*/ 559 w 1065"/>
                <a:gd name="T51" fmla="*/ 233 h 1200"/>
                <a:gd name="T52" fmla="*/ 493 w 1065"/>
                <a:gd name="T53" fmla="*/ 247 h 1200"/>
                <a:gd name="T54" fmla="*/ 433 w 1065"/>
                <a:gd name="T55" fmla="*/ 276 h 1200"/>
                <a:gd name="T56" fmla="*/ 381 w 1065"/>
                <a:gd name="T57" fmla="*/ 315 h 1200"/>
                <a:gd name="T58" fmla="*/ 337 w 1065"/>
                <a:gd name="T59" fmla="*/ 365 h 1200"/>
                <a:gd name="T60" fmla="*/ 302 w 1065"/>
                <a:gd name="T61" fmla="*/ 424 h 1200"/>
                <a:gd name="T62" fmla="*/ 278 w 1065"/>
                <a:gd name="T63" fmla="*/ 489 h 1200"/>
                <a:gd name="T64" fmla="*/ 265 w 1065"/>
                <a:gd name="T65" fmla="*/ 561 h 1200"/>
                <a:gd name="T66" fmla="*/ 264 w 1065"/>
                <a:gd name="T67" fmla="*/ 618 h 1200"/>
                <a:gd name="T68" fmla="*/ 273 w 1065"/>
                <a:gd name="T69" fmla="*/ 692 h 1200"/>
                <a:gd name="T70" fmla="*/ 295 w 1065"/>
                <a:gd name="T71" fmla="*/ 762 h 1200"/>
                <a:gd name="T72" fmla="*/ 328 w 1065"/>
                <a:gd name="T73" fmla="*/ 823 h 1200"/>
                <a:gd name="T74" fmla="*/ 371 w 1065"/>
                <a:gd name="T75" fmla="*/ 875 h 1200"/>
                <a:gd name="T76" fmla="*/ 424 w 1065"/>
                <a:gd name="T77" fmla="*/ 918 h 1200"/>
                <a:gd name="T78" fmla="*/ 485 w 1065"/>
                <a:gd name="T79" fmla="*/ 949 h 1200"/>
                <a:gd name="T80" fmla="*/ 553 w 1065"/>
                <a:gd name="T81" fmla="*/ 967 h 1200"/>
                <a:gd name="T82" fmla="*/ 608 w 1065"/>
                <a:gd name="T83" fmla="*/ 972 h 1200"/>
                <a:gd name="T84" fmla="*/ 695 w 1065"/>
                <a:gd name="T85" fmla="*/ 961 h 1200"/>
                <a:gd name="T86" fmla="*/ 773 w 1065"/>
                <a:gd name="T87" fmla="*/ 931 h 1200"/>
                <a:gd name="T88" fmla="*/ 842 w 1065"/>
                <a:gd name="T89" fmla="*/ 886 h 1200"/>
                <a:gd name="T90" fmla="*/ 1065 w 1065"/>
                <a:gd name="T91" fmla="*/ 985 h 1200"/>
                <a:gd name="T92" fmla="*/ 1000 w 1065"/>
                <a:gd name="T93" fmla="*/ 1052 h 1200"/>
                <a:gd name="T94" fmla="*/ 899 w 1065"/>
                <a:gd name="T95" fmla="*/ 1125 h 1200"/>
                <a:gd name="T96" fmla="*/ 781 w 1065"/>
                <a:gd name="T97" fmla="*/ 1176 h 1200"/>
                <a:gd name="T98" fmla="*/ 635 w 1065"/>
                <a:gd name="T99" fmla="*/ 1199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65" h="1200">
                  <a:moveTo>
                    <a:pt x="595" y="1200"/>
                  </a:moveTo>
                  <a:lnTo>
                    <a:pt x="595" y="1200"/>
                  </a:lnTo>
                  <a:lnTo>
                    <a:pt x="562" y="1200"/>
                  </a:lnTo>
                  <a:lnTo>
                    <a:pt x="531" y="1198"/>
                  </a:lnTo>
                  <a:lnTo>
                    <a:pt x="502" y="1194"/>
                  </a:lnTo>
                  <a:lnTo>
                    <a:pt x="471" y="1188"/>
                  </a:lnTo>
                  <a:lnTo>
                    <a:pt x="442" y="1182"/>
                  </a:lnTo>
                  <a:lnTo>
                    <a:pt x="413" y="1174"/>
                  </a:lnTo>
                  <a:lnTo>
                    <a:pt x="385" y="1164"/>
                  </a:lnTo>
                  <a:lnTo>
                    <a:pt x="357" y="1153"/>
                  </a:lnTo>
                  <a:lnTo>
                    <a:pt x="331" y="1141"/>
                  </a:lnTo>
                  <a:lnTo>
                    <a:pt x="306" y="1128"/>
                  </a:lnTo>
                  <a:lnTo>
                    <a:pt x="281" y="1114"/>
                  </a:lnTo>
                  <a:lnTo>
                    <a:pt x="257" y="1098"/>
                  </a:lnTo>
                  <a:lnTo>
                    <a:pt x="233" y="1082"/>
                  </a:lnTo>
                  <a:lnTo>
                    <a:pt x="211" y="1064"/>
                  </a:lnTo>
                  <a:lnTo>
                    <a:pt x="190" y="1045"/>
                  </a:lnTo>
                  <a:lnTo>
                    <a:pt x="170" y="1026"/>
                  </a:lnTo>
                  <a:lnTo>
                    <a:pt x="149" y="1004"/>
                  </a:lnTo>
                  <a:lnTo>
                    <a:pt x="131" y="983"/>
                  </a:lnTo>
                  <a:lnTo>
                    <a:pt x="115" y="960"/>
                  </a:lnTo>
                  <a:lnTo>
                    <a:pt x="98" y="937"/>
                  </a:lnTo>
                  <a:lnTo>
                    <a:pt x="84" y="912"/>
                  </a:lnTo>
                  <a:lnTo>
                    <a:pt x="69" y="887"/>
                  </a:lnTo>
                  <a:lnTo>
                    <a:pt x="56" y="862"/>
                  </a:lnTo>
                  <a:lnTo>
                    <a:pt x="45" y="836"/>
                  </a:lnTo>
                  <a:lnTo>
                    <a:pt x="35" y="808"/>
                  </a:lnTo>
                  <a:lnTo>
                    <a:pt x="25" y="781"/>
                  </a:lnTo>
                  <a:lnTo>
                    <a:pt x="18" y="752"/>
                  </a:lnTo>
                  <a:lnTo>
                    <a:pt x="12" y="723"/>
                  </a:lnTo>
                  <a:lnTo>
                    <a:pt x="7" y="694"/>
                  </a:lnTo>
                  <a:lnTo>
                    <a:pt x="4" y="665"/>
                  </a:lnTo>
                  <a:lnTo>
                    <a:pt x="1" y="634"/>
                  </a:lnTo>
                  <a:lnTo>
                    <a:pt x="0" y="604"/>
                  </a:lnTo>
                  <a:lnTo>
                    <a:pt x="0" y="604"/>
                  </a:lnTo>
                  <a:lnTo>
                    <a:pt x="1" y="573"/>
                  </a:lnTo>
                  <a:lnTo>
                    <a:pt x="4" y="542"/>
                  </a:lnTo>
                  <a:lnTo>
                    <a:pt x="7" y="512"/>
                  </a:lnTo>
                  <a:lnTo>
                    <a:pt x="12" y="483"/>
                  </a:lnTo>
                  <a:lnTo>
                    <a:pt x="18" y="454"/>
                  </a:lnTo>
                  <a:lnTo>
                    <a:pt x="25" y="426"/>
                  </a:lnTo>
                  <a:lnTo>
                    <a:pt x="35" y="397"/>
                  </a:lnTo>
                  <a:lnTo>
                    <a:pt x="45" y="370"/>
                  </a:lnTo>
                  <a:lnTo>
                    <a:pt x="56" y="344"/>
                  </a:lnTo>
                  <a:lnTo>
                    <a:pt x="69" y="317"/>
                  </a:lnTo>
                  <a:lnTo>
                    <a:pt x="84" y="292"/>
                  </a:lnTo>
                  <a:lnTo>
                    <a:pt x="98" y="267"/>
                  </a:lnTo>
                  <a:lnTo>
                    <a:pt x="115" y="244"/>
                  </a:lnTo>
                  <a:lnTo>
                    <a:pt x="131" y="221"/>
                  </a:lnTo>
                  <a:lnTo>
                    <a:pt x="150" y="199"/>
                  </a:lnTo>
                  <a:lnTo>
                    <a:pt x="170" y="178"/>
                  </a:lnTo>
                  <a:lnTo>
                    <a:pt x="190" y="158"/>
                  </a:lnTo>
                  <a:lnTo>
                    <a:pt x="211" y="139"/>
                  </a:lnTo>
                  <a:lnTo>
                    <a:pt x="234" y="121"/>
                  </a:lnTo>
                  <a:lnTo>
                    <a:pt x="257" y="104"/>
                  </a:lnTo>
                  <a:lnTo>
                    <a:pt x="281" y="88"/>
                  </a:lnTo>
                  <a:lnTo>
                    <a:pt x="306" y="74"/>
                  </a:lnTo>
                  <a:lnTo>
                    <a:pt x="332" y="61"/>
                  </a:lnTo>
                  <a:lnTo>
                    <a:pt x="358" y="47"/>
                  </a:lnTo>
                  <a:lnTo>
                    <a:pt x="386" y="37"/>
                  </a:lnTo>
                  <a:lnTo>
                    <a:pt x="414" y="27"/>
                  </a:lnTo>
                  <a:lnTo>
                    <a:pt x="443" y="19"/>
                  </a:lnTo>
                  <a:lnTo>
                    <a:pt x="473" y="12"/>
                  </a:lnTo>
                  <a:lnTo>
                    <a:pt x="503" y="7"/>
                  </a:lnTo>
                  <a:lnTo>
                    <a:pt x="534" y="3"/>
                  </a:lnTo>
                  <a:lnTo>
                    <a:pt x="565" y="1"/>
                  </a:lnTo>
                  <a:lnTo>
                    <a:pt x="597" y="0"/>
                  </a:lnTo>
                  <a:lnTo>
                    <a:pt x="597" y="0"/>
                  </a:lnTo>
                  <a:lnTo>
                    <a:pt x="637" y="1"/>
                  </a:lnTo>
                  <a:lnTo>
                    <a:pt x="675" y="3"/>
                  </a:lnTo>
                  <a:lnTo>
                    <a:pt x="711" y="8"/>
                  </a:lnTo>
                  <a:lnTo>
                    <a:pt x="745" y="14"/>
                  </a:lnTo>
                  <a:lnTo>
                    <a:pt x="779" y="22"/>
                  </a:lnTo>
                  <a:lnTo>
                    <a:pt x="810" y="32"/>
                  </a:lnTo>
                  <a:lnTo>
                    <a:pt x="840" y="43"/>
                  </a:lnTo>
                  <a:lnTo>
                    <a:pt x="868" y="55"/>
                  </a:lnTo>
                  <a:lnTo>
                    <a:pt x="896" y="69"/>
                  </a:lnTo>
                  <a:lnTo>
                    <a:pt x="922" y="83"/>
                  </a:lnTo>
                  <a:lnTo>
                    <a:pt x="947" y="100"/>
                  </a:lnTo>
                  <a:lnTo>
                    <a:pt x="971" y="118"/>
                  </a:lnTo>
                  <a:lnTo>
                    <a:pt x="994" y="136"/>
                  </a:lnTo>
                  <a:lnTo>
                    <a:pt x="1015" y="156"/>
                  </a:lnTo>
                  <a:lnTo>
                    <a:pt x="1037" y="176"/>
                  </a:lnTo>
                  <a:lnTo>
                    <a:pt x="1057" y="198"/>
                  </a:lnTo>
                  <a:lnTo>
                    <a:pt x="893" y="375"/>
                  </a:lnTo>
                  <a:lnTo>
                    <a:pt x="893" y="375"/>
                  </a:lnTo>
                  <a:lnTo>
                    <a:pt x="862" y="344"/>
                  </a:lnTo>
                  <a:lnTo>
                    <a:pt x="847" y="329"/>
                  </a:lnTo>
                  <a:lnTo>
                    <a:pt x="831" y="316"/>
                  </a:lnTo>
                  <a:lnTo>
                    <a:pt x="814" y="303"/>
                  </a:lnTo>
                  <a:lnTo>
                    <a:pt x="798" y="291"/>
                  </a:lnTo>
                  <a:lnTo>
                    <a:pt x="781" y="280"/>
                  </a:lnTo>
                  <a:lnTo>
                    <a:pt x="763" y="271"/>
                  </a:lnTo>
                  <a:lnTo>
                    <a:pt x="745" y="261"/>
                  </a:lnTo>
                  <a:lnTo>
                    <a:pt x="726" y="254"/>
                  </a:lnTo>
                  <a:lnTo>
                    <a:pt x="707" y="247"/>
                  </a:lnTo>
                  <a:lnTo>
                    <a:pt x="685" y="241"/>
                  </a:lnTo>
                  <a:lnTo>
                    <a:pt x="665" y="236"/>
                  </a:lnTo>
                  <a:lnTo>
                    <a:pt x="642" y="233"/>
                  </a:lnTo>
                  <a:lnTo>
                    <a:pt x="619" y="231"/>
                  </a:lnTo>
                  <a:lnTo>
                    <a:pt x="595" y="230"/>
                  </a:lnTo>
                  <a:lnTo>
                    <a:pt x="595" y="230"/>
                  </a:lnTo>
                  <a:lnTo>
                    <a:pt x="577" y="231"/>
                  </a:lnTo>
                  <a:lnTo>
                    <a:pt x="559" y="233"/>
                  </a:lnTo>
                  <a:lnTo>
                    <a:pt x="542" y="235"/>
                  </a:lnTo>
                  <a:lnTo>
                    <a:pt x="525" y="239"/>
                  </a:lnTo>
                  <a:lnTo>
                    <a:pt x="509" y="242"/>
                  </a:lnTo>
                  <a:lnTo>
                    <a:pt x="493" y="247"/>
                  </a:lnTo>
                  <a:lnTo>
                    <a:pt x="478" y="253"/>
                  </a:lnTo>
                  <a:lnTo>
                    <a:pt x="462" y="260"/>
                  </a:lnTo>
                  <a:lnTo>
                    <a:pt x="448" y="267"/>
                  </a:lnTo>
                  <a:lnTo>
                    <a:pt x="433" y="276"/>
                  </a:lnTo>
                  <a:lnTo>
                    <a:pt x="419" y="284"/>
                  </a:lnTo>
                  <a:lnTo>
                    <a:pt x="406" y="293"/>
                  </a:lnTo>
                  <a:lnTo>
                    <a:pt x="393" y="304"/>
                  </a:lnTo>
                  <a:lnTo>
                    <a:pt x="381" y="315"/>
                  </a:lnTo>
                  <a:lnTo>
                    <a:pt x="369" y="327"/>
                  </a:lnTo>
                  <a:lnTo>
                    <a:pt x="357" y="339"/>
                  </a:lnTo>
                  <a:lnTo>
                    <a:pt x="346" y="352"/>
                  </a:lnTo>
                  <a:lnTo>
                    <a:pt x="337" y="365"/>
                  </a:lnTo>
                  <a:lnTo>
                    <a:pt x="327" y="378"/>
                  </a:lnTo>
                  <a:lnTo>
                    <a:pt x="318" y="394"/>
                  </a:lnTo>
                  <a:lnTo>
                    <a:pt x="309" y="408"/>
                  </a:lnTo>
                  <a:lnTo>
                    <a:pt x="302" y="424"/>
                  </a:lnTo>
                  <a:lnTo>
                    <a:pt x="295" y="439"/>
                  </a:lnTo>
                  <a:lnTo>
                    <a:pt x="288" y="456"/>
                  </a:lnTo>
                  <a:lnTo>
                    <a:pt x="283" y="473"/>
                  </a:lnTo>
                  <a:lnTo>
                    <a:pt x="278" y="489"/>
                  </a:lnTo>
                  <a:lnTo>
                    <a:pt x="273" y="507"/>
                  </a:lnTo>
                  <a:lnTo>
                    <a:pt x="270" y="525"/>
                  </a:lnTo>
                  <a:lnTo>
                    <a:pt x="267" y="543"/>
                  </a:lnTo>
                  <a:lnTo>
                    <a:pt x="265" y="561"/>
                  </a:lnTo>
                  <a:lnTo>
                    <a:pt x="264" y="580"/>
                  </a:lnTo>
                  <a:lnTo>
                    <a:pt x="264" y="599"/>
                  </a:lnTo>
                  <a:lnTo>
                    <a:pt x="264" y="599"/>
                  </a:lnTo>
                  <a:lnTo>
                    <a:pt x="264" y="618"/>
                  </a:lnTo>
                  <a:lnTo>
                    <a:pt x="265" y="637"/>
                  </a:lnTo>
                  <a:lnTo>
                    <a:pt x="267" y="657"/>
                  </a:lnTo>
                  <a:lnTo>
                    <a:pt x="270" y="674"/>
                  </a:lnTo>
                  <a:lnTo>
                    <a:pt x="273" y="692"/>
                  </a:lnTo>
                  <a:lnTo>
                    <a:pt x="278" y="710"/>
                  </a:lnTo>
                  <a:lnTo>
                    <a:pt x="283" y="727"/>
                  </a:lnTo>
                  <a:lnTo>
                    <a:pt x="289" y="745"/>
                  </a:lnTo>
                  <a:lnTo>
                    <a:pt x="295" y="762"/>
                  </a:lnTo>
                  <a:lnTo>
                    <a:pt x="302" y="777"/>
                  </a:lnTo>
                  <a:lnTo>
                    <a:pt x="310" y="793"/>
                  </a:lnTo>
                  <a:lnTo>
                    <a:pt x="319" y="808"/>
                  </a:lnTo>
                  <a:lnTo>
                    <a:pt x="328" y="823"/>
                  </a:lnTo>
                  <a:lnTo>
                    <a:pt x="338" y="837"/>
                  </a:lnTo>
                  <a:lnTo>
                    <a:pt x="349" y="850"/>
                  </a:lnTo>
                  <a:lnTo>
                    <a:pt x="359" y="863"/>
                  </a:lnTo>
                  <a:lnTo>
                    <a:pt x="371" y="875"/>
                  </a:lnTo>
                  <a:lnTo>
                    <a:pt x="383" y="887"/>
                  </a:lnTo>
                  <a:lnTo>
                    <a:pt x="396" y="898"/>
                  </a:lnTo>
                  <a:lnTo>
                    <a:pt x="410" y="909"/>
                  </a:lnTo>
                  <a:lnTo>
                    <a:pt x="424" y="918"/>
                  </a:lnTo>
                  <a:lnTo>
                    <a:pt x="438" y="926"/>
                  </a:lnTo>
                  <a:lnTo>
                    <a:pt x="453" y="935"/>
                  </a:lnTo>
                  <a:lnTo>
                    <a:pt x="468" y="942"/>
                  </a:lnTo>
                  <a:lnTo>
                    <a:pt x="485" y="949"/>
                  </a:lnTo>
                  <a:lnTo>
                    <a:pt x="500" y="955"/>
                  </a:lnTo>
                  <a:lnTo>
                    <a:pt x="517" y="960"/>
                  </a:lnTo>
                  <a:lnTo>
                    <a:pt x="535" y="964"/>
                  </a:lnTo>
                  <a:lnTo>
                    <a:pt x="553" y="967"/>
                  </a:lnTo>
                  <a:lnTo>
                    <a:pt x="571" y="969"/>
                  </a:lnTo>
                  <a:lnTo>
                    <a:pt x="589" y="971"/>
                  </a:lnTo>
                  <a:lnTo>
                    <a:pt x="608" y="972"/>
                  </a:lnTo>
                  <a:lnTo>
                    <a:pt x="608" y="972"/>
                  </a:lnTo>
                  <a:lnTo>
                    <a:pt x="631" y="971"/>
                  </a:lnTo>
                  <a:lnTo>
                    <a:pt x="653" y="968"/>
                  </a:lnTo>
                  <a:lnTo>
                    <a:pt x="675" y="966"/>
                  </a:lnTo>
                  <a:lnTo>
                    <a:pt x="695" y="961"/>
                  </a:lnTo>
                  <a:lnTo>
                    <a:pt x="715" y="955"/>
                  </a:lnTo>
                  <a:lnTo>
                    <a:pt x="734" y="948"/>
                  </a:lnTo>
                  <a:lnTo>
                    <a:pt x="754" y="941"/>
                  </a:lnTo>
                  <a:lnTo>
                    <a:pt x="773" y="931"/>
                  </a:lnTo>
                  <a:lnTo>
                    <a:pt x="791" y="922"/>
                  </a:lnTo>
                  <a:lnTo>
                    <a:pt x="808" y="911"/>
                  </a:lnTo>
                  <a:lnTo>
                    <a:pt x="825" y="899"/>
                  </a:lnTo>
                  <a:lnTo>
                    <a:pt x="842" y="886"/>
                  </a:lnTo>
                  <a:lnTo>
                    <a:pt x="859" y="873"/>
                  </a:lnTo>
                  <a:lnTo>
                    <a:pt x="875" y="858"/>
                  </a:lnTo>
                  <a:lnTo>
                    <a:pt x="906" y="827"/>
                  </a:lnTo>
                  <a:lnTo>
                    <a:pt x="1065" y="985"/>
                  </a:lnTo>
                  <a:lnTo>
                    <a:pt x="1065" y="985"/>
                  </a:lnTo>
                  <a:lnTo>
                    <a:pt x="1044" y="1008"/>
                  </a:lnTo>
                  <a:lnTo>
                    <a:pt x="1022" y="1030"/>
                  </a:lnTo>
                  <a:lnTo>
                    <a:pt x="1000" y="1052"/>
                  </a:lnTo>
                  <a:lnTo>
                    <a:pt x="976" y="1072"/>
                  </a:lnTo>
                  <a:lnTo>
                    <a:pt x="951" y="1090"/>
                  </a:lnTo>
                  <a:lnTo>
                    <a:pt x="926" y="1108"/>
                  </a:lnTo>
                  <a:lnTo>
                    <a:pt x="899" y="1125"/>
                  </a:lnTo>
                  <a:lnTo>
                    <a:pt x="872" y="1140"/>
                  </a:lnTo>
                  <a:lnTo>
                    <a:pt x="843" y="1153"/>
                  </a:lnTo>
                  <a:lnTo>
                    <a:pt x="812" y="1165"/>
                  </a:lnTo>
                  <a:lnTo>
                    <a:pt x="781" y="1176"/>
                  </a:lnTo>
                  <a:lnTo>
                    <a:pt x="748" y="1184"/>
                  </a:lnTo>
                  <a:lnTo>
                    <a:pt x="712" y="1192"/>
                  </a:lnTo>
                  <a:lnTo>
                    <a:pt x="675" y="1196"/>
                  </a:lnTo>
                  <a:lnTo>
                    <a:pt x="635" y="1199"/>
                  </a:lnTo>
                  <a:lnTo>
                    <a:pt x="595" y="1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Freeform 13"/>
            <p:cNvSpPr>
              <a:spLocks/>
            </p:cNvSpPr>
            <p:nvPr userDrawn="1"/>
          </p:nvSpPr>
          <p:spPr bwMode="auto">
            <a:xfrm>
              <a:off x="3375025" y="2787650"/>
              <a:ext cx="854075" cy="1262063"/>
            </a:xfrm>
            <a:custGeom>
              <a:avLst/>
              <a:gdLst>
                <a:gd name="T0" fmla="*/ 1076 w 1076"/>
                <a:gd name="T1" fmla="*/ 1590 h 1590"/>
                <a:gd name="T2" fmla="*/ 771 w 1076"/>
                <a:gd name="T3" fmla="*/ 1590 h 1590"/>
                <a:gd name="T4" fmla="*/ 425 w 1076"/>
                <a:gd name="T5" fmla="*/ 1093 h 1590"/>
                <a:gd name="T6" fmla="*/ 264 w 1076"/>
                <a:gd name="T7" fmla="*/ 1261 h 1590"/>
                <a:gd name="T8" fmla="*/ 264 w 1076"/>
                <a:gd name="T9" fmla="*/ 1590 h 1590"/>
                <a:gd name="T10" fmla="*/ 0 w 1076"/>
                <a:gd name="T11" fmla="*/ 1590 h 1590"/>
                <a:gd name="T12" fmla="*/ 0 w 1076"/>
                <a:gd name="T13" fmla="*/ 0 h 1590"/>
                <a:gd name="T14" fmla="*/ 264 w 1076"/>
                <a:gd name="T15" fmla="*/ 0 h 1590"/>
                <a:gd name="T16" fmla="*/ 264 w 1076"/>
                <a:gd name="T17" fmla="*/ 950 h 1590"/>
                <a:gd name="T18" fmla="*/ 741 w 1076"/>
                <a:gd name="T19" fmla="*/ 440 h 1590"/>
                <a:gd name="T20" fmla="*/ 1062 w 1076"/>
                <a:gd name="T21" fmla="*/ 440 h 1590"/>
                <a:gd name="T22" fmla="*/ 604 w 1076"/>
                <a:gd name="T23" fmla="*/ 908 h 1590"/>
                <a:gd name="T24" fmla="*/ 1076 w 1076"/>
                <a:gd name="T25" fmla="*/ 1590 h 1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6" h="1590">
                  <a:moveTo>
                    <a:pt x="1076" y="1590"/>
                  </a:moveTo>
                  <a:lnTo>
                    <a:pt x="771" y="1590"/>
                  </a:lnTo>
                  <a:lnTo>
                    <a:pt x="425" y="1093"/>
                  </a:lnTo>
                  <a:lnTo>
                    <a:pt x="264" y="1261"/>
                  </a:lnTo>
                  <a:lnTo>
                    <a:pt x="264" y="1590"/>
                  </a:lnTo>
                  <a:lnTo>
                    <a:pt x="0" y="1590"/>
                  </a:lnTo>
                  <a:lnTo>
                    <a:pt x="0" y="0"/>
                  </a:lnTo>
                  <a:lnTo>
                    <a:pt x="264" y="0"/>
                  </a:lnTo>
                  <a:lnTo>
                    <a:pt x="264" y="950"/>
                  </a:lnTo>
                  <a:lnTo>
                    <a:pt x="741" y="440"/>
                  </a:lnTo>
                  <a:lnTo>
                    <a:pt x="1062" y="440"/>
                  </a:lnTo>
                  <a:lnTo>
                    <a:pt x="604" y="908"/>
                  </a:lnTo>
                  <a:lnTo>
                    <a:pt x="1076" y="15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14"/>
            <p:cNvSpPr>
              <a:spLocks noEditPoints="1"/>
            </p:cNvSpPr>
            <p:nvPr userDrawn="1"/>
          </p:nvSpPr>
          <p:spPr bwMode="auto">
            <a:xfrm>
              <a:off x="4341813" y="2787650"/>
              <a:ext cx="946150" cy="1281113"/>
            </a:xfrm>
            <a:custGeom>
              <a:avLst/>
              <a:gdLst>
                <a:gd name="T0" fmla="*/ 560 w 1191"/>
                <a:gd name="T1" fmla="*/ 646 h 1615"/>
                <a:gd name="T2" fmla="*/ 496 w 1191"/>
                <a:gd name="T3" fmla="*/ 659 h 1615"/>
                <a:gd name="T4" fmla="*/ 436 w 1191"/>
                <a:gd name="T5" fmla="*/ 686 h 1615"/>
                <a:gd name="T6" fmla="*/ 382 w 1191"/>
                <a:gd name="T7" fmla="*/ 723 h 1615"/>
                <a:gd name="T8" fmla="*/ 337 w 1191"/>
                <a:gd name="T9" fmla="*/ 770 h 1615"/>
                <a:gd name="T10" fmla="*/ 300 w 1191"/>
                <a:gd name="T11" fmla="*/ 829 h 1615"/>
                <a:gd name="T12" fmla="*/ 273 w 1191"/>
                <a:gd name="T13" fmla="*/ 897 h 1615"/>
                <a:gd name="T14" fmla="*/ 259 w 1191"/>
                <a:gd name="T15" fmla="*/ 973 h 1615"/>
                <a:gd name="T16" fmla="*/ 258 w 1191"/>
                <a:gd name="T17" fmla="*/ 1036 h 1615"/>
                <a:gd name="T18" fmla="*/ 269 w 1191"/>
                <a:gd name="T19" fmla="*/ 1114 h 1615"/>
                <a:gd name="T20" fmla="*/ 291 w 1191"/>
                <a:gd name="T21" fmla="*/ 1184 h 1615"/>
                <a:gd name="T22" fmla="*/ 326 w 1191"/>
                <a:gd name="T23" fmla="*/ 1245 h 1615"/>
                <a:gd name="T24" fmla="*/ 370 w 1191"/>
                <a:gd name="T25" fmla="*/ 1296 h 1615"/>
                <a:gd name="T26" fmla="*/ 422 w 1191"/>
                <a:gd name="T27" fmla="*/ 1337 h 1615"/>
                <a:gd name="T28" fmla="*/ 480 w 1191"/>
                <a:gd name="T29" fmla="*/ 1365 h 1615"/>
                <a:gd name="T30" fmla="*/ 543 w 1191"/>
                <a:gd name="T31" fmla="*/ 1382 h 1615"/>
                <a:gd name="T32" fmla="*/ 594 w 1191"/>
                <a:gd name="T33" fmla="*/ 1385 h 1615"/>
                <a:gd name="T34" fmla="*/ 659 w 1191"/>
                <a:gd name="T35" fmla="*/ 1378 h 1615"/>
                <a:gd name="T36" fmla="*/ 720 w 1191"/>
                <a:gd name="T37" fmla="*/ 1359 h 1615"/>
                <a:gd name="T38" fmla="*/ 776 w 1191"/>
                <a:gd name="T39" fmla="*/ 1328 h 1615"/>
                <a:gd name="T40" fmla="*/ 825 w 1191"/>
                <a:gd name="T41" fmla="*/ 1286 h 1615"/>
                <a:gd name="T42" fmla="*/ 866 w 1191"/>
                <a:gd name="T43" fmla="*/ 1233 h 1615"/>
                <a:gd name="T44" fmla="*/ 896 w 1191"/>
                <a:gd name="T45" fmla="*/ 1169 h 1615"/>
                <a:gd name="T46" fmla="*/ 915 w 1191"/>
                <a:gd name="T47" fmla="*/ 1096 h 1615"/>
                <a:gd name="T48" fmla="*/ 922 w 1191"/>
                <a:gd name="T49" fmla="*/ 1015 h 1615"/>
                <a:gd name="T50" fmla="*/ 918 w 1191"/>
                <a:gd name="T51" fmla="*/ 953 h 1615"/>
                <a:gd name="T52" fmla="*/ 902 w 1191"/>
                <a:gd name="T53" fmla="*/ 879 h 1615"/>
                <a:gd name="T54" fmla="*/ 874 w 1191"/>
                <a:gd name="T55" fmla="*/ 813 h 1615"/>
                <a:gd name="T56" fmla="*/ 836 w 1191"/>
                <a:gd name="T57" fmla="*/ 757 h 1615"/>
                <a:gd name="T58" fmla="*/ 788 w 1191"/>
                <a:gd name="T59" fmla="*/ 712 h 1615"/>
                <a:gd name="T60" fmla="*/ 734 w 1191"/>
                <a:gd name="T61" fmla="*/ 677 h 1615"/>
                <a:gd name="T62" fmla="*/ 675 w 1191"/>
                <a:gd name="T63" fmla="*/ 655 h 1615"/>
                <a:gd name="T64" fmla="*/ 610 w 1191"/>
                <a:gd name="T65" fmla="*/ 645 h 1615"/>
                <a:gd name="T66" fmla="*/ 620 w 1191"/>
                <a:gd name="T67" fmla="*/ 1614 h 1615"/>
                <a:gd name="T68" fmla="*/ 496 w 1191"/>
                <a:gd name="T69" fmla="*/ 1589 h 1615"/>
                <a:gd name="T70" fmla="*/ 395 w 1191"/>
                <a:gd name="T71" fmla="*/ 1538 h 1615"/>
                <a:gd name="T72" fmla="*/ 314 w 1191"/>
                <a:gd name="T73" fmla="*/ 1470 h 1615"/>
                <a:gd name="T74" fmla="*/ 264 w 1191"/>
                <a:gd name="T75" fmla="*/ 1590 h 1615"/>
                <a:gd name="T76" fmla="*/ 264 w 1191"/>
                <a:gd name="T77" fmla="*/ 632 h 1615"/>
                <a:gd name="T78" fmla="*/ 315 w 1191"/>
                <a:gd name="T79" fmla="*/ 567 h 1615"/>
                <a:gd name="T80" fmla="*/ 398 w 1191"/>
                <a:gd name="T81" fmla="*/ 493 h 1615"/>
                <a:gd name="T82" fmla="*/ 498 w 1191"/>
                <a:gd name="T83" fmla="*/ 442 h 1615"/>
                <a:gd name="T84" fmla="*/ 620 w 1191"/>
                <a:gd name="T85" fmla="*/ 417 h 1615"/>
                <a:gd name="T86" fmla="*/ 705 w 1191"/>
                <a:gd name="T87" fmla="*/ 418 h 1615"/>
                <a:gd name="T88" fmla="*/ 805 w 1191"/>
                <a:gd name="T89" fmla="*/ 438 h 1615"/>
                <a:gd name="T90" fmla="*/ 899 w 1191"/>
                <a:gd name="T91" fmla="*/ 478 h 1615"/>
                <a:gd name="T92" fmla="*/ 985 w 1191"/>
                <a:gd name="T93" fmla="*/ 535 h 1615"/>
                <a:gd name="T94" fmla="*/ 1061 w 1191"/>
                <a:gd name="T95" fmla="*/ 612 h 1615"/>
                <a:gd name="T96" fmla="*/ 1120 w 1191"/>
                <a:gd name="T97" fmla="*/ 706 h 1615"/>
                <a:gd name="T98" fmla="*/ 1164 w 1191"/>
                <a:gd name="T99" fmla="*/ 817 h 1615"/>
                <a:gd name="T100" fmla="*/ 1187 w 1191"/>
                <a:gd name="T101" fmla="*/ 945 h 1615"/>
                <a:gd name="T102" fmla="*/ 1189 w 1191"/>
                <a:gd name="T103" fmla="*/ 1050 h 1615"/>
                <a:gd name="T104" fmla="*/ 1172 w 1191"/>
                <a:gd name="T105" fmla="*/ 1182 h 1615"/>
                <a:gd name="T106" fmla="*/ 1133 w 1191"/>
                <a:gd name="T107" fmla="*/ 1297 h 1615"/>
                <a:gd name="T108" fmla="*/ 1077 w 1191"/>
                <a:gd name="T109" fmla="*/ 1396 h 1615"/>
                <a:gd name="T110" fmla="*/ 1006 w 1191"/>
                <a:gd name="T111" fmla="*/ 1477 h 1615"/>
                <a:gd name="T112" fmla="*/ 922 w 1191"/>
                <a:gd name="T113" fmla="*/ 1540 h 1615"/>
                <a:gd name="T114" fmla="*/ 830 w 1191"/>
                <a:gd name="T115" fmla="*/ 1584 h 1615"/>
                <a:gd name="T116" fmla="*/ 731 w 1191"/>
                <a:gd name="T117" fmla="*/ 1609 h 1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91" h="1615">
                  <a:moveTo>
                    <a:pt x="594" y="644"/>
                  </a:moveTo>
                  <a:lnTo>
                    <a:pt x="594" y="644"/>
                  </a:lnTo>
                  <a:lnTo>
                    <a:pt x="577" y="645"/>
                  </a:lnTo>
                  <a:lnTo>
                    <a:pt x="560" y="646"/>
                  </a:lnTo>
                  <a:lnTo>
                    <a:pt x="543" y="649"/>
                  </a:lnTo>
                  <a:lnTo>
                    <a:pt x="528" y="651"/>
                  </a:lnTo>
                  <a:lnTo>
                    <a:pt x="511" y="655"/>
                  </a:lnTo>
                  <a:lnTo>
                    <a:pt x="496" y="659"/>
                  </a:lnTo>
                  <a:lnTo>
                    <a:pt x="480" y="664"/>
                  </a:lnTo>
                  <a:lnTo>
                    <a:pt x="466" y="671"/>
                  </a:lnTo>
                  <a:lnTo>
                    <a:pt x="450" y="677"/>
                  </a:lnTo>
                  <a:lnTo>
                    <a:pt x="436" y="686"/>
                  </a:lnTo>
                  <a:lnTo>
                    <a:pt x="422" y="694"/>
                  </a:lnTo>
                  <a:lnTo>
                    <a:pt x="408" y="702"/>
                  </a:lnTo>
                  <a:lnTo>
                    <a:pt x="395" y="712"/>
                  </a:lnTo>
                  <a:lnTo>
                    <a:pt x="382" y="723"/>
                  </a:lnTo>
                  <a:lnTo>
                    <a:pt x="370" y="733"/>
                  </a:lnTo>
                  <a:lnTo>
                    <a:pt x="358" y="745"/>
                  </a:lnTo>
                  <a:lnTo>
                    <a:pt x="346" y="758"/>
                  </a:lnTo>
                  <a:lnTo>
                    <a:pt x="337" y="770"/>
                  </a:lnTo>
                  <a:lnTo>
                    <a:pt x="326" y="785"/>
                  </a:lnTo>
                  <a:lnTo>
                    <a:pt x="316" y="799"/>
                  </a:lnTo>
                  <a:lnTo>
                    <a:pt x="308" y="813"/>
                  </a:lnTo>
                  <a:lnTo>
                    <a:pt x="300" y="829"/>
                  </a:lnTo>
                  <a:lnTo>
                    <a:pt x="291" y="846"/>
                  </a:lnTo>
                  <a:lnTo>
                    <a:pt x="284" y="862"/>
                  </a:lnTo>
                  <a:lnTo>
                    <a:pt x="278" y="879"/>
                  </a:lnTo>
                  <a:lnTo>
                    <a:pt x="273" y="897"/>
                  </a:lnTo>
                  <a:lnTo>
                    <a:pt x="269" y="916"/>
                  </a:lnTo>
                  <a:lnTo>
                    <a:pt x="264" y="934"/>
                  </a:lnTo>
                  <a:lnTo>
                    <a:pt x="262" y="954"/>
                  </a:lnTo>
                  <a:lnTo>
                    <a:pt x="259" y="973"/>
                  </a:lnTo>
                  <a:lnTo>
                    <a:pt x="258" y="994"/>
                  </a:lnTo>
                  <a:lnTo>
                    <a:pt x="257" y="1015"/>
                  </a:lnTo>
                  <a:lnTo>
                    <a:pt x="257" y="1015"/>
                  </a:lnTo>
                  <a:lnTo>
                    <a:pt x="258" y="1036"/>
                  </a:lnTo>
                  <a:lnTo>
                    <a:pt x="259" y="1056"/>
                  </a:lnTo>
                  <a:lnTo>
                    <a:pt x="262" y="1076"/>
                  </a:lnTo>
                  <a:lnTo>
                    <a:pt x="264" y="1095"/>
                  </a:lnTo>
                  <a:lnTo>
                    <a:pt x="269" y="1114"/>
                  </a:lnTo>
                  <a:lnTo>
                    <a:pt x="273" y="1132"/>
                  </a:lnTo>
                  <a:lnTo>
                    <a:pt x="278" y="1150"/>
                  </a:lnTo>
                  <a:lnTo>
                    <a:pt x="284" y="1167"/>
                  </a:lnTo>
                  <a:lnTo>
                    <a:pt x="291" y="1184"/>
                  </a:lnTo>
                  <a:lnTo>
                    <a:pt x="300" y="1200"/>
                  </a:lnTo>
                  <a:lnTo>
                    <a:pt x="308" y="1216"/>
                  </a:lnTo>
                  <a:lnTo>
                    <a:pt x="316" y="1230"/>
                  </a:lnTo>
                  <a:lnTo>
                    <a:pt x="326" y="1245"/>
                  </a:lnTo>
                  <a:lnTo>
                    <a:pt x="337" y="1259"/>
                  </a:lnTo>
                  <a:lnTo>
                    <a:pt x="346" y="1272"/>
                  </a:lnTo>
                  <a:lnTo>
                    <a:pt x="358" y="1284"/>
                  </a:lnTo>
                  <a:lnTo>
                    <a:pt x="370" y="1296"/>
                  </a:lnTo>
                  <a:lnTo>
                    <a:pt x="382" y="1307"/>
                  </a:lnTo>
                  <a:lnTo>
                    <a:pt x="395" y="1317"/>
                  </a:lnTo>
                  <a:lnTo>
                    <a:pt x="408" y="1327"/>
                  </a:lnTo>
                  <a:lnTo>
                    <a:pt x="422" y="1337"/>
                  </a:lnTo>
                  <a:lnTo>
                    <a:pt x="436" y="1345"/>
                  </a:lnTo>
                  <a:lnTo>
                    <a:pt x="450" y="1352"/>
                  </a:lnTo>
                  <a:lnTo>
                    <a:pt x="466" y="1359"/>
                  </a:lnTo>
                  <a:lnTo>
                    <a:pt x="480" y="1365"/>
                  </a:lnTo>
                  <a:lnTo>
                    <a:pt x="496" y="1370"/>
                  </a:lnTo>
                  <a:lnTo>
                    <a:pt x="511" y="1375"/>
                  </a:lnTo>
                  <a:lnTo>
                    <a:pt x="528" y="1378"/>
                  </a:lnTo>
                  <a:lnTo>
                    <a:pt x="543" y="1382"/>
                  </a:lnTo>
                  <a:lnTo>
                    <a:pt x="560" y="1383"/>
                  </a:lnTo>
                  <a:lnTo>
                    <a:pt x="577" y="1384"/>
                  </a:lnTo>
                  <a:lnTo>
                    <a:pt x="594" y="1385"/>
                  </a:lnTo>
                  <a:lnTo>
                    <a:pt x="594" y="1385"/>
                  </a:lnTo>
                  <a:lnTo>
                    <a:pt x="610" y="1385"/>
                  </a:lnTo>
                  <a:lnTo>
                    <a:pt x="627" y="1383"/>
                  </a:lnTo>
                  <a:lnTo>
                    <a:pt x="643" y="1382"/>
                  </a:lnTo>
                  <a:lnTo>
                    <a:pt x="659" y="1378"/>
                  </a:lnTo>
                  <a:lnTo>
                    <a:pt x="675" y="1375"/>
                  </a:lnTo>
                  <a:lnTo>
                    <a:pt x="690" y="1371"/>
                  </a:lnTo>
                  <a:lnTo>
                    <a:pt x="706" y="1365"/>
                  </a:lnTo>
                  <a:lnTo>
                    <a:pt x="720" y="1359"/>
                  </a:lnTo>
                  <a:lnTo>
                    <a:pt x="736" y="1353"/>
                  </a:lnTo>
                  <a:lnTo>
                    <a:pt x="750" y="1346"/>
                  </a:lnTo>
                  <a:lnTo>
                    <a:pt x="763" y="1338"/>
                  </a:lnTo>
                  <a:lnTo>
                    <a:pt x="776" y="1328"/>
                  </a:lnTo>
                  <a:lnTo>
                    <a:pt x="789" y="1319"/>
                  </a:lnTo>
                  <a:lnTo>
                    <a:pt x="801" y="1309"/>
                  </a:lnTo>
                  <a:lnTo>
                    <a:pt x="813" y="1297"/>
                  </a:lnTo>
                  <a:lnTo>
                    <a:pt x="825" y="1286"/>
                  </a:lnTo>
                  <a:lnTo>
                    <a:pt x="836" y="1273"/>
                  </a:lnTo>
                  <a:lnTo>
                    <a:pt x="847" y="1260"/>
                  </a:lnTo>
                  <a:lnTo>
                    <a:pt x="856" y="1247"/>
                  </a:lnTo>
                  <a:lnTo>
                    <a:pt x="866" y="1233"/>
                  </a:lnTo>
                  <a:lnTo>
                    <a:pt x="874" y="1218"/>
                  </a:lnTo>
                  <a:lnTo>
                    <a:pt x="883" y="1203"/>
                  </a:lnTo>
                  <a:lnTo>
                    <a:pt x="890" y="1186"/>
                  </a:lnTo>
                  <a:lnTo>
                    <a:pt x="896" y="1169"/>
                  </a:lnTo>
                  <a:lnTo>
                    <a:pt x="902" y="1153"/>
                  </a:lnTo>
                  <a:lnTo>
                    <a:pt x="908" y="1135"/>
                  </a:lnTo>
                  <a:lnTo>
                    <a:pt x="911" y="1116"/>
                  </a:lnTo>
                  <a:lnTo>
                    <a:pt x="915" y="1096"/>
                  </a:lnTo>
                  <a:lnTo>
                    <a:pt x="918" y="1077"/>
                  </a:lnTo>
                  <a:lnTo>
                    <a:pt x="921" y="1057"/>
                  </a:lnTo>
                  <a:lnTo>
                    <a:pt x="922" y="1037"/>
                  </a:lnTo>
                  <a:lnTo>
                    <a:pt x="922" y="1015"/>
                  </a:lnTo>
                  <a:lnTo>
                    <a:pt x="922" y="1015"/>
                  </a:lnTo>
                  <a:lnTo>
                    <a:pt x="922" y="994"/>
                  </a:lnTo>
                  <a:lnTo>
                    <a:pt x="921" y="973"/>
                  </a:lnTo>
                  <a:lnTo>
                    <a:pt x="918" y="953"/>
                  </a:lnTo>
                  <a:lnTo>
                    <a:pt x="915" y="934"/>
                  </a:lnTo>
                  <a:lnTo>
                    <a:pt x="911" y="915"/>
                  </a:lnTo>
                  <a:lnTo>
                    <a:pt x="906" y="897"/>
                  </a:lnTo>
                  <a:lnTo>
                    <a:pt x="902" y="879"/>
                  </a:lnTo>
                  <a:lnTo>
                    <a:pt x="896" y="861"/>
                  </a:lnTo>
                  <a:lnTo>
                    <a:pt x="889" y="844"/>
                  </a:lnTo>
                  <a:lnTo>
                    <a:pt x="881" y="829"/>
                  </a:lnTo>
                  <a:lnTo>
                    <a:pt x="874" y="813"/>
                  </a:lnTo>
                  <a:lnTo>
                    <a:pt x="865" y="798"/>
                  </a:lnTo>
                  <a:lnTo>
                    <a:pt x="856" y="784"/>
                  </a:lnTo>
                  <a:lnTo>
                    <a:pt x="846" y="770"/>
                  </a:lnTo>
                  <a:lnTo>
                    <a:pt x="836" y="757"/>
                  </a:lnTo>
                  <a:lnTo>
                    <a:pt x="824" y="745"/>
                  </a:lnTo>
                  <a:lnTo>
                    <a:pt x="813" y="733"/>
                  </a:lnTo>
                  <a:lnTo>
                    <a:pt x="801" y="721"/>
                  </a:lnTo>
                  <a:lnTo>
                    <a:pt x="788" y="712"/>
                  </a:lnTo>
                  <a:lnTo>
                    <a:pt x="775" y="702"/>
                  </a:lnTo>
                  <a:lnTo>
                    <a:pt x="762" y="693"/>
                  </a:lnTo>
                  <a:lnTo>
                    <a:pt x="749" y="684"/>
                  </a:lnTo>
                  <a:lnTo>
                    <a:pt x="734" y="677"/>
                  </a:lnTo>
                  <a:lnTo>
                    <a:pt x="720" y="670"/>
                  </a:lnTo>
                  <a:lnTo>
                    <a:pt x="705" y="664"/>
                  </a:lnTo>
                  <a:lnTo>
                    <a:pt x="690" y="659"/>
                  </a:lnTo>
                  <a:lnTo>
                    <a:pt x="675" y="655"/>
                  </a:lnTo>
                  <a:lnTo>
                    <a:pt x="658" y="651"/>
                  </a:lnTo>
                  <a:lnTo>
                    <a:pt x="643" y="649"/>
                  </a:lnTo>
                  <a:lnTo>
                    <a:pt x="626" y="646"/>
                  </a:lnTo>
                  <a:lnTo>
                    <a:pt x="610" y="645"/>
                  </a:lnTo>
                  <a:lnTo>
                    <a:pt x="594" y="644"/>
                  </a:lnTo>
                  <a:close/>
                  <a:moveTo>
                    <a:pt x="654" y="1615"/>
                  </a:moveTo>
                  <a:lnTo>
                    <a:pt x="654" y="1615"/>
                  </a:lnTo>
                  <a:lnTo>
                    <a:pt x="620" y="1614"/>
                  </a:lnTo>
                  <a:lnTo>
                    <a:pt x="586" y="1610"/>
                  </a:lnTo>
                  <a:lnTo>
                    <a:pt x="554" y="1605"/>
                  </a:lnTo>
                  <a:lnTo>
                    <a:pt x="524" y="1598"/>
                  </a:lnTo>
                  <a:lnTo>
                    <a:pt x="496" y="1589"/>
                  </a:lnTo>
                  <a:lnTo>
                    <a:pt x="468" y="1578"/>
                  </a:lnTo>
                  <a:lnTo>
                    <a:pt x="443" y="1566"/>
                  </a:lnTo>
                  <a:lnTo>
                    <a:pt x="418" y="1553"/>
                  </a:lnTo>
                  <a:lnTo>
                    <a:pt x="395" y="1538"/>
                  </a:lnTo>
                  <a:lnTo>
                    <a:pt x="373" y="1523"/>
                  </a:lnTo>
                  <a:lnTo>
                    <a:pt x="352" y="1506"/>
                  </a:lnTo>
                  <a:lnTo>
                    <a:pt x="332" y="1488"/>
                  </a:lnTo>
                  <a:lnTo>
                    <a:pt x="314" y="1470"/>
                  </a:lnTo>
                  <a:lnTo>
                    <a:pt x="296" y="1451"/>
                  </a:lnTo>
                  <a:lnTo>
                    <a:pt x="279" y="1431"/>
                  </a:lnTo>
                  <a:lnTo>
                    <a:pt x="264" y="1412"/>
                  </a:lnTo>
                  <a:lnTo>
                    <a:pt x="264" y="1590"/>
                  </a:lnTo>
                  <a:lnTo>
                    <a:pt x="0" y="1590"/>
                  </a:lnTo>
                  <a:lnTo>
                    <a:pt x="0" y="0"/>
                  </a:lnTo>
                  <a:lnTo>
                    <a:pt x="264" y="0"/>
                  </a:lnTo>
                  <a:lnTo>
                    <a:pt x="264" y="632"/>
                  </a:lnTo>
                  <a:lnTo>
                    <a:pt x="264" y="632"/>
                  </a:lnTo>
                  <a:lnTo>
                    <a:pt x="281" y="609"/>
                  </a:lnTo>
                  <a:lnTo>
                    <a:pt x="297" y="588"/>
                  </a:lnTo>
                  <a:lnTo>
                    <a:pt x="315" y="567"/>
                  </a:lnTo>
                  <a:lnTo>
                    <a:pt x="334" y="547"/>
                  </a:lnTo>
                  <a:lnTo>
                    <a:pt x="355" y="528"/>
                  </a:lnTo>
                  <a:lnTo>
                    <a:pt x="376" y="510"/>
                  </a:lnTo>
                  <a:lnTo>
                    <a:pt x="398" y="493"/>
                  </a:lnTo>
                  <a:lnTo>
                    <a:pt x="422" y="479"/>
                  </a:lnTo>
                  <a:lnTo>
                    <a:pt x="445" y="465"/>
                  </a:lnTo>
                  <a:lnTo>
                    <a:pt x="472" y="453"/>
                  </a:lnTo>
                  <a:lnTo>
                    <a:pt x="498" y="442"/>
                  </a:lnTo>
                  <a:lnTo>
                    <a:pt x="527" y="432"/>
                  </a:lnTo>
                  <a:lnTo>
                    <a:pt x="557" y="425"/>
                  </a:lnTo>
                  <a:lnTo>
                    <a:pt x="588" y="420"/>
                  </a:lnTo>
                  <a:lnTo>
                    <a:pt x="620" y="417"/>
                  </a:lnTo>
                  <a:lnTo>
                    <a:pt x="654" y="416"/>
                  </a:lnTo>
                  <a:lnTo>
                    <a:pt x="654" y="416"/>
                  </a:lnTo>
                  <a:lnTo>
                    <a:pt x="680" y="417"/>
                  </a:lnTo>
                  <a:lnTo>
                    <a:pt x="705" y="418"/>
                  </a:lnTo>
                  <a:lnTo>
                    <a:pt x="730" y="422"/>
                  </a:lnTo>
                  <a:lnTo>
                    <a:pt x="755" y="425"/>
                  </a:lnTo>
                  <a:lnTo>
                    <a:pt x="780" y="431"/>
                  </a:lnTo>
                  <a:lnTo>
                    <a:pt x="805" y="438"/>
                  </a:lnTo>
                  <a:lnTo>
                    <a:pt x="829" y="447"/>
                  </a:lnTo>
                  <a:lnTo>
                    <a:pt x="853" y="455"/>
                  </a:lnTo>
                  <a:lnTo>
                    <a:pt x="877" y="466"/>
                  </a:lnTo>
                  <a:lnTo>
                    <a:pt x="899" y="478"/>
                  </a:lnTo>
                  <a:lnTo>
                    <a:pt x="922" y="490"/>
                  </a:lnTo>
                  <a:lnTo>
                    <a:pt x="943" y="504"/>
                  </a:lnTo>
                  <a:lnTo>
                    <a:pt x="965" y="520"/>
                  </a:lnTo>
                  <a:lnTo>
                    <a:pt x="985" y="535"/>
                  </a:lnTo>
                  <a:lnTo>
                    <a:pt x="1006" y="553"/>
                  </a:lnTo>
                  <a:lnTo>
                    <a:pt x="1025" y="571"/>
                  </a:lnTo>
                  <a:lnTo>
                    <a:pt x="1043" y="591"/>
                  </a:lnTo>
                  <a:lnTo>
                    <a:pt x="1061" y="612"/>
                  </a:lnTo>
                  <a:lnTo>
                    <a:pt x="1077" y="634"/>
                  </a:lnTo>
                  <a:lnTo>
                    <a:pt x="1093" y="657"/>
                  </a:lnTo>
                  <a:lnTo>
                    <a:pt x="1107" y="681"/>
                  </a:lnTo>
                  <a:lnTo>
                    <a:pt x="1120" y="706"/>
                  </a:lnTo>
                  <a:lnTo>
                    <a:pt x="1133" y="732"/>
                  </a:lnTo>
                  <a:lnTo>
                    <a:pt x="1144" y="760"/>
                  </a:lnTo>
                  <a:lnTo>
                    <a:pt x="1155" y="788"/>
                  </a:lnTo>
                  <a:lnTo>
                    <a:pt x="1164" y="817"/>
                  </a:lnTo>
                  <a:lnTo>
                    <a:pt x="1172" y="848"/>
                  </a:lnTo>
                  <a:lnTo>
                    <a:pt x="1179" y="879"/>
                  </a:lnTo>
                  <a:lnTo>
                    <a:pt x="1184" y="911"/>
                  </a:lnTo>
                  <a:lnTo>
                    <a:pt x="1187" y="945"/>
                  </a:lnTo>
                  <a:lnTo>
                    <a:pt x="1189" y="979"/>
                  </a:lnTo>
                  <a:lnTo>
                    <a:pt x="1191" y="1015"/>
                  </a:lnTo>
                  <a:lnTo>
                    <a:pt x="1191" y="1015"/>
                  </a:lnTo>
                  <a:lnTo>
                    <a:pt x="1189" y="1050"/>
                  </a:lnTo>
                  <a:lnTo>
                    <a:pt x="1187" y="1084"/>
                  </a:lnTo>
                  <a:lnTo>
                    <a:pt x="1184" y="1118"/>
                  </a:lnTo>
                  <a:lnTo>
                    <a:pt x="1179" y="1151"/>
                  </a:lnTo>
                  <a:lnTo>
                    <a:pt x="1172" y="1182"/>
                  </a:lnTo>
                  <a:lnTo>
                    <a:pt x="1164" y="1212"/>
                  </a:lnTo>
                  <a:lnTo>
                    <a:pt x="1155" y="1242"/>
                  </a:lnTo>
                  <a:lnTo>
                    <a:pt x="1145" y="1271"/>
                  </a:lnTo>
                  <a:lnTo>
                    <a:pt x="1133" y="1297"/>
                  </a:lnTo>
                  <a:lnTo>
                    <a:pt x="1121" y="1323"/>
                  </a:lnTo>
                  <a:lnTo>
                    <a:pt x="1107" y="1348"/>
                  </a:lnTo>
                  <a:lnTo>
                    <a:pt x="1093" y="1374"/>
                  </a:lnTo>
                  <a:lnTo>
                    <a:pt x="1077" y="1396"/>
                  </a:lnTo>
                  <a:lnTo>
                    <a:pt x="1061" y="1418"/>
                  </a:lnTo>
                  <a:lnTo>
                    <a:pt x="1044" y="1439"/>
                  </a:lnTo>
                  <a:lnTo>
                    <a:pt x="1025" y="1458"/>
                  </a:lnTo>
                  <a:lnTo>
                    <a:pt x="1006" y="1477"/>
                  </a:lnTo>
                  <a:lnTo>
                    <a:pt x="986" y="1494"/>
                  </a:lnTo>
                  <a:lnTo>
                    <a:pt x="965" y="1511"/>
                  </a:lnTo>
                  <a:lnTo>
                    <a:pt x="945" y="1525"/>
                  </a:lnTo>
                  <a:lnTo>
                    <a:pt x="922" y="1540"/>
                  </a:lnTo>
                  <a:lnTo>
                    <a:pt x="900" y="1553"/>
                  </a:lnTo>
                  <a:lnTo>
                    <a:pt x="877" y="1565"/>
                  </a:lnTo>
                  <a:lnTo>
                    <a:pt x="854" y="1574"/>
                  </a:lnTo>
                  <a:lnTo>
                    <a:pt x="830" y="1584"/>
                  </a:lnTo>
                  <a:lnTo>
                    <a:pt x="805" y="1592"/>
                  </a:lnTo>
                  <a:lnTo>
                    <a:pt x="781" y="1598"/>
                  </a:lnTo>
                  <a:lnTo>
                    <a:pt x="756" y="1604"/>
                  </a:lnTo>
                  <a:lnTo>
                    <a:pt x="731" y="1609"/>
                  </a:lnTo>
                  <a:lnTo>
                    <a:pt x="706" y="1611"/>
                  </a:lnTo>
                  <a:lnTo>
                    <a:pt x="680" y="1614"/>
                  </a:lnTo>
                  <a:lnTo>
                    <a:pt x="654" y="16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17"/>
            <p:cNvSpPr>
              <a:spLocks noEditPoints="1"/>
            </p:cNvSpPr>
            <p:nvPr userDrawn="1"/>
          </p:nvSpPr>
          <p:spPr bwMode="auto">
            <a:xfrm>
              <a:off x="5365750" y="3117850"/>
              <a:ext cx="973138" cy="952500"/>
            </a:xfrm>
            <a:custGeom>
              <a:avLst/>
              <a:gdLst>
                <a:gd name="T0" fmla="*/ 551 w 1226"/>
                <a:gd name="T1" fmla="*/ 235 h 1200"/>
                <a:gd name="T2" fmla="*/ 465 w 1226"/>
                <a:gd name="T3" fmla="*/ 260 h 1200"/>
                <a:gd name="T4" fmla="*/ 394 w 1226"/>
                <a:gd name="T5" fmla="*/ 304 h 1200"/>
                <a:gd name="T6" fmla="*/ 335 w 1226"/>
                <a:gd name="T7" fmla="*/ 365 h 1200"/>
                <a:gd name="T8" fmla="*/ 293 w 1226"/>
                <a:gd name="T9" fmla="*/ 439 h 1200"/>
                <a:gd name="T10" fmla="*/ 268 w 1226"/>
                <a:gd name="T11" fmla="*/ 525 h 1200"/>
                <a:gd name="T12" fmla="*/ 262 w 1226"/>
                <a:gd name="T13" fmla="*/ 599 h 1200"/>
                <a:gd name="T14" fmla="*/ 273 w 1226"/>
                <a:gd name="T15" fmla="*/ 691 h 1200"/>
                <a:gd name="T16" fmla="*/ 303 w 1226"/>
                <a:gd name="T17" fmla="*/ 776 h 1200"/>
                <a:gd name="T18" fmla="*/ 350 w 1226"/>
                <a:gd name="T19" fmla="*/ 849 h 1200"/>
                <a:gd name="T20" fmla="*/ 413 w 1226"/>
                <a:gd name="T21" fmla="*/ 907 h 1200"/>
                <a:gd name="T22" fmla="*/ 488 w 1226"/>
                <a:gd name="T23" fmla="*/ 949 h 1200"/>
                <a:gd name="T24" fmla="*/ 575 w 1226"/>
                <a:gd name="T25" fmla="*/ 969 h 1200"/>
                <a:gd name="T26" fmla="*/ 653 w 1226"/>
                <a:gd name="T27" fmla="*/ 969 h 1200"/>
                <a:gd name="T28" fmla="*/ 741 w 1226"/>
                <a:gd name="T29" fmla="*/ 949 h 1200"/>
                <a:gd name="T30" fmla="*/ 818 w 1226"/>
                <a:gd name="T31" fmla="*/ 909 h 1200"/>
                <a:gd name="T32" fmla="*/ 879 w 1226"/>
                <a:gd name="T33" fmla="*/ 851 h 1200"/>
                <a:gd name="T34" fmla="*/ 924 w 1226"/>
                <a:gd name="T35" fmla="*/ 778 h 1200"/>
                <a:gd name="T36" fmla="*/ 953 w 1226"/>
                <a:gd name="T37" fmla="*/ 695 h 1200"/>
                <a:gd name="T38" fmla="*/ 962 w 1226"/>
                <a:gd name="T39" fmla="*/ 604 h 1200"/>
                <a:gd name="T40" fmla="*/ 955 w 1226"/>
                <a:gd name="T41" fmla="*/ 529 h 1200"/>
                <a:gd name="T42" fmla="*/ 930 w 1226"/>
                <a:gd name="T43" fmla="*/ 443 h 1200"/>
                <a:gd name="T44" fmla="*/ 886 w 1226"/>
                <a:gd name="T45" fmla="*/ 366 h 1200"/>
                <a:gd name="T46" fmla="*/ 826 w 1226"/>
                <a:gd name="T47" fmla="*/ 305 h 1200"/>
                <a:gd name="T48" fmla="*/ 752 w 1226"/>
                <a:gd name="T49" fmla="*/ 260 h 1200"/>
                <a:gd name="T50" fmla="*/ 666 w 1226"/>
                <a:gd name="T51" fmla="*/ 235 h 1200"/>
                <a:gd name="T52" fmla="*/ 609 w 1226"/>
                <a:gd name="T53" fmla="*/ 1200 h 1200"/>
                <a:gd name="T54" fmla="*/ 452 w 1226"/>
                <a:gd name="T55" fmla="*/ 1182 h 1200"/>
                <a:gd name="T56" fmla="*/ 313 w 1226"/>
                <a:gd name="T57" fmla="*/ 1128 h 1200"/>
                <a:gd name="T58" fmla="*/ 193 w 1226"/>
                <a:gd name="T59" fmla="*/ 1045 h 1200"/>
                <a:gd name="T60" fmla="*/ 100 w 1226"/>
                <a:gd name="T61" fmla="*/ 937 h 1200"/>
                <a:gd name="T62" fmla="*/ 34 w 1226"/>
                <a:gd name="T63" fmla="*/ 808 h 1200"/>
                <a:gd name="T64" fmla="*/ 2 w 1226"/>
                <a:gd name="T65" fmla="*/ 665 h 1200"/>
                <a:gd name="T66" fmla="*/ 2 w 1226"/>
                <a:gd name="T67" fmla="*/ 542 h 1200"/>
                <a:gd name="T68" fmla="*/ 34 w 1226"/>
                <a:gd name="T69" fmla="*/ 396 h 1200"/>
                <a:gd name="T70" fmla="*/ 100 w 1226"/>
                <a:gd name="T71" fmla="*/ 267 h 1200"/>
                <a:gd name="T72" fmla="*/ 195 w 1226"/>
                <a:gd name="T73" fmla="*/ 157 h 1200"/>
                <a:gd name="T74" fmla="*/ 315 w 1226"/>
                <a:gd name="T75" fmla="*/ 73 h 1200"/>
                <a:gd name="T76" fmla="*/ 456 w 1226"/>
                <a:gd name="T77" fmla="*/ 19 h 1200"/>
                <a:gd name="T78" fmla="*/ 613 w 1226"/>
                <a:gd name="T79" fmla="*/ 0 h 1200"/>
                <a:gd name="T80" fmla="*/ 741 w 1226"/>
                <a:gd name="T81" fmla="*/ 12 h 1200"/>
                <a:gd name="T82" fmla="*/ 886 w 1226"/>
                <a:gd name="T83" fmla="*/ 58 h 1200"/>
                <a:gd name="T84" fmla="*/ 1009 w 1226"/>
                <a:gd name="T85" fmla="*/ 137 h 1200"/>
                <a:gd name="T86" fmla="*/ 1109 w 1226"/>
                <a:gd name="T87" fmla="*/ 240 h 1200"/>
                <a:gd name="T88" fmla="*/ 1180 w 1226"/>
                <a:gd name="T89" fmla="*/ 365 h 1200"/>
                <a:gd name="T90" fmla="*/ 1219 w 1226"/>
                <a:gd name="T91" fmla="*/ 507 h 1200"/>
                <a:gd name="T92" fmla="*/ 1225 w 1226"/>
                <a:gd name="T93" fmla="*/ 629 h 1200"/>
                <a:gd name="T94" fmla="*/ 1200 w 1226"/>
                <a:gd name="T95" fmla="*/ 777 h 1200"/>
                <a:gd name="T96" fmla="*/ 1140 w 1226"/>
                <a:gd name="T97" fmla="*/ 910 h 1200"/>
                <a:gd name="T98" fmla="*/ 1051 w 1226"/>
                <a:gd name="T99" fmla="*/ 1023 h 1200"/>
                <a:gd name="T100" fmla="*/ 936 w 1226"/>
                <a:gd name="T101" fmla="*/ 1113 h 1200"/>
                <a:gd name="T102" fmla="*/ 797 w 1226"/>
                <a:gd name="T103" fmla="*/ 1173 h 1200"/>
                <a:gd name="T104" fmla="*/ 642 w 1226"/>
                <a:gd name="T105" fmla="*/ 1200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26" h="1200">
                  <a:moveTo>
                    <a:pt x="609" y="230"/>
                  </a:moveTo>
                  <a:lnTo>
                    <a:pt x="609" y="230"/>
                  </a:lnTo>
                  <a:lnTo>
                    <a:pt x="590" y="231"/>
                  </a:lnTo>
                  <a:lnTo>
                    <a:pt x="570" y="233"/>
                  </a:lnTo>
                  <a:lnTo>
                    <a:pt x="551" y="235"/>
                  </a:lnTo>
                  <a:lnTo>
                    <a:pt x="533" y="239"/>
                  </a:lnTo>
                  <a:lnTo>
                    <a:pt x="516" y="242"/>
                  </a:lnTo>
                  <a:lnTo>
                    <a:pt x="499" y="247"/>
                  </a:lnTo>
                  <a:lnTo>
                    <a:pt x="482" y="253"/>
                  </a:lnTo>
                  <a:lnTo>
                    <a:pt x="465" y="260"/>
                  </a:lnTo>
                  <a:lnTo>
                    <a:pt x="450" y="267"/>
                  </a:lnTo>
                  <a:lnTo>
                    <a:pt x="436" y="276"/>
                  </a:lnTo>
                  <a:lnTo>
                    <a:pt x="421" y="284"/>
                  </a:lnTo>
                  <a:lnTo>
                    <a:pt x="407" y="293"/>
                  </a:lnTo>
                  <a:lnTo>
                    <a:pt x="394" y="304"/>
                  </a:lnTo>
                  <a:lnTo>
                    <a:pt x="381" y="315"/>
                  </a:lnTo>
                  <a:lnTo>
                    <a:pt x="369" y="327"/>
                  </a:lnTo>
                  <a:lnTo>
                    <a:pt x="357" y="339"/>
                  </a:lnTo>
                  <a:lnTo>
                    <a:pt x="346" y="352"/>
                  </a:lnTo>
                  <a:lnTo>
                    <a:pt x="335" y="365"/>
                  </a:lnTo>
                  <a:lnTo>
                    <a:pt x="326" y="378"/>
                  </a:lnTo>
                  <a:lnTo>
                    <a:pt x="316" y="394"/>
                  </a:lnTo>
                  <a:lnTo>
                    <a:pt x="308" y="408"/>
                  </a:lnTo>
                  <a:lnTo>
                    <a:pt x="301" y="424"/>
                  </a:lnTo>
                  <a:lnTo>
                    <a:pt x="293" y="439"/>
                  </a:lnTo>
                  <a:lnTo>
                    <a:pt x="287" y="456"/>
                  </a:lnTo>
                  <a:lnTo>
                    <a:pt x="281" y="473"/>
                  </a:lnTo>
                  <a:lnTo>
                    <a:pt x="277" y="489"/>
                  </a:lnTo>
                  <a:lnTo>
                    <a:pt x="272" y="507"/>
                  </a:lnTo>
                  <a:lnTo>
                    <a:pt x="268" y="525"/>
                  </a:lnTo>
                  <a:lnTo>
                    <a:pt x="266" y="543"/>
                  </a:lnTo>
                  <a:lnTo>
                    <a:pt x="265" y="561"/>
                  </a:lnTo>
                  <a:lnTo>
                    <a:pt x="264" y="580"/>
                  </a:lnTo>
                  <a:lnTo>
                    <a:pt x="262" y="599"/>
                  </a:lnTo>
                  <a:lnTo>
                    <a:pt x="262" y="599"/>
                  </a:lnTo>
                  <a:lnTo>
                    <a:pt x="264" y="618"/>
                  </a:lnTo>
                  <a:lnTo>
                    <a:pt x="265" y="637"/>
                  </a:lnTo>
                  <a:lnTo>
                    <a:pt x="266" y="655"/>
                  </a:lnTo>
                  <a:lnTo>
                    <a:pt x="270" y="673"/>
                  </a:lnTo>
                  <a:lnTo>
                    <a:pt x="273" y="691"/>
                  </a:lnTo>
                  <a:lnTo>
                    <a:pt x="278" y="709"/>
                  </a:lnTo>
                  <a:lnTo>
                    <a:pt x="283" y="727"/>
                  </a:lnTo>
                  <a:lnTo>
                    <a:pt x="289" y="744"/>
                  </a:lnTo>
                  <a:lnTo>
                    <a:pt x="296" y="760"/>
                  </a:lnTo>
                  <a:lnTo>
                    <a:pt x="303" y="776"/>
                  </a:lnTo>
                  <a:lnTo>
                    <a:pt x="311" y="792"/>
                  </a:lnTo>
                  <a:lnTo>
                    <a:pt x="320" y="807"/>
                  </a:lnTo>
                  <a:lnTo>
                    <a:pt x="329" y="821"/>
                  </a:lnTo>
                  <a:lnTo>
                    <a:pt x="339" y="836"/>
                  </a:lnTo>
                  <a:lnTo>
                    <a:pt x="350" y="849"/>
                  </a:lnTo>
                  <a:lnTo>
                    <a:pt x="361" y="862"/>
                  </a:lnTo>
                  <a:lnTo>
                    <a:pt x="373" y="874"/>
                  </a:lnTo>
                  <a:lnTo>
                    <a:pt x="385" y="886"/>
                  </a:lnTo>
                  <a:lnTo>
                    <a:pt x="398" y="898"/>
                  </a:lnTo>
                  <a:lnTo>
                    <a:pt x="413" y="907"/>
                  </a:lnTo>
                  <a:lnTo>
                    <a:pt x="426" y="917"/>
                  </a:lnTo>
                  <a:lnTo>
                    <a:pt x="441" y="926"/>
                  </a:lnTo>
                  <a:lnTo>
                    <a:pt x="457" y="935"/>
                  </a:lnTo>
                  <a:lnTo>
                    <a:pt x="473" y="942"/>
                  </a:lnTo>
                  <a:lnTo>
                    <a:pt x="488" y="949"/>
                  </a:lnTo>
                  <a:lnTo>
                    <a:pt x="505" y="955"/>
                  </a:lnTo>
                  <a:lnTo>
                    <a:pt x="522" y="960"/>
                  </a:lnTo>
                  <a:lnTo>
                    <a:pt x="539" y="964"/>
                  </a:lnTo>
                  <a:lnTo>
                    <a:pt x="557" y="967"/>
                  </a:lnTo>
                  <a:lnTo>
                    <a:pt x="575" y="969"/>
                  </a:lnTo>
                  <a:lnTo>
                    <a:pt x="594" y="971"/>
                  </a:lnTo>
                  <a:lnTo>
                    <a:pt x="613" y="972"/>
                  </a:lnTo>
                  <a:lnTo>
                    <a:pt x="613" y="972"/>
                  </a:lnTo>
                  <a:lnTo>
                    <a:pt x="634" y="971"/>
                  </a:lnTo>
                  <a:lnTo>
                    <a:pt x="653" y="969"/>
                  </a:lnTo>
                  <a:lnTo>
                    <a:pt x="672" y="967"/>
                  </a:lnTo>
                  <a:lnTo>
                    <a:pt x="690" y="964"/>
                  </a:lnTo>
                  <a:lnTo>
                    <a:pt x="708" y="960"/>
                  </a:lnTo>
                  <a:lnTo>
                    <a:pt x="725" y="955"/>
                  </a:lnTo>
                  <a:lnTo>
                    <a:pt x="741" y="949"/>
                  </a:lnTo>
                  <a:lnTo>
                    <a:pt x="758" y="942"/>
                  </a:lnTo>
                  <a:lnTo>
                    <a:pt x="774" y="935"/>
                  </a:lnTo>
                  <a:lnTo>
                    <a:pt x="789" y="926"/>
                  </a:lnTo>
                  <a:lnTo>
                    <a:pt x="803" y="918"/>
                  </a:lnTo>
                  <a:lnTo>
                    <a:pt x="818" y="909"/>
                  </a:lnTo>
                  <a:lnTo>
                    <a:pt x="831" y="898"/>
                  </a:lnTo>
                  <a:lnTo>
                    <a:pt x="844" y="887"/>
                  </a:lnTo>
                  <a:lnTo>
                    <a:pt x="856" y="875"/>
                  </a:lnTo>
                  <a:lnTo>
                    <a:pt x="868" y="863"/>
                  </a:lnTo>
                  <a:lnTo>
                    <a:pt x="879" y="851"/>
                  </a:lnTo>
                  <a:lnTo>
                    <a:pt x="889" y="837"/>
                  </a:lnTo>
                  <a:lnTo>
                    <a:pt x="899" y="824"/>
                  </a:lnTo>
                  <a:lnTo>
                    <a:pt x="908" y="809"/>
                  </a:lnTo>
                  <a:lnTo>
                    <a:pt x="917" y="794"/>
                  </a:lnTo>
                  <a:lnTo>
                    <a:pt x="924" y="778"/>
                  </a:lnTo>
                  <a:lnTo>
                    <a:pt x="931" y="763"/>
                  </a:lnTo>
                  <a:lnTo>
                    <a:pt x="938" y="746"/>
                  </a:lnTo>
                  <a:lnTo>
                    <a:pt x="943" y="729"/>
                  </a:lnTo>
                  <a:lnTo>
                    <a:pt x="948" y="713"/>
                  </a:lnTo>
                  <a:lnTo>
                    <a:pt x="953" y="695"/>
                  </a:lnTo>
                  <a:lnTo>
                    <a:pt x="956" y="677"/>
                  </a:lnTo>
                  <a:lnTo>
                    <a:pt x="959" y="659"/>
                  </a:lnTo>
                  <a:lnTo>
                    <a:pt x="961" y="641"/>
                  </a:lnTo>
                  <a:lnTo>
                    <a:pt x="962" y="622"/>
                  </a:lnTo>
                  <a:lnTo>
                    <a:pt x="962" y="604"/>
                  </a:lnTo>
                  <a:lnTo>
                    <a:pt x="962" y="604"/>
                  </a:lnTo>
                  <a:lnTo>
                    <a:pt x="962" y="585"/>
                  </a:lnTo>
                  <a:lnTo>
                    <a:pt x="961" y="566"/>
                  </a:lnTo>
                  <a:lnTo>
                    <a:pt x="959" y="547"/>
                  </a:lnTo>
                  <a:lnTo>
                    <a:pt x="955" y="529"/>
                  </a:lnTo>
                  <a:lnTo>
                    <a:pt x="951" y="511"/>
                  </a:lnTo>
                  <a:lnTo>
                    <a:pt x="948" y="493"/>
                  </a:lnTo>
                  <a:lnTo>
                    <a:pt x="942" y="476"/>
                  </a:lnTo>
                  <a:lnTo>
                    <a:pt x="936" y="458"/>
                  </a:lnTo>
                  <a:lnTo>
                    <a:pt x="930" y="443"/>
                  </a:lnTo>
                  <a:lnTo>
                    <a:pt x="922" y="426"/>
                  </a:lnTo>
                  <a:lnTo>
                    <a:pt x="914" y="411"/>
                  </a:lnTo>
                  <a:lnTo>
                    <a:pt x="905" y="395"/>
                  </a:lnTo>
                  <a:lnTo>
                    <a:pt x="895" y="381"/>
                  </a:lnTo>
                  <a:lnTo>
                    <a:pt x="886" y="366"/>
                  </a:lnTo>
                  <a:lnTo>
                    <a:pt x="875" y="353"/>
                  </a:lnTo>
                  <a:lnTo>
                    <a:pt x="863" y="340"/>
                  </a:lnTo>
                  <a:lnTo>
                    <a:pt x="851" y="328"/>
                  </a:lnTo>
                  <a:lnTo>
                    <a:pt x="839" y="316"/>
                  </a:lnTo>
                  <a:lnTo>
                    <a:pt x="826" y="305"/>
                  </a:lnTo>
                  <a:lnTo>
                    <a:pt x="812" y="295"/>
                  </a:lnTo>
                  <a:lnTo>
                    <a:pt x="797" y="285"/>
                  </a:lnTo>
                  <a:lnTo>
                    <a:pt x="783" y="276"/>
                  </a:lnTo>
                  <a:lnTo>
                    <a:pt x="768" y="267"/>
                  </a:lnTo>
                  <a:lnTo>
                    <a:pt x="752" y="260"/>
                  </a:lnTo>
                  <a:lnTo>
                    <a:pt x="735" y="253"/>
                  </a:lnTo>
                  <a:lnTo>
                    <a:pt x="719" y="247"/>
                  </a:lnTo>
                  <a:lnTo>
                    <a:pt x="702" y="242"/>
                  </a:lnTo>
                  <a:lnTo>
                    <a:pt x="684" y="239"/>
                  </a:lnTo>
                  <a:lnTo>
                    <a:pt x="666" y="235"/>
                  </a:lnTo>
                  <a:lnTo>
                    <a:pt x="647" y="233"/>
                  </a:lnTo>
                  <a:lnTo>
                    <a:pt x="629" y="231"/>
                  </a:lnTo>
                  <a:lnTo>
                    <a:pt x="609" y="230"/>
                  </a:lnTo>
                  <a:close/>
                  <a:moveTo>
                    <a:pt x="609" y="1200"/>
                  </a:moveTo>
                  <a:lnTo>
                    <a:pt x="609" y="1200"/>
                  </a:lnTo>
                  <a:lnTo>
                    <a:pt x="576" y="1200"/>
                  </a:lnTo>
                  <a:lnTo>
                    <a:pt x="544" y="1198"/>
                  </a:lnTo>
                  <a:lnTo>
                    <a:pt x="513" y="1194"/>
                  </a:lnTo>
                  <a:lnTo>
                    <a:pt x="482" y="1188"/>
                  </a:lnTo>
                  <a:lnTo>
                    <a:pt x="452" y="1182"/>
                  </a:lnTo>
                  <a:lnTo>
                    <a:pt x="422" y="1174"/>
                  </a:lnTo>
                  <a:lnTo>
                    <a:pt x="394" y="1164"/>
                  </a:lnTo>
                  <a:lnTo>
                    <a:pt x="366" y="1153"/>
                  </a:lnTo>
                  <a:lnTo>
                    <a:pt x="339" y="1141"/>
                  </a:lnTo>
                  <a:lnTo>
                    <a:pt x="313" y="1128"/>
                  </a:lnTo>
                  <a:lnTo>
                    <a:pt x="286" y="1114"/>
                  </a:lnTo>
                  <a:lnTo>
                    <a:pt x="262" y="1098"/>
                  </a:lnTo>
                  <a:lnTo>
                    <a:pt x="238" y="1082"/>
                  </a:lnTo>
                  <a:lnTo>
                    <a:pt x="216" y="1064"/>
                  </a:lnTo>
                  <a:lnTo>
                    <a:pt x="193" y="1045"/>
                  </a:lnTo>
                  <a:lnTo>
                    <a:pt x="173" y="1026"/>
                  </a:lnTo>
                  <a:lnTo>
                    <a:pt x="152" y="1004"/>
                  </a:lnTo>
                  <a:lnTo>
                    <a:pt x="133" y="983"/>
                  </a:lnTo>
                  <a:lnTo>
                    <a:pt x="117" y="960"/>
                  </a:lnTo>
                  <a:lnTo>
                    <a:pt x="100" y="937"/>
                  </a:lnTo>
                  <a:lnTo>
                    <a:pt x="84" y="912"/>
                  </a:lnTo>
                  <a:lnTo>
                    <a:pt x="70" y="887"/>
                  </a:lnTo>
                  <a:lnTo>
                    <a:pt x="57" y="862"/>
                  </a:lnTo>
                  <a:lnTo>
                    <a:pt x="45" y="836"/>
                  </a:lnTo>
                  <a:lnTo>
                    <a:pt x="34" y="808"/>
                  </a:lnTo>
                  <a:lnTo>
                    <a:pt x="26" y="781"/>
                  </a:lnTo>
                  <a:lnTo>
                    <a:pt x="18" y="752"/>
                  </a:lnTo>
                  <a:lnTo>
                    <a:pt x="10" y="723"/>
                  </a:lnTo>
                  <a:lnTo>
                    <a:pt x="6" y="694"/>
                  </a:lnTo>
                  <a:lnTo>
                    <a:pt x="2" y="665"/>
                  </a:lnTo>
                  <a:lnTo>
                    <a:pt x="0" y="634"/>
                  </a:lnTo>
                  <a:lnTo>
                    <a:pt x="0" y="604"/>
                  </a:lnTo>
                  <a:lnTo>
                    <a:pt x="0" y="604"/>
                  </a:lnTo>
                  <a:lnTo>
                    <a:pt x="0" y="573"/>
                  </a:lnTo>
                  <a:lnTo>
                    <a:pt x="2" y="542"/>
                  </a:lnTo>
                  <a:lnTo>
                    <a:pt x="6" y="512"/>
                  </a:lnTo>
                  <a:lnTo>
                    <a:pt x="12" y="482"/>
                  </a:lnTo>
                  <a:lnTo>
                    <a:pt x="18" y="454"/>
                  </a:lnTo>
                  <a:lnTo>
                    <a:pt x="26" y="425"/>
                  </a:lnTo>
                  <a:lnTo>
                    <a:pt x="34" y="396"/>
                  </a:lnTo>
                  <a:lnTo>
                    <a:pt x="45" y="370"/>
                  </a:lnTo>
                  <a:lnTo>
                    <a:pt x="57" y="342"/>
                  </a:lnTo>
                  <a:lnTo>
                    <a:pt x="70" y="316"/>
                  </a:lnTo>
                  <a:lnTo>
                    <a:pt x="84" y="291"/>
                  </a:lnTo>
                  <a:lnTo>
                    <a:pt x="100" y="267"/>
                  </a:lnTo>
                  <a:lnTo>
                    <a:pt x="117" y="243"/>
                  </a:lnTo>
                  <a:lnTo>
                    <a:pt x="135" y="221"/>
                  </a:lnTo>
                  <a:lnTo>
                    <a:pt x="154" y="198"/>
                  </a:lnTo>
                  <a:lnTo>
                    <a:pt x="174" y="178"/>
                  </a:lnTo>
                  <a:lnTo>
                    <a:pt x="195" y="157"/>
                  </a:lnTo>
                  <a:lnTo>
                    <a:pt x="217" y="138"/>
                  </a:lnTo>
                  <a:lnTo>
                    <a:pt x="240" y="120"/>
                  </a:lnTo>
                  <a:lnTo>
                    <a:pt x="264" y="104"/>
                  </a:lnTo>
                  <a:lnTo>
                    <a:pt x="289" y="88"/>
                  </a:lnTo>
                  <a:lnTo>
                    <a:pt x="315" y="73"/>
                  </a:lnTo>
                  <a:lnTo>
                    <a:pt x="341" y="59"/>
                  </a:lnTo>
                  <a:lnTo>
                    <a:pt x="369" y="47"/>
                  </a:lnTo>
                  <a:lnTo>
                    <a:pt x="397" y="37"/>
                  </a:lnTo>
                  <a:lnTo>
                    <a:pt x="426" y="27"/>
                  </a:lnTo>
                  <a:lnTo>
                    <a:pt x="456" y="19"/>
                  </a:lnTo>
                  <a:lnTo>
                    <a:pt x="486" y="12"/>
                  </a:lnTo>
                  <a:lnTo>
                    <a:pt x="517" y="7"/>
                  </a:lnTo>
                  <a:lnTo>
                    <a:pt x="549" y="3"/>
                  </a:lnTo>
                  <a:lnTo>
                    <a:pt x="581" y="1"/>
                  </a:lnTo>
                  <a:lnTo>
                    <a:pt x="613" y="0"/>
                  </a:lnTo>
                  <a:lnTo>
                    <a:pt x="613" y="0"/>
                  </a:lnTo>
                  <a:lnTo>
                    <a:pt x="647" y="1"/>
                  </a:lnTo>
                  <a:lnTo>
                    <a:pt x="679" y="3"/>
                  </a:lnTo>
                  <a:lnTo>
                    <a:pt x="710" y="7"/>
                  </a:lnTo>
                  <a:lnTo>
                    <a:pt x="741" y="12"/>
                  </a:lnTo>
                  <a:lnTo>
                    <a:pt x="771" y="19"/>
                  </a:lnTo>
                  <a:lnTo>
                    <a:pt x="801" y="27"/>
                  </a:lnTo>
                  <a:lnTo>
                    <a:pt x="830" y="35"/>
                  </a:lnTo>
                  <a:lnTo>
                    <a:pt x="858" y="46"/>
                  </a:lnTo>
                  <a:lnTo>
                    <a:pt x="886" y="58"/>
                  </a:lnTo>
                  <a:lnTo>
                    <a:pt x="912" y="73"/>
                  </a:lnTo>
                  <a:lnTo>
                    <a:pt x="937" y="87"/>
                  </a:lnTo>
                  <a:lnTo>
                    <a:pt x="962" y="102"/>
                  </a:lnTo>
                  <a:lnTo>
                    <a:pt x="986" y="119"/>
                  </a:lnTo>
                  <a:lnTo>
                    <a:pt x="1009" y="137"/>
                  </a:lnTo>
                  <a:lnTo>
                    <a:pt x="1031" y="155"/>
                  </a:lnTo>
                  <a:lnTo>
                    <a:pt x="1052" y="175"/>
                  </a:lnTo>
                  <a:lnTo>
                    <a:pt x="1072" y="196"/>
                  </a:lnTo>
                  <a:lnTo>
                    <a:pt x="1091" y="218"/>
                  </a:lnTo>
                  <a:lnTo>
                    <a:pt x="1109" y="240"/>
                  </a:lnTo>
                  <a:lnTo>
                    <a:pt x="1125" y="264"/>
                  </a:lnTo>
                  <a:lnTo>
                    <a:pt x="1140" y="289"/>
                  </a:lnTo>
                  <a:lnTo>
                    <a:pt x="1154" y="314"/>
                  </a:lnTo>
                  <a:lnTo>
                    <a:pt x="1168" y="339"/>
                  </a:lnTo>
                  <a:lnTo>
                    <a:pt x="1180" y="365"/>
                  </a:lnTo>
                  <a:lnTo>
                    <a:pt x="1190" y="393"/>
                  </a:lnTo>
                  <a:lnTo>
                    <a:pt x="1200" y="420"/>
                  </a:lnTo>
                  <a:lnTo>
                    <a:pt x="1207" y="449"/>
                  </a:lnTo>
                  <a:lnTo>
                    <a:pt x="1214" y="479"/>
                  </a:lnTo>
                  <a:lnTo>
                    <a:pt x="1219" y="507"/>
                  </a:lnTo>
                  <a:lnTo>
                    <a:pt x="1223" y="537"/>
                  </a:lnTo>
                  <a:lnTo>
                    <a:pt x="1225" y="568"/>
                  </a:lnTo>
                  <a:lnTo>
                    <a:pt x="1226" y="599"/>
                  </a:lnTo>
                  <a:lnTo>
                    <a:pt x="1226" y="599"/>
                  </a:lnTo>
                  <a:lnTo>
                    <a:pt x="1225" y="629"/>
                  </a:lnTo>
                  <a:lnTo>
                    <a:pt x="1223" y="660"/>
                  </a:lnTo>
                  <a:lnTo>
                    <a:pt x="1219" y="690"/>
                  </a:lnTo>
                  <a:lnTo>
                    <a:pt x="1214" y="720"/>
                  </a:lnTo>
                  <a:lnTo>
                    <a:pt x="1207" y="749"/>
                  </a:lnTo>
                  <a:lnTo>
                    <a:pt x="1200" y="777"/>
                  </a:lnTo>
                  <a:lnTo>
                    <a:pt x="1190" y="805"/>
                  </a:lnTo>
                  <a:lnTo>
                    <a:pt x="1180" y="832"/>
                  </a:lnTo>
                  <a:lnTo>
                    <a:pt x="1168" y="858"/>
                  </a:lnTo>
                  <a:lnTo>
                    <a:pt x="1154" y="885"/>
                  </a:lnTo>
                  <a:lnTo>
                    <a:pt x="1140" y="910"/>
                  </a:lnTo>
                  <a:lnTo>
                    <a:pt x="1125" y="934"/>
                  </a:lnTo>
                  <a:lnTo>
                    <a:pt x="1108" y="958"/>
                  </a:lnTo>
                  <a:lnTo>
                    <a:pt x="1090" y="980"/>
                  </a:lnTo>
                  <a:lnTo>
                    <a:pt x="1071" y="1002"/>
                  </a:lnTo>
                  <a:lnTo>
                    <a:pt x="1051" y="1023"/>
                  </a:lnTo>
                  <a:lnTo>
                    <a:pt x="1029" y="1044"/>
                  </a:lnTo>
                  <a:lnTo>
                    <a:pt x="1008" y="1061"/>
                  </a:lnTo>
                  <a:lnTo>
                    <a:pt x="985" y="1081"/>
                  </a:lnTo>
                  <a:lnTo>
                    <a:pt x="960" y="1097"/>
                  </a:lnTo>
                  <a:lnTo>
                    <a:pt x="936" y="1113"/>
                  </a:lnTo>
                  <a:lnTo>
                    <a:pt x="910" y="1127"/>
                  </a:lnTo>
                  <a:lnTo>
                    <a:pt x="883" y="1140"/>
                  </a:lnTo>
                  <a:lnTo>
                    <a:pt x="856" y="1152"/>
                  </a:lnTo>
                  <a:lnTo>
                    <a:pt x="827" y="1163"/>
                  </a:lnTo>
                  <a:lnTo>
                    <a:pt x="797" y="1173"/>
                  </a:lnTo>
                  <a:lnTo>
                    <a:pt x="769" y="1181"/>
                  </a:lnTo>
                  <a:lnTo>
                    <a:pt x="738" y="1188"/>
                  </a:lnTo>
                  <a:lnTo>
                    <a:pt x="707" y="1193"/>
                  </a:lnTo>
                  <a:lnTo>
                    <a:pt x="674" y="1198"/>
                  </a:lnTo>
                  <a:lnTo>
                    <a:pt x="642" y="1200"/>
                  </a:lnTo>
                  <a:lnTo>
                    <a:pt x="609" y="1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6402388" y="3122613"/>
              <a:ext cx="828675" cy="946150"/>
            </a:xfrm>
            <a:custGeom>
              <a:avLst/>
              <a:gdLst>
                <a:gd name="T0" fmla="*/ 733 w 1044"/>
                <a:gd name="T1" fmla="*/ 661 h 1192"/>
                <a:gd name="T2" fmla="*/ 601 w 1044"/>
                <a:gd name="T3" fmla="*/ 636 h 1192"/>
                <a:gd name="T4" fmla="*/ 496 w 1044"/>
                <a:gd name="T5" fmla="*/ 634 h 1192"/>
                <a:gd name="T6" fmla="*/ 391 w 1044"/>
                <a:gd name="T7" fmla="*/ 653 h 1192"/>
                <a:gd name="T8" fmla="*/ 315 w 1044"/>
                <a:gd name="T9" fmla="*/ 695 h 1192"/>
                <a:gd name="T10" fmla="*/ 272 w 1044"/>
                <a:gd name="T11" fmla="*/ 758 h 1192"/>
                <a:gd name="T12" fmla="*/ 262 w 1044"/>
                <a:gd name="T13" fmla="*/ 823 h 1192"/>
                <a:gd name="T14" fmla="*/ 271 w 1044"/>
                <a:gd name="T15" fmla="*/ 879 h 1192"/>
                <a:gd name="T16" fmla="*/ 312 w 1044"/>
                <a:gd name="T17" fmla="*/ 937 h 1192"/>
                <a:gd name="T18" fmla="*/ 378 w 1044"/>
                <a:gd name="T19" fmla="*/ 976 h 1192"/>
                <a:gd name="T20" fmla="*/ 461 w 1044"/>
                <a:gd name="T21" fmla="*/ 992 h 1192"/>
                <a:gd name="T22" fmla="*/ 547 w 1044"/>
                <a:gd name="T23" fmla="*/ 989 h 1192"/>
                <a:gd name="T24" fmla="*/ 657 w 1044"/>
                <a:gd name="T25" fmla="*/ 954 h 1192"/>
                <a:gd name="T26" fmla="*/ 738 w 1044"/>
                <a:gd name="T27" fmla="*/ 891 h 1192"/>
                <a:gd name="T28" fmla="*/ 772 w 1044"/>
                <a:gd name="T29" fmla="*/ 838 h 1192"/>
                <a:gd name="T30" fmla="*/ 786 w 1044"/>
                <a:gd name="T31" fmla="*/ 790 h 1192"/>
                <a:gd name="T32" fmla="*/ 790 w 1044"/>
                <a:gd name="T33" fmla="*/ 679 h 1192"/>
                <a:gd name="T34" fmla="*/ 767 w 1044"/>
                <a:gd name="T35" fmla="*/ 1043 h 1192"/>
                <a:gd name="T36" fmla="*/ 696 w 1044"/>
                <a:gd name="T37" fmla="*/ 1106 h 1192"/>
                <a:gd name="T38" fmla="*/ 609 w 1044"/>
                <a:gd name="T39" fmla="*/ 1154 h 1192"/>
                <a:gd name="T40" fmla="*/ 503 w 1044"/>
                <a:gd name="T41" fmla="*/ 1183 h 1192"/>
                <a:gd name="T42" fmla="*/ 410 w 1044"/>
                <a:gd name="T43" fmla="*/ 1192 h 1192"/>
                <a:gd name="T44" fmla="*/ 330 w 1044"/>
                <a:gd name="T45" fmla="*/ 1186 h 1192"/>
                <a:gd name="T46" fmla="*/ 255 w 1044"/>
                <a:gd name="T47" fmla="*/ 1168 h 1192"/>
                <a:gd name="T48" fmla="*/ 184 w 1044"/>
                <a:gd name="T49" fmla="*/ 1139 h 1192"/>
                <a:gd name="T50" fmla="*/ 123 w 1044"/>
                <a:gd name="T51" fmla="*/ 1100 h 1192"/>
                <a:gd name="T52" fmla="*/ 73 w 1044"/>
                <a:gd name="T53" fmla="*/ 1050 h 1192"/>
                <a:gd name="T54" fmla="*/ 34 w 1044"/>
                <a:gd name="T55" fmla="*/ 989 h 1192"/>
                <a:gd name="T56" fmla="*/ 9 w 1044"/>
                <a:gd name="T57" fmla="*/ 917 h 1192"/>
                <a:gd name="T58" fmla="*/ 0 w 1044"/>
                <a:gd name="T59" fmla="*/ 836 h 1192"/>
                <a:gd name="T60" fmla="*/ 3 w 1044"/>
                <a:gd name="T61" fmla="*/ 787 h 1192"/>
                <a:gd name="T62" fmla="*/ 20 w 1044"/>
                <a:gd name="T63" fmla="*/ 706 h 1192"/>
                <a:gd name="T64" fmla="*/ 55 w 1044"/>
                <a:gd name="T65" fmla="*/ 635 h 1192"/>
                <a:gd name="T66" fmla="*/ 104 w 1044"/>
                <a:gd name="T67" fmla="*/ 578 h 1192"/>
                <a:gd name="T68" fmla="*/ 166 w 1044"/>
                <a:gd name="T69" fmla="*/ 531 h 1192"/>
                <a:gd name="T70" fmla="*/ 240 w 1044"/>
                <a:gd name="T71" fmla="*/ 497 h 1192"/>
                <a:gd name="T72" fmla="*/ 324 w 1044"/>
                <a:gd name="T73" fmla="*/ 474 h 1192"/>
                <a:gd name="T74" fmla="*/ 417 w 1044"/>
                <a:gd name="T75" fmla="*/ 463 h 1192"/>
                <a:gd name="T76" fmla="*/ 517 w 1044"/>
                <a:gd name="T77" fmla="*/ 462 h 1192"/>
                <a:gd name="T78" fmla="*/ 682 w 1044"/>
                <a:gd name="T79" fmla="*/ 481 h 1192"/>
                <a:gd name="T80" fmla="*/ 785 w 1044"/>
                <a:gd name="T81" fmla="*/ 481 h 1192"/>
                <a:gd name="T82" fmla="*/ 774 w 1044"/>
                <a:gd name="T83" fmla="*/ 399 h 1192"/>
                <a:gd name="T84" fmla="*/ 729 w 1044"/>
                <a:gd name="T85" fmla="*/ 315 h 1192"/>
                <a:gd name="T86" fmla="*/ 649 w 1044"/>
                <a:gd name="T87" fmla="*/ 260 h 1192"/>
                <a:gd name="T88" fmla="*/ 535 w 1044"/>
                <a:gd name="T89" fmla="*/ 236 h 1192"/>
                <a:gd name="T90" fmla="*/ 411 w 1044"/>
                <a:gd name="T91" fmla="*/ 240 h 1192"/>
                <a:gd name="T92" fmla="*/ 250 w 1044"/>
                <a:gd name="T93" fmla="*/ 277 h 1192"/>
                <a:gd name="T94" fmla="*/ 100 w 1044"/>
                <a:gd name="T95" fmla="*/ 95 h 1192"/>
                <a:gd name="T96" fmla="*/ 271 w 1044"/>
                <a:gd name="T97" fmla="*/ 32 h 1192"/>
                <a:gd name="T98" fmla="*/ 380 w 1044"/>
                <a:gd name="T99" fmla="*/ 11 h 1192"/>
                <a:gd name="T100" fmla="*/ 504 w 1044"/>
                <a:gd name="T101" fmla="*/ 0 h 1192"/>
                <a:gd name="T102" fmla="*/ 601 w 1044"/>
                <a:gd name="T103" fmla="*/ 1 h 1192"/>
                <a:gd name="T104" fmla="*/ 712 w 1044"/>
                <a:gd name="T105" fmla="*/ 18 h 1192"/>
                <a:gd name="T106" fmla="*/ 806 w 1044"/>
                <a:gd name="T107" fmla="*/ 50 h 1192"/>
                <a:gd name="T108" fmla="*/ 885 w 1044"/>
                <a:gd name="T109" fmla="*/ 98 h 1192"/>
                <a:gd name="T110" fmla="*/ 948 w 1044"/>
                <a:gd name="T111" fmla="*/ 160 h 1192"/>
                <a:gd name="T112" fmla="*/ 995 w 1044"/>
                <a:gd name="T113" fmla="*/ 236 h 1192"/>
                <a:gd name="T114" fmla="*/ 1027 w 1044"/>
                <a:gd name="T115" fmla="*/ 326 h 1192"/>
                <a:gd name="T116" fmla="*/ 1043 w 1044"/>
                <a:gd name="T117" fmla="*/ 429 h 1192"/>
                <a:gd name="T118" fmla="*/ 782 w 1044"/>
                <a:gd name="T119" fmla="*/ 1167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44" h="1192">
                  <a:moveTo>
                    <a:pt x="790" y="679"/>
                  </a:moveTo>
                  <a:lnTo>
                    <a:pt x="790" y="679"/>
                  </a:lnTo>
                  <a:lnTo>
                    <a:pt x="762" y="670"/>
                  </a:lnTo>
                  <a:lnTo>
                    <a:pt x="733" y="661"/>
                  </a:lnTo>
                  <a:lnTo>
                    <a:pt x="704" y="653"/>
                  </a:lnTo>
                  <a:lnTo>
                    <a:pt x="670" y="646"/>
                  </a:lnTo>
                  <a:lnTo>
                    <a:pt x="637" y="641"/>
                  </a:lnTo>
                  <a:lnTo>
                    <a:pt x="601" y="636"/>
                  </a:lnTo>
                  <a:lnTo>
                    <a:pt x="564" y="634"/>
                  </a:lnTo>
                  <a:lnTo>
                    <a:pt x="526" y="633"/>
                  </a:lnTo>
                  <a:lnTo>
                    <a:pt x="526" y="633"/>
                  </a:lnTo>
                  <a:lnTo>
                    <a:pt x="496" y="634"/>
                  </a:lnTo>
                  <a:lnTo>
                    <a:pt x="467" y="636"/>
                  </a:lnTo>
                  <a:lnTo>
                    <a:pt x="440" y="640"/>
                  </a:lnTo>
                  <a:lnTo>
                    <a:pt x="415" y="646"/>
                  </a:lnTo>
                  <a:lnTo>
                    <a:pt x="391" y="653"/>
                  </a:lnTo>
                  <a:lnTo>
                    <a:pt x="369" y="661"/>
                  </a:lnTo>
                  <a:lnTo>
                    <a:pt x="350" y="671"/>
                  </a:lnTo>
                  <a:lnTo>
                    <a:pt x="332" y="682"/>
                  </a:lnTo>
                  <a:lnTo>
                    <a:pt x="315" y="695"/>
                  </a:lnTo>
                  <a:lnTo>
                    <a:pt x="301" y="708"/>
                  </a:lnTo>
                  <a:lnTo>
                    <a:pt x="289" y="724"/>
                  </a:lnTo>
                  <a:lnTo>
                    <a:pt x="280" y="740"/>
                  </a:lnTo>
                  <a:lnTo>
                    <a:pt x="272" y="758"/>
                  </a:lnTo>
                  <a:lnTo>
                    <a:pt x="266" y="777"/>
                  </a:lnTo>
                  <a:lnTo>
                    <a:pt x="263" y="798"/>
                  </a:lnTo>
                  <a:lnTo>
                    <a:pt x="262" y="819"/>
                  </a:lnTo>
                  <a:lnTo>
                    <a:pt x="262" y="823"/>
                  </a:lnTo>
                  <a:lnTo>
                    <a:pt x="262" y="823"/>
                  </a:lnTo>
                  <a:lnTo>
                    <a:pt x="263" y="843"/>
                  </a:lnTo>
                  <a:lnTo>
                    <a:pt x="266" y="861"/>
                  </a:lnTo>
                  <a:lnTo>
                    <a:pt x="271" y="879"/>
                  </a:lnTo>
                  <a:lnTo>
                    <a:pt x="280" y="896"/>
                  </a:lnTo>
                  <a:lnTo>
                    <a:pt x="288" y="911"/>
                  </a:lnTo>
                  <a:lnTo>
                    <a:pt x="300" y="924"/>
                  </a:lnTo>
                  <a:lnTo>
                    <a:pt x="312" y="937"/>
                  </a:lnTo>
                  <a:lnTo>
                    <a:pt x="326" y="948"/>
                  </a:lnTo>
                  <a:lnTo>
                    <a:pt x="342" y="959"/>
                  </a:lnTo>
                  <a:lnTo>
                    <a:pt x="360" y="967"/>
                  </a:lnTo>
                  <a:lnTo>
                    <a:pt x="378" y="976"/>
                  </a:lnTo>
                  <a:lnTo>
                    <a:pt x="397" y="982"/>
                  </a:lnTo>
                  <a:lnTo>
                    <a:pt x="417" y="986"/>
                  </a:lnTo>
                  <a:lnTo>
                    <a:pt x="438" y="990"/>
                  </a:lnTo>
                  <a:lnTo>
                    <a:pt x="461" y="992"/>
                  </a:lnTo>
                  <a:lnTo>
                    <a:pt x="484" y="992"/>
                  </a:lnTo>
                  <a:lnTo>
                    <a:pt x="484" y="992"/>
                  </a:lnTo>
                  <a:lnTo>
                    <a:pt x="516" y="991"/>
                  </a:lnTo>
                  <a:lnTo>
                    <a:pt x="547" y="989"/>
                  </a:lnTo>
                  <a:lnTo>
                    <a:pt x="577" y="983"/>
                  </a:lnTo>
                  <a:lnTo>
                    <a:pt x="606" y="976"/>
                  </a:lnTo>
                  <a:lnTo>
                    <a:pt x="632" y="966"/>
                  </a:lnTo>
                  <a:lnTo>
                    <a:pt x="657" y="954"/>
                  </a:lnTo>
                  <a:lnTo>
                    <a:pt x="681" y="941"/>
                  </a:lnTo>
                  <a:lnTo>
                    <a:pt x="702" y="925"/>
                  </a:lnTo>
                  <a:lnTo>
                    <a:pt x="721" y="909"/>
                  </a:lnTo>
                  <a:lnTo>
                    <a:pt x="738" y="891"/>
                  </a:lnTo>
                  <a:lnTo>
                    <a:pt x="754" y="871"/>
                  </a:lnTo>
                  <a:lnTo>
                    <a:pt x="760" y="860"/>
                  </a:lnTo>
                  <a:lnTo>
                    <a:pt x="766" y="849"/>
                  </a:lnTo>
                  <a:lnTo>
                    <a:pt x="772" y="838"/>
                  </a:lnTo>
                  <a:lnTo>
                    <a:pt x="776" y="826"/>
                  </a:lnTo>
                  <a:lnTo>
                    <a:pt x="780" y="814"/>
                  </a:lnTo>
                  <a:lnTo>
                    <a:pt x="784" y="802"/>
                  </a:lnTo>
                  <a:lnTo>
                    <a:pt x="786" y="790"/>
                  </a:lnTo>
                  <a:lnTo>
                    <a:pt x="787" y="777"/>
                  </a:lnTo>
                  <a:lnTo>
                    <a:pt x="788" y="764"/>
                  </a:lnTo>
                  <a:lnTo>
                    <a:pt x="790" y="751"/>
                  </a:lnTo>
                  <a:lnTo>
                    <a:pt x="790" y="679"/>
                  </a:lnTo>
                  <a:close/>
                  <a:moveTo>
                    <a:pt x="782" y="1167"/>
                  </a:moveTo>
                  <a:lnTo>
                    <a:pt x="782" y="1026"/>
                  </a:lnTo>
                  <a:lnTo>
                    <a:pt x="782" y="1026"/>
                  </a:lnTo>
                  <a:lnTo>
                    <a:pt x="767" y="1043"/>
                  </a:lnTo>
                  <a:lnTo>
                    <a:pt x="751" y="1059"/>
                  </a:lnTo>
                  <a:lnTo>
                    <a:pt x="733" y="1076"/>
                  </a:lnTo>
                  <a:lnTo>
                    <a:pt x="716" y="1091"/>
                  </a:lnTo>
                  <a:lnTo>
                    <a:pt x="696" y="1106"/>
                  </a:lnTo>
                  <a:lnTo>
                    <a:pt x="676" y="1119"/>
                  </a:lnTo>
                  <a:lnTo>
                    <a:pt x="655" y="1132"/>
                  </a:lnTo>
                  <a:lnTo>
                    <a:pt x="632" y="1144"/>
                  </a:lnTo>
                  <a:lnTo>
                    <a:pt x="609" y="1154"/>
                  </a:lnTo>
                  <a:lnTo>
                    <a:pt x="584" y="1163"/>
                  </a:lnTo>
                  <a:lnTo>
                    <a:pt x="558" y="1172"/>
                  </a:lnTo>
                  <a:lnTo>
                    <a:pt x="530" y="1179"/>
                  </a:lnTo>
                  <a:lnTo>
                    <a:pt x="503" y="1183"/>
                  </a:lnTo>
                  <a:lnTo>
                    <a:pt x="473" y="1188"/>
                  </a:lnTo>
                  <a:lnTo>
                    <a:pt x="442" y="1191"/>
                  </a:lnTo>
                  <a:lnTo>
                    <a:pt x="410" y="1192"/>
                  </a:lnTo>
                  <a:lnTo>
                    <a:pt x="410" y="1192"/>
                  </a:lnTo>
                  <a:lnTo>
                    <a:pt x="389" y="1191"/>
                  </a:lnTo>
                  <a:lnTo>
                    <a:pt x="369" y="1189"/>
                  </a:lnTo>
                  <a:lnTo>
                    <a:pt x="349" y="1188"/>
                  </a:lnTo>
                  <a:lnTo>
                    <a:pt x="330" y="1186"/>
                  </a:lnTo>
                  <a:lnTo>
                    <a:pt x="311" y="1182"/>
                  </a:lnTo>
                  <a:lnTo>
                    <a:pt x="292" y="1179"/>
                  </a:lnTo>
                  <a:lnTo>
                    <a:pt x="272" y="1174"/>
                  </a:lnTo>
                  <a:lnTo>
                    <a:pt x="255" y="1168"/>
                  </a:lnTo>
                  <a:lnTo>
                    <a:pt x="235" y="1162"/>
                  </a:lnTo>
                  <a:lnTo>
                    <a:pt x="219" y="1155"/>
                  </a:lnTo>
                  <a:lnTo>
                    <a:pt x="201" y="1148"/>
                  </a:lnTo>
                  <a:lnTo>
                    <a:pt x="184" y="1139"/>
                  </a:lnTo>
                  <a:lnTo>
                    <a:pt x="169" y="1131"/>
                  </a:lnTo>
                  <a:lnTo>
                    <a:pt x="153" y="1121"/>
                  </a:lnTo>
                  <a:lnTo>
                    <a:pt x="137" y="1111"/>
                  </a:lnTo>
                  <a:lnTo>
                    <a:pt x="123" y="1100"/>
                  </a:lnTo>
                  <a:lnTo>
                    <a:pt x="110" y="1089"/>
                  </a:lnTo>
                  <a:lnTo>
                    <a:pt x="97" y="1076"/>
                  </a:lnTo>
                  <a:lnTo>
                    <a:pt x="84" y="1064"/>
                  </a:lnTo>
                  <a:lnTo>
                    <a:pt x="73" y="1050"/>
                  </a:lnTo>
                  <a:lnTo>
                    <a:pt x="61" y="1035"/>
                  </a:lnTo>
                  <a:lnTo>
                    <a:pt x="52" y="1021"/>
                  </a:lnTo>
                  <a:lnTo>
                    <a:pt x="42" y="1005"/>
                  </a:lnTo>
                  <a:lnTo>
                    <a:pt x="34" y="989"/>
                  </a:lnTo>
                  <a:lnTo>
                    <a:pt x="26" y="972"/>
                  </a:lnTo>
                  <a:lnTo>
                    <a:pt x="19" y="954"/>
                  </a:lnTo>
                  <a:lnTo>
                    <a:pt x="13" y="936"/>
                  </a:lnTo>
                  <a:lnTo>
                    <a:pt x="9" y="917"/>
                  </a:lnTo>
                  <a:lnTo>
                    <a:pt x="5" y="898"/>
                  </a:lnTo>
                  <a:lnTo>
                    <a:pt x="3" y="878"/>
                  </a:lnTo>
                  <a:lnTo>
                    <a:pt x="1" y="857"/>
                  </a:lnTo>
                  <a:lnTo>
                    <a:pt x="0" y="836"/>
                  </a:lnTo>
                  <a:lnTo>
                    <a:pt x="0" y="831"/>
                  </a:lnTo>
                  <a:lnTo>
                    <a:pt x="0" y="831"/>
                  </a:lnTo>
                  <a:lnTo>
                    <a:pt x="1" y="808"/>
                  </a:lnTo>
                  <a:lnTo>
                    <a:pt x="3" y="787"/>
                  </a:lnTo>
                  <a:lnTo>
                    <a:pt x="5" y="765"/>
                  </a:lnTo>
                  <a:lnTo>
                    <a:pt x="10" y="744"/>
                  </a:lnTo>
                  <a:lnTo>
                    <a:pt x="14" y="725"/>
                  </a:lnTo>
                  <a:lnTo>
                    <a:pt x="20" y="706"/>
                  </a:lnTo>
                  <a:lnTo>
                    <a:pt x="28" y="687"/>
                  </a:lnTo>
                  <a:lnTo>
                    <a:pt x="36" y="669"/>
                  </a:lnTo>
                  <a:lnTo>
                    <a:pt x="44" y="652"/>
                  </a:lnTo>
                  <a:lnTo>
                    <a:pt x="55" y="635"/>
                  </a:lnTo>
                  <a:lnTo>
                    <a:pt x="66" y="620"/>
                  </a:lnTo>
                  <a:lnTo>
                    <a:pt x="78" y="605"/>
                  </a:lnTo>
                  <a:lnTo>
                    <a:pt x="90" y="591"/>
                  </a:lnTo>
                  <a:lnTo>
                    <a:pt x="104" y="578"/>
                  </a:lnTo>
                  <a:lnTo>
                    <a:pt x="118" y="565"/>
                  </a:lnTo>
                  <a:lnTo>
                    <a:pt x="133" y="554"/>
                  </a:lnTo>
                  <a:lnTo>
                    <a:pt x="149" y="542"/>
                  </a:lnTo>
                  <a:lnTo>
                    <a:pt x="166" y="531"/>
                  </a:lnTo>
                  <a:lnTo>
                    <a:pt x="183" y="522"/>
                  </a:lnTo>
                  <a:lnTo>
                    <a:pt x="202" y="513"/>
                  </a:lnTo>
                  <a:lnTo>
                    <a:pt x="220" y="505"/>
                  </a:lnTo>
                  <a:lnTo>
                    <a:pt x="240" y="497"/>
                  </a:lnTo>
                  <a:lnTo>
                    <a:pt x="261" y="491"/>
                  </a:lnTo>
                  <a:lnTo>
                    <a:pt x="281" y="485"/>
                  </a:lnTo>
                  <a:lnTo>
                    <a:pt x="302" y="479"/>
                  </a:lnTo>
                  <a:lnTo>
                    <a:pt x="324" y="474"/>
                  </a:lnTo>
                  <a:lnTo>
                    <a:pt x="346" y="470"/>
                  </a:lnTo>
                  <a:lnTo>
                    <a:pt x="369" y="467"/>
                  </a:lnTo>
                  <a:lnTo>
                    <a:pt x="393" y="464"/>
                  </a:lnTo>
                  <a:lnTo>
                    <a:pt x="417" y="463"/>
                  </a:lnTo>
                  <a:lnTo>
                    <a:pt x="442" y="462"/>
                  </a:lnTo>
                  <a:lnTo>
                    <a:pt x="467" y="461"/>
                  </a:lnTo>
                  <a:lnTo>
                    <a:pt x="467" y="461"/>
                  </a:lnTo>
                  <a:lnTo>
                    <a:pt x="517" y="462"/>
                  </a:lnTo>
                  <a:lnTo>
                    <a:pt x="563" y="464"/>
                  </a:lnTo>
                  <a:lnTo>
                    <a:pt x="606" y="469"/>
                  </a:lnTo>
                  <a:lnTo>
                    <a:pt x="645" y="475"/>
                  </a:lnTo>
                  <a:lnTo>
                    <a:pt x="682" y="481"/>
                  </a:lnTo>
                  <a:lnTo>
                    <a:pt x="717" y="490"/>
                  </a:lnTo>
                  <a:lnTo>
                    <a:pt x="751" y="499"/>
                  </a:lnTo>
                  <a:lnTo>
                    <a:pt x="785" y="509"/>
                  </a:lnTo>
                  <a:lnTo>
                    <a:pt x="785" y="481"/>
                  </a:lnTo>
                  <a:lnTo>
                    <a:pt x="785" y="481"/>
                  </a:lnTo>
                  <a:lnTo>
                    <a:pt x="784" y="451"/>
                  </a:lnTo>
                  <a:lnTo>
                    <a:pt x="780" y="425"/>
                  </a:lnTo>
                  <a:lnTo>
                    <a:pt x="774" y="399"/>
                  </a:lnTo>
                  <a:lnTo>
                    <a:pt x="767" y="375"/>
                  </a:lnTo>
                  <a:lnTo>
                    <a:pt x="756" y="353"/>
                  </a:lnTo>
                  <a:lnTo>
                    <a:pt x="743" y="333"/>
                  </a:lnTo>
                  <a:lnTo>
                    <a:pt x="729" y="315"/>
                  </a:lnTo>
                  <a:lnTo>
                    <a:pt x="712" y="298"/>
                  </a:lnTo>
                  <a:lnTo>
                    <a:pt x="693" y="283"/>
                  </a:lnTo>
                  <a:lnTo>
                    <a:pt x="671" y="271"/>
                  </a:lnTo>
                  <a:lnTo>
                    <a:pt x="649" y="260"/>
                  </a:lnTo>
                  <a:lnTo>
                    <a:pt x="624" y="251"/>
                  </a:lnTo>
                  <a:lnTo>
                    <a:pt x="596" y="243"/>
                  </a:lnTo>
                  <a:lnTo>
                    <a:pt x="566" y="239"/>
                  </a:lnTo>
                  <a:lnTo>
                    <a:pt x="535" y="236"/>
                  </a:lnTo>
                  <a:lnTo>
                    <a:pt x="502" y="235"/>
                  </a:lnTo>
                  <a:lnTo>
                    <a:pt x="502" y="235"/>
                  </a:lnTo>
                  <a:lnTo>
                    <a:pt x="455" y="236"/>
                  </a:lnTo>
                  <a:lnTo>
                    <a:pt x="411" y="240"/>
                  </a:lnTo>
                  <a:lnTo>
                    <a:pt x="368" y="246"/>
                  </a:lnTo>
                  <a:lnTo>
                    <a:pt x="329" y="254"/>
                  </a:lnTo>
                  <a:lnTo>
                    <a:pt x="289" y="265"/>
                  </a:lnTo>
                  <a:lnTo>
                    <a:pt x="250" y="277"/>
                  </a:lnTo>
                  <a:lnTo>
                    <a:pt x="212" y="290"/>
                  </a:lnTo>
                  <a:lnTo>
                    <a:pt x="172" y="307"/>
                  </a:lnTo>
                  <a:lnTo>
                    <a:pt x="100" y="95"/>
                  </a:lnTo>
                  <a:lnTo>
                    <a:pt x="100" y="95"/>
                  </a:lnTo>
                  <a:lnTo>
                    <a:pt x="148" y="75"/>
                  </a:lnTo>
                  <a:lnTo>
                    <a:pt x="196" y="56"/>
                  </a:lnTo>
                  <a:lnTo>
                    <a:pt x="245" y="39"/>
                  </a:lnTo>
                  <a:lnTo>
                    <a:pt x="271" y="32"/>
                  </a:lnTo>
                  <a:lnTo>
                    <a:pt x="296" y="26"/>
                  </a:lnTo>
                  <a:lnTo>
                    <a:pt x="324" y="20"/>
                  </a:lnTo>
                  <a:lnTo>
                    <a:pt x="351" y="14"/>
                  </a:lnTo>
                  <a:lnTo>
                    <a:pt x="380" y="11"/>
                  </a:lnTo>
                  <a:lnTo>
                    <a:pt x="409" y="6"/>
                  </a:lnTo>
                  <a:lnTo>
                    <a:pt x="440" y="3"/>
                  </a:lnTo>
                  <a:lnTo>
                    <a:pt x="471" y="1"/>
                  </a:lnTo>
                  <a:lnTo>
                    <a:pt x="504" y="0"/>
                  </a:lnTo>
                  <a:lnTo>
                    <a:pt x="539" y="0"/>
                  </a:lnTo>
                  <a:lnTo>
                    <a:pt x="539" y="0"/>
                  </a:lnTo>
                  <a:lnTo>
                    <a:pt x="570" y="0"/>
                  </a:lnTo>
                  <a:lnTo>
                    <a:pt x="601" y="1"/>
                  </a:lnTo>
                  <a:lnTo>
                    <a:pt x="630" y="3"/>
                  </a:lnTo>
                  <a:lnTo>
                    <a:pt x="658" y="7"/>
                  </a:lnTo>
                  <a:lnTo>
                    <a:pt x="686" y="12"/>
                  </a:lnTo>
                  <a:lnTo>
                    <a:pt x="712" y="18"/>
                  </a:lnTo>
                  <a:lnTo>
                    <a:pt x="737" y="25"/>
                  </a:lnTo>
                  <a:lnTo>
                    <a:pt x="761" y="32"/>
                  </a:lnTo>
                  <a:lnTo>
                    <a:pt x="785" y="40"/>
                  </a:lnTo>
                  <a:lnTo>
                    <a:pt x="806" y="50"/>
                  </a:lnTo>
                  <a:lnTo>
                    <a:pt x="828" y="61"/>
                  </a:lnTo>
                  <a:lnTo>
                    <a:pt x="848" y="71"/>
                  </a:lnTo>
                  <a:lnTo>
                    <a:pt x="867" y="85"/>
                  </a:lnTo>
                  <a:lnTo>
                    <a:pt x="885" y="98"/>
                  </a:lnTo>
                  <a:lnTo>
                    <a:pt x="903" y="112"/>
                  </a:lnTo>
                  <a:lnTo>
                    <a:pt x="919" y="126"/>
                  </a:lnTo>
                  <a:lnTo>
                    <a:pt x="934" y="143"/>
                  </a:lnTo>
                  <a:lnTo>
                    <a:pt x="948" y="160"/>
                  </a:lnTo>
                  <a:lnTo>
                    <a:pt x="962" y="178"/>
                  </a:lnTo>
                  <a:lnTo>
                    <a:pt x="973" y="197"/>
                  </a:lnTo>
                  <a:lnTo>
                    <a:pt x="985" y="216"/>
                  </a:lnTo>
                  <a:lnTo>
                    <a:pt x="995" y="236"/>
                  </a:lnTo>
                  <a:lnTo>
                    <a:pt x="1005" y="258"/>
                  </a:lnTo>
                  <a:lnTo>
                    <a:pt x="1013" y="279"/>
                  </a:lnTo>
                  <a:lnTo>
                    <a:pt x="1020" y="302"/>
                  </a:lnTo>
                  <a:lnTo>
                    <a:pt x="1027" y="326"/>
                  </a:lnTo>
                  <a:lnTo>
                    <a:pt x="1032" y="351"/>
                  </a:lnTo>
                  <a:lnTo>
                    <a:pt x="1037" y="376"/>
                  </a:lnTo>
                  <a:lnTo>
                    <a:pt x="1040" y="402"/>
                  </a:lnTo>
                  <a:lnTo>
                    <a:pt x="1043" y="429"/>
                  </a:lnTo>
                  <a:lnTo>
                    <a:pt x="1044" y="457"/>
                  </a:lnTo>
                  <a:lnTo>
                    <a:pt x="1044" y="485"/>
                  </a:lnTo>
                  <a:lnTo>
                    <a:pt x="1044" y="1167"/>
                  </a:lnTo>
                  <a:lnTo>
                    <a:pt x="782" y="1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7394575" y="3119438"/>
              <a:ext cx="531813" cy="930275"/>
            </a:xfrm>
            <a:custGeom>
              <a:avLst/>
              <a:gdLst>
                <a:gd name="T0" fmla="*/ 263 w 672"/>
                <a:gd name="T1" fmla="*/ 1172 h 1172"/>
                <a:gd name="T2" fmla="*/ 0 w 672"/>
                <a:gd name="T3" fmla="*/ 1172 h 1172"/>
                <a:gd name="T4" fmla="*/ 0 w 672"/>
                <a:gd name="T5" fmla="*/ 22 h 1172"/>
                <a:gd name="T6" fmla="*/ 263 w 672"/>
                <a:gd name="T7" fmla="*/ 22 h 1172"/>
                <a:gd name="T8" fmla="*/ 263 w 672"/>
                <a:gd name="T9" fmla="*/ 281 h 1172"/>
                <a:gd name="T10" fmla="*/ 263 w 672"/>
                <a:gd name="T11" fmla="*/ 281 h 1172"/>
                <a:gd name="T12" fmla="*/ 277 w 672"/>
                <a:gd name="T13" fmla="*/ 250 h 1172"/>
                <a:gd name="T14" fmla="*/ 293 w 672"/>
                <a:gd name="T15" fmla="*/ 220 h 1172"/>
                <a:gd name="T16" fmla="*/ 311 w 672"/>
                <a:gd name="T17" fmla="*/ 190 h 1172"/>
                <a:gd name="T18" fmla="*/ 329 w 672"/>
                <a:gd name="T19" fmla="*/ 164 h 1172"/>
                <a:gd name="T20" fmla="*/ 349 w 672"/>
                <a:gd name="T21" fmla="*/ 137 h 1172"/>
                <a:gd name="T22" fmla="*/ 371 w 672"/>
                <a:gd name="T23" fmla="*/ 115 h 1172"/>
                <a:gd name="T24" fmla="*/ 393 w 672"/>
                <a:gd name="T25" fmla="*/ 92 h 1172"/>
                <a:gd name="T26" fmla="*/ 418 w 672"/>
                <a:gd name="T27" fmla="*/ 73 h 1172"/>
                <a:gd name="T28" fmla="*/ 445 w 672"/>
                <a:gd name="T29" fmla="*/ 55 h 1172"/>
                <a:gd name="T30" fmla="*/ 472 w 672"/>
                <a:gd name="T31" fmla="*/ 39 h 1172"/>
                <a:gd name="T32" fmla="*/ 501 w 672"/>
                <a:gd name="T33" fmla="*/ 26 h 1172"/>
                <a:gd name="T34" fmla="*/ 516 w 672"/>
                <a:gd name="T35" fmla="*/ 22 h 1172"/>
                <a:gd name="T36" fmla="*/ 532 w 672"/>
                <a:gd name="T37" fmla="*/ 16 h 1172"/>
                <a:gd name="T38" fmla="*/ 549 w 672"/>
                <a:gd name="T39" fmla="*/ 12 h 1172"/>
                <a:gd name="T40" fmla="*/ 564 w 672"/>
                <a:gd name="T41" fmla="*/ 8 h 1172"/>
                <a:gd name="T42" fmla="*/ 581 w 672"/>
                <a:gd name="T43" fmla="*/ 5 h 1172"/>
                <a:gd name="T44" fmla="*/ 599 w 672"/>
                <a:gd name="T45" fmla="*/ 2 h 1172"/>
                <a:gd name="T46" fmla="*/ 615 w 672"/>
                <a:gd name="T47" fmla="*/ 1 h 1172"/>
                <a:gd name="T48" fmla="*/ 633 w 672"/>
                <a:gd name="T49" fmla="*/ 0 h 1172"/>
                <a:gd name="T50" fmla="*/ 652 w 672"/>
                <a:gd name="T51" fmla="*/ 0 h 1172"/>
                <a:gd name="T52" fmla="*/ 672 w 672"/>
                <a:gd name="T53" fmla="*/ 0 h 1172"/>
                <a:gd name="T54" fmla="*/ 672 w 672"/>
                <a:gd name="T55" fmla="*/ 278 h 1172"/>
                <a:gd name="T56" fmla="*/ 656 w 672"/>
                <a:gd name="T57" fmla="*/ 278 h 1172"/>
                <a:gd name="T58" fmla="*/ 656 w 672"/>
                <a:gd name="T59" fmla="*/ 278 h 1172"/>
                <a:gd name="T60" fmla="*/ 635 w 672"/>
                <a:gd name="T61" fmla="*/ 280 h 1172"/>
                <a:gd name="T62" fmla="*/ 613 w 672"/>
                <a:gd name="T63" fmla="*/ 281 h 1172"/>
                <a:gd name="T64" fmla="*/ 593 w 672"/>
                <a:gd name="T65" fmla="*/ 283 h 1172"/>
                <a:gd name="T66" fmla="*/ 572 w 672"/>
                <a:gd name="T67" fmla="*/ 285 h 1172"/>
                <a:gd name="T68" fmla="*/ 553 w 672"/>
                <a:gd name="T69" fmla="*/ 290 h 1172"/>
                <a:gd name="T70" fmla="*/ 534 w 672"/>
                <a:gd name="T71" fmla="*/ 295 h 1172"/>
                <a:gd name="T72" fmla="*/ 515 w 672"/>
                <a:gd name="T73" fmla="*/ 301 h 1172"/>
                <a:gd name="T74" fmla="*/ 497 w 672"/>
                <a:gd name="T75" fmla="*/ 307 h 1172"/>
                <a:gd name="T76" fmla="*/ 479 w 672"/>
                <a:gd name="T77" fmla="*/ 314 h 1172"/>
                <a:gd name="T78" fmla="*/ 463 w 672"/>
                <a:gd name="T79" fmla="*/ 323 h 1172"/>
                <a:gd name="T80" fmla="*/ 446 w 672"/>
                <a:gd name="T81" fmla="*/ 332 h 1172"/>
                <a:gd name="T82" fmla="*/ 430 w 672"/>
                <a:gd name="T83" fmla="*/ 343 h 1172"/>
                <a:gd name="T84" fmla="*/ 415 w 672"/>
                <a:gd name="T85" fmla="*/ 354 h 1172"/>
                <a:gd name="T86" fmla="*/ 400 w 672"/>
                <a:gd name="T87" fmla="*/ 366 h 1172"/>
                <a:gd name="T88" fmla="*/ 386 w 672"/>
                <a:gd name="T89" fmla="*/ 379 h 1172"/>
                <a:gd name="T90" fmla="*/ 373 w 672"/>
                <a:gd name="T91" fmla="*/ 392 h 1172"/>
                <a:gd name="T92" fmla="*/ 360 w 672"/>
                <a:gd name="T93" fmla="*/ 407 h 1172"/>
                <a:gd name="T94" fmla="*/ 348 w 672"/>
                <a:gd name="T95" fmla="*/ 423 h 1172"/>
                <a:gd name="T96" fmla="*/ 337 w 672"/>
                <a:gd name="T97" fmla="*/ 438 h 1172"/>
                <a:gd name="T98" fmla="*/ 326 w 672"/>
                <a:gd name="T99" fmla="*/ 456 h 1172"/>
                <a:gd name="T100" fmla="*/ 317 w 672"/>
                <a:gd name="T101" fmla="*/ 474 h 1172"/>
                <a:gd name="T102" fmla="*/ 308 w 672"/>
                <a:gd name="T103" fmla="*/ 493 h 1172"/>
                <a:gd name="T104" fmla="*/ 300 w 672"/>
                <a:gd name="T105" fmla="*/ 514 h 1172"/>
                <a:gd name="T106" fmla="*/ 292 w 672"/>
                <a:gd name="T107" fmla="*/ 534 h 1172"/>
                <a:gd name="T108" fmla="*/ 286 w 672"/>
                <a:gd name="T109" fmla="*/ 557 h 1172"/>
                <a:gd name="T110" fmla="*/ 280 w 672"/>
                <a:gd name="T111" fmla="*/ 579 h 1172"/>
                <a:gd name="T112" fmla="*/ 275 w 672"/>
                <a:gd name="T113" fmla="*/ 602 h 1172"/>
                <a:gd name="T114" fmla="*/ 270 w 672"/>
                <a:gd name="T115" fmla="*/ 627 h 1172"/>
                <a:gd name="T116" fmla="*/ 268 w 672"/>
                <a:gd name="T117" fmla="*/ 652 h 1172"/>
                <a:gd name="T118" fmla="*/ 265 w 672"/>
                <a:gd name="T119" fmla="*/ 678 h 1172"/>
                <a:gd name="T120" fmla="*/ 264 w 672"/>
                <a:gd name="T121" fmla="*/ 706 h 1172"/>
                <a:gd name="T122" fmla="*/ 263 w 672"/>
                <a:gd name="T123" fmla="*/ 735 h 1172"/>
                <a:gd name="T124" fmla="*/ 263 w 672"/>
                <a:gd name="T125" fmla="*/ 1172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1172">
                  <a:moveTo>
                    <a:pt x="263" y="1172"/>
                  </a:moveTo>
                  <a:lnTo>
                    <a:pt x="0" y="1172"/>
                  </a:lnTo>
                  <a:lnTo>
                    <a:pt x="0" y="22"/>
                  </a:lnTo>
                  <a:lnTo>
                    <a:pt x="263" y="22"/>
                  </a:lnTo>
                  <a:lnTo>
                    <a:pt x="263" y="281"/>
                  </a:lnTo>
                  <a:lnTo>
                    <a:pt x="263" y="281"/>
                  </a:lnTo>
                  <a:lnTo>
                    <a:pt x="277" y="250"/>
                  </a:lnTo>
                  <a:lnTo>
                    <a:pt x="293" y="220"/>
                  </a:lnTo>
                  <a:lnTo>
                    <a:pt x="311" y="190"/>
                  </a:lnTo>
                  <a:lnTo>
                    <a:pt x="329" y="164"/>
                  </a:lnTo>
                  <a:lnTo>
                    <a:pt x="349" y="137"/>
                  </a:lnTo>
                  <a:lnTo>
                    <a:pt x="371" y="115"/>
                  </a:lnTo>
                  <a:lnTo>
                    <a:pt x="393" y="92"/>
                  </a:lnTo>
                  <a:lnTo>
                    <a:pt x="418" y="73"/>
                  </a:lnTo>
                  <a:lnTo>
                    <a:pt x="445" y="55"/>
                  </a:lnTo>
                  <a:lnTo>
                    <a:pt x="472" y="39"/>
                  </a:lnTo>
                  <a:lnTo>
                    <a:pt x="501" y="26"/>
                  </a:lnTo>
                  <a:lnTo>
                    <a:pt x="516" y="22"/>
                  </a:lnTo>
                  <a:lnTo>
                    <a:pt x="532" y="16"/>
                  </a:lnTo>
                  <a:lnTo>
                    <a:pt x="549" y="12"/>
                  </a:lnTo>
                  <a:lnTo>
                    <a:pt x="564" y="8"/>
                  </a:lnTo>
                  <a:lnTo>
                    <a:pt x="581" y="5"/>
                  </a:lnTo>
                  <a:lnTo>
                    <a:pt x="599" y="2"/>
                  </a:lnTo>
                  <a:lnTo>
                    <a:pt x="615" y="1"/>
                  </a:lnTo>
                  <a:lnTo>
                    <a:pt x="633" y="0"/>
                  </a:lnTo>
                  <a:lnTo>
                    <a:pt x="652" y="0"/>
                  </a:lnTo>
                  <a:lnTo>
                    <a:pt x="672" y="0"/>
                  </a:lnTo>
                  <a:lnTo>
                    <a:pt x="672" y="278"/>
                  </a:lnTo>
                  <a:lnTo>
                    <a:pt x="656" y="278"/>
                  </a:lnTo>
                  <a:lnTo>
                    <a:pt x="656" y="278"/>
                  </a:lnTo>
                  <a:lnTo>
                    <a:pt x="635" y="280"/>
                  </a:lnTo>
                  <a:lnTo>
                    <a:pt x="613" y="281"/>
                  </a:lnTo>
                  <a:lnTo>
                    <a:pt x="593" y="283"/>
                  </a:lnTo>
                  <a:lnTo>
                    <a:pt x="572" y="285"/>
                  </a:lnTo>
                  <a:lnTo>
                    <a:pt x="553" y="290"/>
                  </a:lnTo>
                  <a:lnTo>
                    <a:pt x="534" y="295"/>
                  </a:lnTo>
                  <a:lnTo>
                    <a:pt x="515" y="301"/>
                  </a:lnTo>
                  <a:lnTo>
                    <a:pt x="497" y="307"/>
                  </a:lnTo>
                  <a:lnTo>
                    <a:pt x="479" y="314"/>
                  </a:lnTo>
                  <a:lnTo>
                    <a:pt x="463" y="323"/>
                  </a:lnTo>
                  <a:lnTo>
                    <a:pt x="446" y="332"/>
                  </a:lnTo>
                  <a:lnTo>
                    <a:pt x="430" y="343"/>
                  </a:lnTo>
                  <a:lnTo>
                    <a:pt x="415" y="354"/>
                  </a:lnTo>
                  <a:lnTo>
                    <a:pt x="400" y="366"/>
                  </a:lnTo>
                  <a:lnTo>
                    <a:pt x="386" y="379"/>
                  </a:lnTo>
                  <a:lnTo>
                    <a:pt x="373" y="392"/>
                  </a:lnTo>
                  <a:lnTo>
                    <a:pt x="360" y="407"/>
                  </a:lnTo>
                  <a:lnTo>
                    <a:pt x="348" y="423"/>
                  </a:lnTo>
                  <a:lnTo>
                    <a:pt x="337" y="438"/>
                  </a:lnTo>
                  <a:lnTo>
                    <a:pt x="326" y="456"/>
                  </a:lnTo>
                  <a:lnTo>
                    <a:pt x="317" y="474"/>
                  </a:lnTo>
                  <a:lnTo>
                    <a:pt x="308" y="493"/>
                  </a:lnTo>
                  <a:lnTo>
                    <a:pt x="300" y="514"/>
                  </a:lnTo>
                  <a:lnTo>
                    <a:pt x="292" y="534"/>
                  </a:lnTo>
                  <a:lnTo>
                    <a:pt x="286" y="557"/>
                  </a:lnTo>
                  <a:lnTo>
                    <a:pt x="280" y="579"/>
                  </a:lnTo>
                  <a:lnTo>
                    <a:pt x="275" y="602"/>
                  </a:lnTo>
                  <a:lnTo>
                    <a:pt x="270" y="627"/>
                  </a:lnTo>
                  <a:lnTo>
                    <a:pt x="268" y="652"/>
                  </a:lnTo>
                  <a:lnTo>
                    <a:pt x="265" y="678"/>
                  </a:lnTo>
                  <a:lnTo>
                    <a:pt x="264" y="706"/>
                  </a:lnTo>
                  <a:lnTo>
                    <a:pt x="263" y="735"/>
                  </a:lnTo>
                  <a:lnTo>
                    <a:pt x="263" y="1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7948613" y="2787650"/>
              <a:ext cx="944563" cy="1281113"/>
            </a:xfrm>
            <a:custGeom>
              <a:avLst/>
              <a:gdLst>
                <a:gd name="T0" fmla="*/ 564 w 1191"/>
                <a:gd name="T1" fmla="*/ 646 h 1615"/>
                <a:gd name="T2" fmla="*/ 499 w 1191"/>
                <a:gd name="T3" fmla="*/ 659 h 1615"/>
                <a:gd name="T4" fmla="*/ 441 w 1191"/>
                <a:gd name="T5" fmla="*/ 683 h 1615"/>
                <a:gd name="T6" fmla="*/ 388 w 1191"/>
                <a:gd name="T7" fmla="*/ 720 h 1615"/>
                <a:gd name="T8" fmla="*/ 343 w 1191"/>
                <a:gd name="T9" fmla="*/ 768 h 1615"/>
                <a:gd name="T10" fmla="*/ 307 w 1191"/>
                <a:gd name="T11" fmla="*/ 827 h 1615"/>
                <a:gd name="T12" fmla="*/ 282 w 1191"/>
                <a:gd name="T13" fmla="*/ 895 h 1615"/>
                <a:gd name="T14" fmla="*/ 268 w 1191"/>
                <a:gd name="T15" fmla="*/ 972 h 1615"/>
                <a:gd name="T16" fmla="*/ 266 w 1191"/>
                <a:gd name="T17" fmla="*/ 1036 h 1615"/>
                <a:gd name="T18" fmla="*/ 277 w 1191"/>
                <a:gd name="T19" fmla="*/ 1114 h 1615"/>
                <a:gd name="T20" fmla="*/ 300 w 1191"/>
                <a:gd name="T21" fmla="*/ 1185 h 1615"/>
                <a:gd name="T22" fmla="*/ 333 w 1191"/>
                <a:gd name="T23" fmla="*/ 1246 h 1615"/>
                <a:gd name="T24" fmla="*/ 376 w 1191"/>
                <a:gd name="T25" fmla="*/ 1297 h 1615"/>
                <a:gd name="T26" fmla="*/ 428 w 1191"/>
                <a:gd name="T27" fmla="*/ 1337 h 1615"/>
                <a:gd name="T28" fmla="*/ 485 w 1191"/>
                <a:gd name="T29" fmla="*/ 1365 h 1615"/>
                <a:gd name="T30" fmla="*/ 548 w 1191"/>
                <a:gd name="T31" fmla="*/ 1382 h 1615"/>
                <a:gd name="T32" fmla="*/ 597 w 1191"/>
                <a:gd name="T33" fmla="*/ 1385 h 1615"/>
                <a:gd name="T34" fmla="*/ 663 w 1191"/>
                <a:gd name="T35" fmla="*/ 1378 h 1615"/>
                <a:gd name="T36" fmla="*/ 724 w 1191"/>
                <a:gd name="T37" fmla="*/ 1359 h 1615"/>
                <a:gd name="T38" fmla="*/ 780 w 1191"/>
                <a:gd name="T39" fmla="*/ 1327 h 1615"/>
                <a:gd name="T40" fmla="*/ 830 w 1191"/>
                <a:gd name="T41" fmla="*/ 1284 h 1615"/>
                <a:gd name="T42" fmla="*/ 872 w 1191"/>
                <a:gd name="T43" fmla="*/ 1230 h 1615"/>
                <a:gd name="T44" fmla="*/ 904 w 1191"/>
                <a:gd name="T45" fmla="*/ 1167 h 1615"/>
                <a:gd name="T46" fmla="*/ 924 w 1191"/>
                <a:gd name="T47" fmla="*/ 1095 h 1615"/>
                <a:gd name="T48" fmla="*/ 930 w 1191"/>
                <a:gd name="T49" fmla="*/ 1015 h 1615"/>
                <a:gd name="T50" fmla="*/ 927 w 1191"/>
                <a:gd name="T51" fmla="*/ 954 h 1615"/>
                <a:gd name="T52" fmla="*/ 910 w 1191"/>
                <a:gd name="T53" fmla="*/ 879 h 1615"/>
                <a:gd name="T54" fmla="*/ 881 w 1191"/>
                <a:gd name="T55" fmla="*/ 813 h 1615"/>
                <a:gd name="T56" fmla="*/ 842 w 1191"/>
                <a:gd name="T57" fmla="*/ 758 h 1615"/>
                <a:gd name="T58" fmla="*/ 793 w 1191"/>
                <a:gd name="T59" fmla="*/ 712 h 1615"/>
                <a:gd name="T60" fmla="*/ 738 w 1191"/>
                <a:gd name="T61" fmla="*/ 677 h 1615"/>
                <a:gd name="T62" fmla="*/ 678 w 1191"/>
                <a:gd name="T63" fmla="*/ 655 h 1615"/>
                <a:gd name="T64" fmla="*/ 614 w 1191"/>
                <a:gd name="T65" fmla="*/ 645 h 1615"/>
                <a:gd name="T66" fmla="*/ 927 w 1191"/>
                <a:gd name="T67" fmla="*/ 1399 h 1615"/>
                <a:gd name="T68" fmla="*/ 856 w 1191"/>
                <a:gd name="T69" fmla="*/ 1482 h 1615"/>
                <a:gd name="T70" fmla="*/ 769 w 1191"/>
                <a:gd name="T71" fmla="*/ 1552 h 1615"/>
                <a:gd name="T72" fmla="*/ 663 w 1191"/>
                <a:gd name="T73" fmla="*/ 1597 h 1615"/>
                <a:gd name="T74" fmla="*/ 534 w 1191"/>
                <a:gd name="T75" fmla="*/ 1615 h 1615"/>
                <a:gd name="T76" fmla="*/ 459 w 1191"/>
                <a:gd name="T77" fmla="*/ 1609 h 1615"/>
                <a:gd name="T78" fmla="*/ 361 w 1191"/>
                <a:gd name="T79" fmla="*/ 1584 h 1615"/>
                <a:gd name="T80" fmla="*/ 269 w 1191"/>
                <a:gd name="T81" fmla="*/ 1540 h 1615"/>
                <a:gd name="T82" fmla="*/ 185 w 1191"/>
                <a:gd name="T83" fmla="*/ 1477 h 1615"/>
                <a:gd name="T84" fmla="*/ 113 w 1191"/>
                <a:gd name="T85" fmla="*/ 1396 h 1615"/>
                <a:gd name="T86" fmla="*/ 57 w 1191"/>
                <a:gd name="T87" fmla="*/ 1297 h 1615"/>
                <a:gd name="T88" fmla="*/ 19 w 1191"/>
                <a:gd name="T89" fmla="*/ 1182 h 1615"/>
                <a:gd name="T90" fmla="*/ 1 w 1191"/>
                <a:gd name="T91" fmla="*/ 1050 h 1615"/>
                <a:gd name="T92" fmla="*/ 4 w 1191"/>
                <a:gd name="T93" fmla="*/ 945 h 1615"/>
                <a:gd name="T94" fmla="*/ 26 w 1191"/>
                <a:gd name="T95" fmla="*/ 817 h 1615"/>
                <a:gd name="T96" fmla="*/ 69 w 1191"/>
                <a:gd name="T97" fmla="*/ 706 h 1615"/>
                <a:gd name="T98" fmla="*/ 129 w 1191"/>
                <a:gd name="T99" fmla="*/ 612 h 1615"/>
                <a:gd name="T100" fmla="*/ 203 w 1191"/>
                <a:gd name="T101" fmla="*/ 535 h 1615"/>
                <a:gd name="T102" fmla="*/ 289 w 1191"/>
                <a:gd name="T103" fmla="*/ 478 h 1615"/>
                <a:gd name="T104" fmla="*/ 383 w 1191"/>
                <a:gd name="T105" fmla="*/ 438 h 1615"/>
                <a:gd name="T106" fmla="*/ 484 w 1191"/>
                <a:gd name="T107" fmla="*/ 418 h 1615"/>
                <a:gd name="T108" fmla="*/ 570 w 1191"/>
                <a:gd name="T109" fmla="*/ 417 h 1615"/>
                <a:gd name="T110" fmla="*/ 693 w 1191"/>
                <a:gd name="T111" fmla="*/ 441 h 1615"/>
                <a:gd name="T112" fmla="*/ 794 w 1191"/>
                <a:gd name="T113" fmla="*/ 492 h 1615"/>
                <a:gd name="T114" fmla="*/ 875 w 1191"/>
                <a:gd name="T115" fmla="*/ 560 h 1615"/>
                <a:gd name="T116" fmla="*/ 927 w 1191"/>
                <a:gd name="T117" fmla="*/ 0 h 1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91" h="1615">
                  <a:moveTo>
                    <a:pt x="597" y="644"/>
                  </a:moveTo>
                  <a:lnTo>
                    <a:pt x="597" y="644"/>
                  </a:lnTo>
                  <a:lnTo>
                    <a:pt x="580" y="645"/>
                  </a:lnTo>
                  <a:lnTo>
                    <a:pt x="564" y="646"/>
                  </a:lnTo>
                  <a:lnTo>
                    <a:pt x="547" y="649"/>
                  </a:lnTo>
                  <a:lnTo>
                    <a:pt x="531" y="651"/>
                  </a:lnTo>
                  <a:lnTo>
                    <a:pt x="516" y="655"/>
                  </a:lnTo>
                  <a:lnTo>
                    <a:pt x="499" y="659"/>
                  </a:lnTo>
                  <a:lnTo>
                    <a:pt x="485" y="664"/>
                  </a:lnTo>
                  <a:lnTo>
                    <a:pt x="469" y="670"/>
                  </a:lnTo>
                  <a:lnTo>
                    <a:pt x="455" y="676"/>
                  </a:lnTo>
                  <a:lnTo>
                    <a:pt x="441" y="683"/>
                  </a:lnTo>
                  <a:lnTo>
                    <a:pt x="426" y="692"/>
                  </a:lnTo>
                  <a:lnTo>
                    <a:pt x="413" y="701"/>
                  </a:lnTo>
                  <a:lnTo>
                    <a:pt x="400" y="711"/>
                  </a:lnTo>
                  <a:lnTo>
                    <a:pt x="388" y="720"/>
                  </a:lnTo>
                  <a:lnTo>
                    <a:pt x="375" y="731"/>
                  </a:lnTo>
                  <a:lnTo>
                    <a:pt x="364" y="743"/>
                  </a:lnTo>
                  <a:lnTo>
                    <a:pt x="354" y="755"/>
                  </a:lnTo>
                  <a:lnTo>
                    <a:pt x="343" y="768"/>
                  </a:lnTo>
                  <a:lnTo>
                    <a:pt x="333" y="782"/>
                  </a:lnTo>
                  <a:lnTo>
                    <a:pt x="324" y="797"/>
                  </a:lnTo>
                  <a:lnTo>
                    <a:pt x="315" y="811"/>
                  </a:lnTo>
                  <a:lnTo>
                    <a:pt x="307" y="827"/>
                  </a:lnTo>
                  <a:lnTo>
                    <a:pt x="300" y="843"/>
                  </a:lnTo>
                  <a:lnTo>
                    <a:pt x="293" y="860"/>
                  </a:lnTo>
                  <a:lnTo>
                    <a:pt x="287" y="877"/>
                  </a:lnTo>
                  <a:lnTo>
                    <a:pt x="282" y="895"/>
                  </a:lnTo>
                  <a:lnTo>
                    <a:pt x="277" y="914"/>
                  </a:lnTo>
                  <a:lnTo>
                    <a:pt x="274" y="933"/>
                  </a:lnTo>
                  <a:lnTo>
                    <a:pt x="270" y="952"/>
                  </a:lnTo>
                  <a:lnTo>
                    <a:pt x="268" y="972"/>
                  </a:lnTo>
                  <a:lnTo>
                    <a:pt x="266" y="994"/>
                  </a:lnTo>
                  <a:lnTo>
                    <a:pt x="266" y="1015"/>
                  </a:lnTo>
                  <a:lnTo>
                    <a:pt x="266" y="1015"/>
                  </a:lnTo>
                  <a:lnTo>
                    <a:pt x="266" y="1036"/>
                  </a:lnTo>
                  <a:lnTo>
                    <a:pt x="268" y="1057"/>
                  </a:lnTo>
                  <a:lnTo>
                    <a:pt x="270" y="1076"/>
                  </a:lnTo>
                  <a:lnTo>
                    <a:pt x="274" y="1096"/>
                  </a:lnTo>
                  <a:lnTo>
                    <a:pt x="277" y="1114"/>
                  </a:lnTo>
                  <a:lnTo>
                    <a:pt x="282" y="1133"/>
                  </a:lnTo>
                  <a:lnTo>
                    <a:pt x="287" y="1151"/>
                  </a:lnTo>
                  <a:lnTo>
                    <a:pt x="293" y="1168"/>
                  </a:lnTo>
                  <a:lnTo>
                    <a:pt x="300" y="1185"/>
                  </a:lnTo>
                  <a:lnTo>
                    <a:pt x="307" y="1202"/>
                  </a:lnTo>
                  <a:lnTo>
                    <a:pt x="315" y="1217"/>
                  </a:lnTo>
                  <a:lnTo>
                    <a:pt x="324" y="1231"/>
                  </a:lnTo>
                  <a:lnTo>
                    <a:pt x="333" y="1246"/>
                  </a:lnTo>
                  <a:lnTo>
                    <a:pt x="343" y="1260"/>
                  </a:lnTo>
                  <a:lnTo>
                    <a:pt x="354" y="1273"/>
                  </a:lnTo>
                  <a:lnTo>
                    <a:pt x="365" y="1285"/>
                  </a:lnTo>
                  <a:lnTo>
                    <a:pt x="376" y="1297"/>
                  </a:lnTo>
                  <a:lnTo>
                    <a:pt x="388" y="1308"/>
                  </a:lnTo>
                  <a:lnTo>
                    <a:pt x="401" y="1319"/>
                  </a:lnTo>
                  <a:lnTo>
                    <a:pt x="414" y="1328"/>
                  </a:lnTo>
                  <a:lnTo>
                    <a:pt x="428" y="1337"/>
                  </a:lnTo>
                  <a:lnTo>
                    <a:pt x="442" y="1345"/>
                  </a:lnTo>
                  <a:lnTo>
                    <a:pt x="456" y="1352"/>
                  </a:lnTo>
                  <a:lnTo>
                    <a:pt x="471" y="1359"/>
                  </a:lnTo>
                  <a:lnTo>
                    <a:pt x="485" y="1365"/>
                  </a:lnTo>
                  <a:lnTo>
                    <a:pt x="500" y="1371"/>
                  </a:lnTo>
                  <a:lnTo>
                    <a:pt x="516" y="1375"/>
                  </a:lnTo>
                  <a:lnTo>
                    <a:pt x="531" y="1378"/>
                  </a:lnTo>
                  <a:lnTo>
                    <a:pt x="548" y="1382"/>
                  </a:lnTo>
                  <a:lnTo>
                    <a:pt x="565" y="1383"/>
                  </a:lnTo>
                  <a:lnTo>
                    <a:pt x="580" y="1385"/>
                  </a:lnTo>
                  <a:lnTo>
                    <a:pt x="597" y="1385"/>
                  </a:lnTo>
                  <a:lnTo>
                    <a:pt x="597" y="1385"/>
                  </a:lnTo>
                  <a:lnTo>
                    <a:pt x="614" y="1384"/>
                  </a:lnTo>
                  <a:lnTo>
                    <a:pt x="631" y="1383"/>
                  </a:lnTo>
                  <a:lnTo>
                    <a:pt x="646" y="1382"/>
                  </a:lnTo>
                  <a:lnTo>
                    <a:pt x="663" y="1378"/>
                  </a:lnTo>
                  <a:lnTo>
                    <a:pt x="678" y="1375"/>
                  </a:lnTo>
                  <a:lnTo>
                    <a:pt x="694" y="1370"/>
                  </a:lnTo>
                  <a:lnTo>
                    <a:pt x="709" y="1365"/>
                  </a:lnTo>
                  <a:lnTo>
                    <a:pt x="724" y="1359"/>
                  </a:lnTo>
                  <a:lnTo>
                    <a:pt x="738" y="1352"/>
                  </a:lnTo>
                  <a:lnTo>
                    <a:pt x="752" y="1345"/>
                  </a:lnTo>
                  <a:lnTo>
                    <a:pt x="767" y="1337"/>
                  </a:lnTo>
                  <a:lnTo>
                    <a:pt x="780" y="1327"/>
                  </a:lnTo>
                  <a:lnTo>
                    <a:pt x="793" y="1317"/>
                  </a:lnTo>
                  <a:lnTo>
                    <a:pt x="806" y="1307"/>
                  </a:lnTo>
                  <a:lnTo>
                    <a:pt x="818" y="1296"/>
                  </a:lnTo>
                  <a:lnTo>
                    <a:pt x="830" y="1284"/>
                  </a:lnTo>
                  <a:lnTo>
                    <a:pt x="842" y="1272"/>
                  </a:lnTo>
                  <a:lnTo>
                    <a:pt x="853" y="1259"/>
                  </a:lnTo>
                  <a:lnTo>
                    <a:pt x="862" y="1245"/>
                  </a:lnTo>
                  <a:lnTo>
                    <a:pt x="872" y="1230"/>
                  </a:lnTo>
                  <a:lnTo>
                    <a:pt x="881" y="1216"/>
                  </a:lnTo>
                  <a:lnTo>
                    <a:pt x="889" y="1200"/>
                  </a:lnTo>
                  <a:lnTo>
                    <a:pt x="897" y="1184"/>
                  </a:lnTo>
                  <a:lnTo>
                    <a:pt x="904" y="1167"/>
                  </a:lnTo>
                  <a:lnTo>
                    <a:pt x="910" y="1150"/>
                  </a:lnTo>
                  <a:lnTo>
                    <a:pt x="915" y="1132"/>
                  </a:lnTo>
                  <a:lnTo>
                    <a:pt x="920" y="1114"/>
                  </a:lnTo>
                  <a:lnTo>
                    <a:pt x="924" y="1095"/>
                  </a:lnTo>
                  <a:lnTo>
                    <a:pt x="927" y="1076"/>
                  </a:lnTo>
                  <a:lnTo>
                    <a:pt x="929" y="1056"/>
                  </a:lnTo>
                  <a:lnTo>
                    <a:pt x="930" y="1036"/>
                  </a:lnTo>
                  <a:lnTo>
                    <a:pt x="930" y="1015"/>
                  </a:lnTo>
                  <a:lnTo>
                    <a:pt x="930" y="1015"/>
                  </a:lnTo>
                  <a:lnTo>
                    <a:pt x="930" y="994"/>
                  </a:lnTo>
                  <a:lnTo>
                    <a:pt x="929" y="973"/>
                  </a:lnTo>
                  <a:lnTo>
                    <a:pt x="927" y="954"/>
                  </a:lnTo>
                  <a:lnTo>
                    <a:pt x="924" y="934"/>
                  </a:lnTo>
                  <a:lnTo>
                    <a:pt x="920" y="916"/>
                  </a:lnTo>
                  <a:lnTo>
                    <a:pt x="915" y="897"/>
                  </a:lnTo>
                  <a:lnTo>
                    <a:pt x="910" y="879"/>
                  </a:lnTo>
                  <a:lnTo>
                    <a:pt x="904" y="862"/>
                  </a:lnTo>
                  <a:lnTo>
                    <a:pt x="897" y="846"/>
                  </a:lnTo>
                  <a:lnTo>
                    <a:pt x="889" y="829"/>
                  </a:lnTo>
                  <a:lnTo>
                    <a:pt x="881" y="813"/>
                  </a:lnTo>
                  <a:lnTo>
                    <a:pt x="872" y="799"/>
                  </a:lnTo>
                  <a:lnTo>
                    <a:pt x="862" y="785"/>
                  </a:lnTo>
                  <a:lnTo>
                    <a:pt x="853" y="770"/>
                  </a:lnTo>
                  <a:lnTo>
                    <a:pt x="842" y="758"/>
                  </a:lnTo>
                  <a:lnTo>
                    <a:pt x="830" y="745"/>
                  </a:lnTo>
                  <a:lnTo>
                    <a:pt x="818" y="733"/>
                  </a:lnTo>
                  <a:lnTo>
                    <a:pt x="806" y="723"/>
                  </a:lnTo>
                  <a:lnTo>
                    <a:pt x="793" y="712"/>
                  </a:lnTo>
                  <a:lnTo>
                    <a:pt x="780" y="702"/>
                  </a:lnTo>
                  <a:lnTo>
                    <a:pt x="767" y="694"/>
                  </a:lnTo>
                  <a:lnTo>
                    <a:pt x="752" y="686"/>
                  </a:lnTo>
                  <a:lnTo>
                    <a:pt x="738" y="677"/>
                  </a:lnTo>
                  <a:lnTo>
                    <a:pt x="724" y="671"/>
                  </a:lnTo>
                  <a:lnTo>
                    <a:pt x="709" y="664"/>
                  </a:lnTo>
                  <a:lnTo>
                    <a:pt x="694" y="659"/>
                  </a:lnTo>
                  <a:lnTo>
                    <a:pt x="678" y="655"/>
                  </a:lnTo>
                  <a:lnTo>
                    <a:pt x="663" y="651"/>
                  </a:lnTo>
                  <a:lnTo>
                    <a:pt x="646" y="649"/>
                  </a:lnTo>
                  <a:lnTo>
                    <a:pt x="631" y="646"/>
                  </a:lnTo>
                  <a:lnTo>
                    <a:pt x="614" y="645"/>
                  </a:lnTo>
                  <a:lnTo>
                    <a:pt x="597" y="644"/>
                  </a:lnTo>
                  <a:close/>
                  <a:moveTo>
                    <a:pt x="927" y="1590"/>
                  </a:moveTo>
                  <a:lnTo>
                    <a:pt x="927" y="1399"/>
                  </a:lnTo>
                  <a:lnTo>
                    <a:pt x="927" y="1399"/>
                  </a:lnTo>
                  <a:lnTo>
                    <a:pt x="910" y="1420"/>
                  </a:lnTo>
                  <a:lnTo>
                    <a:pt x="893" y="1442"/>
                  </a:lnTo>
                  <a:lnTo>
                    <a:pt x="875" y="1463"/>
                  </a:lnTo>
                  <a:lnTo>
                    <a:pt x="856" y="1482"/>
                  </a:lnTo>
                  <a:lnTo>
                    <a:pt x="836" y="1501"/>
                  </a:lnTo>
                  <a:lnTo>
                    <a:pt x="815" y="1519"/>
                  </a:lnTo>
                  <a:lnTo>
                    <a:pt x="792" y="1536"/>
                  </a:lnTo>
                  <a:lnTo>
                    <a:pt x="769" y="1552"/>
                  </a:lnTo>
                  <a:lnTo>
                    <a:pt x="744" y="1565"/>
                  </a:lnTo>
                  <a:lnTo>
                    <a:pt x="719" y="1578"/>
                  </a:lnTo>
                  <a:lnTo>
                    <a:pt x="692" y="1589"/>
                  </a:lnTo>
                  <a:lnTo>
                    <a:pt x="663" y="1597"/>
                  </a:lnTo>
                  <a:lnTo>
                    <a:pt x="633" y="1604"/>
                  </a:lnTo>
                  <a:lnTo>
                    <a:pt x="602" y="1610"/>
                  </a:lnTo>
                  <a:lnTo>
                    <a:pt x="568" y="1614"/>
                  </a:lnTo>
                  <a:lnTo>
                    <a:pt x="534" y="1615"/>
                  </a:lnTo>
                  <a:lnTo>
                    <a:pt x="534" y="1615"/>
                  </a:lnTo>
                  <a:lnTo>
                    <a:pt x="509" y="1614"/>
                  </a:lnTo>
                  <a:lnTo>
                    <a:pt x="484" y="1611"/>
                  </a:lnTo>
                  <a:lnTo>
                    <a:pt x="459" y="1609"/>
                  </a:lnTo>
                  <a:lnTo>
                    <a:pt x="434" y="1604"/>
                  </a:lnTo>
                  <a:lnTo>
                    <a:pt x="410" y="1598"/>
                  </a:lnTo>
                  <a:lnTo>
                    <a:pt x="385" y="1592"/>
                  </a:lnTo>
                  <a:lnTo>
                    <a:pt x="361" y="1584"/>
                  </a:lnTo>
                  <a:lnTo>
                    <a:pt x="337" y="1574"/>
                  </a:lnTo>
                  <a:lnTo>
                    <a:pt x="314" y="1565"/>
                  </a:lnTo>
                  <a:lnTo>
                    <a:pt x="290" y="1553"/>
                  </a:lnTo>
                  <a:lnTo>
                    <a:pt x="269" y="1540"/>
                  </a:lnTo>
                  <a:lnTo>
                    <a:pt x="247" y="1525"/>
                  </a:lnTo>
                  <a:lnTo>
                    <a:pt x="226" y="1511"/>
                  </a:lnTo>
                  <a:lnTo>
                    <a:pt x="205" y="1494"/>
                  </a:lnTo>
                  <a:lnTo>
                    <a:pt x="185" y="1477"/>
                  </a:lnTo>
                  <a:lnTo>
                    <a:pt x="166" y="1458"/>
                  </a:lnTo>
                  <a:lnTo>
                    <a:pt x="148" y="1439"/>
                  </a:lnTo>
                  <a:lnTo>
                    <a:pt x="130" y="1418"/>
                  </a:lnTo>
                  <a:lnTo>
                    <a:pt x="113" y="1396"/>
                  </a:lnTo>
                  <a:lnTo>
                    <a:pt x="98" y="1374"/>
                  </a:lnTo>
                  <a:lnTo>
                    <a:pt x="84" y="1348"/>
                  </a:lnTo>
                  <a:lnTo>
                    <a:pt x="70" y="1323"/>
                  </a:lnTo>
                  <a:lnTo>
                    <a:pt x="57" y="1297"/>
                  </a:lnTo>
                  <a:lnTo>
                    <a:pt x="45" y="1271"/>
                  </a:lnTo>
                  <a:lnTo>
                    <a:pt x="36" y="1242"/>
                  </a:lnTo>
                  <a:lnTo>
                    <a:pt x="26" y="1212"/>
                  </a:lnTo>
                  <a:lnTo>
                    <a:pt x="19" y="1182"/>
                  </a:lnTo>
                  <a:lnTo>
                    <a:pt x="12" y="1151"/>
                  </a:lnTo>
                  <a:lnTo>
                    <a:pt x="7" y="1118"/>
                  </a:lnTo>
                  <a:lnTo>
                    <a:pt x="4" y="1084"/>
                  </a:lnTo>
                  <a:lnTo>
                    <a:pt x="1" y="1050"/>
                  </a:lnTo>
                  <a:lnTo>
                    <a:pt x="0" y="1015"/>
                  </a:lnTo>
                  <a:lnTo>
                    <a:pt x="0" y="1015"/>
                  </a:lnTo>
                  <a:lnTo>
                    <a:pt x="1" y="979"/>
                  </a:lnTo>
                  <a:lnTo>
                    <a:pt x="4" y="945"/>
                  </a:lnTo>
                  <a:lnTo>
                    <a:pt x="7" y="911"/>
                  </a:lnTo>
                  <a:lnTo>
                    <a:pt x="12" y="879"/>
                  </a:lnTo>
                  <a:lnTo>
                    <a:pt x="19" y="848"/>
                  </a:lnTo>
                  <a:lnTo>
                    <a:pt x="26" y="817"/>
                  </a:lnTo>
                  <a:lnTo>
                    <a:pt x="35" y="788"/>
                  </a:lnTo>
                  <a:lnTo>
                    <a:pt x="45" y="760"/>
                  </a:lnTo>
                  <a:lnTo>
                    <a:pt x="56" y="732"/>
                  </a:lnTo>
                  <a:lnTo>
                    <a:pt x="69" y="706"/>
                  </a:lnTo>
                  <a:lnTo>
                    <a:pt x="82" y="681"/>
                  </a:lnTo>
                  <a:lnTo>
                    <a:pt x="97" y="657"/>
                  </a:lnTo>
                  <a:lnTo>
                    <a:pt x="112" y="634"/>
                  </a:lnTo>
                  <a:lnTo>
                    <a:pt x="129" y="612"/>
                  </a:lnTo>
                  <a:lnTo>
                    <a:pt x="146" y="591"/>
                  </a:lnTo>
                  <a:lnTo>
                    <a:pt x="165" y="571"/>
                  </a:lnTo>
                  <a:lnTo>
                    <a:pt x="184" y="553"/>
                  </a:lnTo>
                  <a:lnTo>
                    <a:pt x="203" y="535"/>
                  </a:lnTo>
                  <a:lnTo>
                    <a:pt x="223" y="520"/>
                  </a:lnTo>
                  <a:lnTo>
                    <a:pt x="245" y="504"/>
                  </a:lnTo>
                  <a:lnTo>
                    <a:pt x="266" y="490"/>
                  </a:lnTo>
                  <a:lnTo>
                    <a:pt x="289" y="478"/>
                  </a:lnTo>
                  <a:lnTo>
                    <a:pt x="312" y="466"/>
                  </a:lnTo>
                  <a:lnTo>
                    <a:pt x="336" y="455"/>
                  </a:lnTo>
                  <a:lnTo>
                    <a:pt x="359" y="447"/>
                  </a:lnTo>
                  <a:lnTo>
                    <a:pt x="383" y="438"/>
                  </a:lnTo>
                  <a:lnTo>
                    <a:pt x="407" y="431"/>
                  </a:lnTo>
                  <a:lnTo>
                    <a:pt x="432" y="425"/>
                  </a:lnTo>
                  <a:lnTo>
                    <a:pt x="457" y="422"/>
                  </a:lnTo>
                  <a:lnTo>
                    <a:pt x="484" y="418"/>
                  </a:lnTo>
                  <a:lnTo>
                    <a:pt x="509" y="417"/>
                  </a:lnTo>
                  <a:lnTo>
                    <a:pt x="534" y="416"/>
                  </a:lnTo>
                  <a:lnTo>
                    <a:pt x="534" y="416"/>
                  </a:lnTo>
                  <a:lnTo>
                    <a:pt x="570" y="417"/>
                  </a:lnTo>
                  <a:lnTo>
                    <a:pt x="602" y="420"/>
                  </a:lnTo>
                  <a:lnTo>
                    <a:pt x="634" y="425"/>
                  </a:lnTo>
                  <a:lnTo>
                    <a:pt x="664" y="432"/>
                  </a:lnTo>
                  <a:lnTo>
                    <a:pt x="693" y="441"/>
                  </a:lnTo>
                  <a:lnTo>
                    <a:pt x="720" y="451"/>
                  </a:lnTo>
                  <a:lnTo>
                    <a:pt x="745" y="463"/>
                  </a:lnTo>
                  <a:lnTo>
                    <a:pt x="770" y="477"/>
                  </a:lnTo>
                  <a:lnTo>
                    <a:pt x="794" y="492"/>
                  </a:lnTo>
                  <a:lnTo>
                    <a:pt x="816" y="508"/>
                  </a:lnTo>
                  <a:lnTo>
                    <a:pt x="837" y="524"/>
                  </a:lnTo>
                  <a:lnTo>
                    <a:pt x="858" y="541"/>
                  </a:lnTo>
                  <a:lnTo>
                    <a:pt x="875" y="560"/>
                  </a:lnTo>
                  <a:lnTo>
                    <a:pt x="893" y="579"/>
                  </a:lnTo>
                  <a:lnTo>
                    <a:pt x="910" y="598"/>
                  </a:lnTo>
                  <a:lnTo>
                    <a:pt x="927" y="619"/>
                  </a:lnTo>
                  <a:lnTo>
                    <a:pt x="927" y="0"/>
                  </a:lnTo>
                  <a:lnTo>
                    <a:pt x="1191" y="0"/>
                  </a:lnTo>
                  <a:lnTo>
                    <a:pt x="1191" y="1590"/>
                  </a:lnTo>
                  <a:lnTo>
                    <a:pt x="927" y="15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Freeform 12"/>
            <p:cNvSpPr>
              <a:spLocks noEditPoints="1"/>
            </p:cNvSpPr>
            <p:nvPr userDrawn="1"/>
          </p:nvSpPr>
          <p:spPr bwMode="auto">
            <a:xfrm>
              <a:off x="8996363" y="2787650"/>
              <a:ext cx="147638" cy="147638"/>
            </a:xfrm>
            <a:custGeom>
              <a:avLst/>
              <a:gdLst>
                <a:gd name="T0" fmla="*/ 95 w 186"/>
                <a:gd name="T1" fmla="*/ 85 h 185"/>
                <a:gd name="T2" fmla="*/ 111 w 186"/>
                <a:gd name="T3" fmla="*/ 80 h 185"/>
                <a:gd name="T4" fmla="*/ 111 w 186"/>
                <a:gd name="T5" fmla="*/ 69 h 185"/>
                <a:gd name="T6" fmla="*/ 95 w 186"/>
                <a:gd name="T7" fmla="*/ 64 h 185"/>
                <a:gd name="T8" fmla="*/ 99 w 186"/>
                <a:gd name="T9" fmla="*/ 43 h 185"/>
                <a:gd name="T10" fmla="*/ 114 w 186"/>
                <a:gd name="T11" fmla="*/ 45 h 185"/>
                <a:gd name="T12" fmla="*/ 130 w 186"/>
                <a:gd name="T13" fmla="*/ 55 h 185"/>
                <a:gd name="T14" fmla="*/ 135 w 186"/>
                <a:gd name="T15" fmla="*/ 73 h 185"/>
                <a:gd name="T16" fmla="*/ 131 w 186"/>
                <a:gd name="T17" fmla="*/ 86 h 185"/>
                <a:gd name="T18" fmla="*/ 123 w 186"/>
                <a:gd name="T19" fmla="*/ 94 h 185"/>
                <a:gd name="T20" fmla="*/ 131 w 186"/>
                <a:gd name="T21" fmla="*/ 109 h 185"/>
                <a:gd name="T22" fmla="*/ 133 w 186"/>
                <a:gd name="T23" fmla="*/ 130 h 185"/>
                <a:gd name="T24" fmla="*/ 139 w 186"/>
                <a:gd name="T25" fmla="*/ 142 h 185"/>
                <a:gd name="T26" fmla="*/ 110 w 186"/>
                <a:gd name="T27" fmla="*/ 135 h 185"/>
                <a:gd name="T28" fmla="*/ 108 w 186"/>
                <a:gd name="T29" fmla="*/ 113 h 185"/>
                <a:gd name="T30" fmla="*/ 105 w 186"/>
                <a:gd name="T31" fmla="*/ 106 h 185"/>
                <a:gd name="T32" fmla="*/ 79 w 186"/>
                <a:gd name="T33" fmla="*/ 105 h 185"/>
                <a:gd name="T34" fmla="*/ 55 w 186"/>
                <a:gd name="T35" fmla="*/ 43 h 185"/>
                <a:gd name="T36" fmla="*/ 18 w 186"/>
                <a:gd name="T37" fmla="*/ 92 h 185"/>
                <a:gd name="T38" fmla="*/ 21 w 186"/>
                <a:gd name="T39" fmla="*/ 115 h 185"/>
                <a:gd name="T40" fmla="*/ 40 w 186"/>
                <a:gd name="T41" fmla="*/ 146 h 185"/>
                <a:gd name="T42" fmla="*/ 70 w 186"/>
                <a:gd name="T43" fmla="*/ 165 h 185"/>
                <a:gd name="T44" fmla="*/ 93 w 186"/>
                <a:gd name="T45" fmla="*/ 168 h 185"/>
                <a:gd name="T46" fmla="*/ 107 w 186"/>
                <a:gd name="T47" fmla="*/ 166 h 185"/>
                <a:gd name="T48" fmla="*/ 135 w 186"/>
                <a:gd name="T49" fmla="*/ 155 h 185"/>
                <a:gd name="T50" fmla="*/ 161 w 186"/>
                <a:gd name="T51" fmla="*/ 122 h 185"/>
                <a:gd name="T52" fmla="*/ 167 w 186"/>
                <a:gd name="T53" fmla="*/ 100 h 185"/>
                <a:gd name="T54" fmla="*/ 167 w 186"/>
                <a:gd name="T55" fmla="*/ 85 h 185"/>
                <a:gd name="T56" fmla="*/ 161 w 186"/>
                <a:gd name="T57" fmla="*/ 63 h 185"/>
                <a:gd name="T58" fmla="*/ 135 w 186"/>
                <a:gd name="T59" fmla="*/ 30 h 185"/>
                <a:gd name="T60" fmla="*/ 107 w 186"/>
                <a:gd name="T61" fmla="*/ 19 h 185"/>
                <a:gd name="T62" fmla="*/ 93 w 186"/>
                <a:gd name="T63" fmla="*/ 17 h 185"/>
                <a:gd name="T64" fmla="*/ 70 w 186"/>
                <a:gd name="T65" fmla="*/ 20 h 185"/>
                <a:gd name="T66" fmla="*/ 40 w 186"/>
                <a:gd name="T67" fmla="*/ 39 h 185"/>
                <a:gd name="T68" fmla="*/ 21 w 186"/>
                <a:gd name="T69" fmla="*/ 70 h 185"/>
                <a:gd name="T70" fmla="*/ 18 w 186"/>
                <a:gd name="T71" fmla="*/ 92 h 185"/>
                <a:gd name="T72" fmla="*/ 185 w 186"/>
                <a:gd name="T73" fmla="*/ 102 h 185"/>
                <a:gd name="T74" fmla="*/ 178 w 186"/>
                <a:gd name="T75" fmla="*/ 129 h 185"/>
                <a:gd name="T76" fmla="*/ 165 w 186"/>
                <a:gd name="T77" fmla="*/ 152 h 185"/>
                <a:gd name="T78" fmla="*/ 144 w 186"/>
                <a:gd name="T79" fmla="*/ 170 h 185"/>
                <a:gd name="T80" fmla="*/ 120 w 186"/>
                <a:gd name="T81" fmla="*/ 182 h 185"/>
                <a:gd name="T82" fmla="*/ 93 w 186"/>
                <a:gd name="T83" fmla="*/ 185 h 185"/>
                <a:gd name="T84" fmla="*/ 74 w 186"/>
                <a:gd name="T85" fmla="*/ 184 h 185"/>
                <a:gd name="T86" fmla="*/ 49 w 186"/>
                <a:gd name="T87" fmla="*/ 174 h 185"/>
                <a:gd name="T88" fmla="*/ 27 w 186"/>
                <a:gd name="T89" fmla="*/ 158 h 185"/>
                <a:gd name="T90" fmla="*/ 10 w 186"/>
                <a:gd name="T91" fmla="*/ 137 h 185"/>
                <a:gd name="T92" fmla="*/ 2 w 186"/>
                <a:gd name="T93" fmla="*/ 111 h 185"/>
                <a:gd name="T94" fmla="*/ 0 w 186"/>
                <a:gd name="T95" fmla="*/ 92 h 185"/>
                <a:gd name="T96" fmla="*/ 4 w 186"/>
                <a:gd name="T97" fmla="*/ 64 h 185"/>
                <a:gd name="T98" fmla="*/ 15 w 186"/>
                <a:gd name="T99" fmla="*/ 41 h 185"/>
                <a:gd name="T100" fmla="*/ 33 w 186"/>
                <a:gd name="T101" fmla="*/ 20 h 185"/>
                <a:gd name="T102" fmla="*/ 57 w 186"/>
                <a:gd name="T103" fmla="*/ 7 h 185"/>
                <a:gd name="T104" fmla="*/ 83 w 186"/>
                <a:gd name="T105" fmla="*/ 0 h 185"/>
                <a:gd name="T106" fmla="*/ 102 w 186"/>
                <a:gd name="T107" fmla="*/ 0 h 185"/>
                <a:gd name="T108" fmla="*/ 129 w 186"/>
                <a:gd name="T109" fmla="*/ 7 h 185"/>
                <a:gd name="T110" fmla="*/ 151 w 186"/>
                <a:gd name="T111" fmla="*/ 20 h 185"/>
                <a:gd name="T112" fmla="*/ 169 w 186"/>
                <a:gd name="T113" fmla="*/ 41 h 185"/>
                <a:gd name="T114" fmla="*/ 181 w 186"/>
                <a:gd name="T115" fmla="*/ 64 h 185"/>
                <a:gd name="T116" fmla="*/ 186 w 186"/>
                <a:gd name="T117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6" h="185">
                  <a:moveTo>
                    <a:pt x="79" y="85"/>
                  </a:moveTo>
                  <a:lnTo>
                    <a:pt x="95" y="85"/>
                  </a:lnTo>
                  <a:lnTo>
                    <a:pt x="95" y="85"/>
                  </a:lnTo>
                  <a:lnTo>
                    <a:pt x="102" y="85"/>
                  </a:lnTo>
                  <a:lnTo>
                    <a:pt x="107" y="82"/>
                  </a:lnTo>
                  <a:lnTo>
                    <a:pt x="111" y="80"/>
                  </a:lnTo>
                  <a:lnTo>
                    <a:pt x="111" y="74"/>
                  </a:lnTo>
                  <a:lnTo>
                    <a:pt x="111" y="74"/>
                  </a:lnTo>
                  <a:lnTo>
                    <a:pt x="111" y="69"/>
                  </a:lnTo>
                  <a:lnTo>
                    <a:pt x="108" y="66"/>
                  </a:lnTo>
                  <a:lnTo>
                    <a:pt x="102" y="64"/>
                  </a:lnTo>
                  <a:lnTo>
                    <a:pt x="95" y="64"/>
                  </a:lnTo>
                  <a:lnTo>
                    <a:pt x="79" y="64"/>
                  </a:lnTo>
                  <a:lnTo>
                    <a:pt x="79" y="85"/>
                  </a:lnTo>
                  <a:close/>
                  <a:moveTo>
                    <a:pt x="99" y="43"/>
                  </a:moveTo>
                  <a:lnTo>
                    <a:pt x="99" y="43"/>
                  </a:lnTo>
                  <a:lnTo>
                    <a:pt x="107" y="44"/>
                  </a:lnTo>
                  <a:lnTo>
                    <a:pt x="114" y="45"/>
                  </a:lnTo>
                  <a:lnTo>
                    <a:pt x="120" y="48"/>
                  </a:lnTo>
                  <a:lnTo>
                    <a:pt x="125" y="50"/>
                  </a:lnTo>
                  <a:lnTo>
                    <a:pt x="130" y="55"/>
                  </a:lnTo>
                  <a:lnTo>
                    <a:pt x="132" y="60"/>
                  </a:lnTo>
                  <a:lnTo>
                    <a:pt x="133" y="66"/>
                  </a:lnTo>
                  <a:lnTo>
                    <a:pt x="135" y="73"/>
                  </a:lnTo>
                  <a:lnTo>
                    <a:pt x="135" y="73"/>
                  </a:lnTo>
                  <a:lnTo>
                    <a:pt x="133" y="80"/>
                  </a:lnTo>
                  <a:lnTo>
                    <a:pt x="131" y="86"/>
                  </a:lnTo>
                  <a:lnTo>
                    <a:pt x="129" y="91"/>
                  </a:lnTo>
                  <a:lnTo>
                    <a:pt x="123" y="94"/>
                  </a:lnTo>
                  <a:lnTo>
                    <a:pt x="123" y="94"/>
                  </a:lnTo>
                  <a:lnTo>
                    <a:pt x="127" y="98"/>
                  </a:lnTo>
                  <a:lnTo>
                    <a:pt x="130" y="103"/>
                  </a:lnTo>
                  <a:lnTo>
                    <a:pt x="131" y="109"/>
                  </a:lnTo>
                  <a:lnTo>
                    <a:pt x="132" y="121"/>
                  </a:lnTo>
                  <a:lnTo>
                    <a:pt x="132" y="121"/>
                  </a:lnTo>
                  <a:lnTo>
                    <a:pt x="133" y="130"/>
                  </a:lnTo>
                  <a:lnTo>
                    <a:pt x="133" y="136"/>
                  </a:lnTo>
                  <a:lnTo>
                    <a:pt x="136" y="140"/>
                  </a:lnTo>
                  <a:lnTo>
                    <a:pt x="139" y="142"/>
                  </a:lnTo>
                  <a:lnTo>
                    <a:pt x="112" y="142"/>
                  </a:lnTo>
                  <a:lnTo>
                    <a:pt x="112" y="142"/>
                  </a:lnTo>
                  <a:lnTo>
                    <a:pt x="110" y="135"/>
                  </a:lnTo>
                  <a:lnTo>
                    <a:pt x="108" y="125"/>
                  </a:lnTo>
                  <a:lnTo>
                    <a:pt x="108" y="125"/>
                  </a:lnTo>
                  <a:lnTo>
                    <a:pt x="108" y="113"/>
                  </a:lnTo>
                  <a:lnTo>
                    <a:pt x="107" y="110"/>
                  </a:lnTo>
                  <a:lnTo>
                    <a:pt x="106" y="107"/>
                  </a:lnTo>
                  <a:lnTo>
                    <a:pt x="105" y="106"/>
                  </a:lnTo>
                  <a:lnTo>
                    <a:pt x="102" y="105"/>
                  </a:lnTo>
                  <a:lnTo>
                    <a:pt x="94" y="105"/>
                  </a:lnTo>
                  <a:lnTo>
                    <a:pt x="79" y="105"/>
                  </a:lnTo>
                  <a:lnTo>
                    <a:pt x="79" y="142"/>
                  </a:lnTo>
                  <a:lnTo>
                    <a:pt x="55" y="142"/>
                  </a:lnTo>
                  <a:lnTo>
                    <a:pt x="55" y="43"/>
                  </a:lnTo>
                  <a:lnTo>
                    <a:pt x="99" y="43"/>
                  </a:lnTo>
                  <a:close/>
                  <a:moveTo>
                    <a:pt x="18" y="92"/>
                  </a:moveTo>
                  <a:lnTo>
                    <a:pt x="18" y="92"/>
                  </a:lnTo>
                  <a:lnTo>
                    <a:pt x="19" y="100"/>
                  </a:lnTo>
                  <a:lnTo>
                    <a:pt x="20" y="107"/>
                  </a:lnTo>
                  <a:lnTo>
                    <a:pt x="21" y="115"/>
                  </a:lnTo>
                  <a:lnTo>
                    <a:pt x="24" y="122"/>
                  </a:lnTo>
                  <a:lnTo>
                    <a:pt x="31" y="135"/>
                  </a:lnTo>
                  <a:lnTo>
                    <a:pt x="40" y="146"/>
                  </a:lnTo>
                  <a:lnTo>
                    <a:pt x="51" y="155"/>
                  </a:lnTo>
                  <a:lnTo>
                    <a:pt x="64" y="162"/>
                  </a:lnTo>
                  <a:lnTo>
                    <a:pt x="70" y="165"/>
                  </a:lnTo>
                  <a:lnTo>
                    <a:pt x="77" y="166"/>
                  </a:lnTo>
                  <a:lnTo>
                    <a:pt x="84" y="167"/>
                  </a:lnTo>
                  <a:lnTo>
                    <a:pt x="93" y="168"/>
                  </a:lnTo>
                  <a:lnTo>
                    <a:pt x="93" y="168"/>
                  </a:lnTo>
                  <a:lnTo>
                    <a:pt x="100" y="167"/>
                  </a:lnTo>
                  <a:lnTo>
                    <a:pt x="107" y="166"/>
                  </a:lnTo>
                  <a:lnTo>
                    <a:pt x="114" y="165"/>
                  </a:lnTo>
                  <a:lnTo>
                    <a:pt x="122" y="162"/>
                  </a:lnTo>
                  <a:lnTo>
                    <a:pt x="135" y="155"/>
                  </a:lnTo>
                  <a:lnTo>
                    <a:pt x="145" y="146"/>
                  </a:lnTo>
                  <a:lnTo>
                    <a:pt x="155" y="135"/>
                  </a:lnTo>
                  <a:lnTo>
                    <a:pt x="161" y="122"/>
                  </a:lnTo>
                  <a:lnTo>
                    <a:pt x="163" y="115"/>
                  </a:lnTo>
                  <a:lnTo>
                    <a:pt x="166" y="107"/>
                  </a:lnTo>
                  <a:lnTo>
                    <a:pt x="167" y="100"/>
                  </a:lnTo>
                  <a:lnTo>
                    <a:pt x="167" y="92"/>
                  </a:lnTo>
                  <a:lnTo>
                    <a:pt x="167" y="92"/>
                  </a:lnTo>
                  <a:lnTo>
                    <a:pt x="167" y="85"/>
                  </a:lnTo>
                  <a:lnTo>
                    <a:pt x="166" y="78"/>
                  </a:lnTo>
                  <a:lnTo>
                    <a:pt x="163" y="70"/>
                  </a:lnTo>
                  <a:lnTo>
                    <a:pt x="161" y="63"/>
                  </a:lnTo>
                  <a:lnTo>
                    <a:pt x="155" y="50"/>
                  </a:lnTo>
                  <a:lnTo>
                    <a:pt x="145" y="39"/>
                  </a:lnTo>
                  <a:lnTo>
                    <a:pt x="135" y="30"/>
                  </a:lnTo>
                  <a:lnTo>
                    <a:pt x="122" y="23"/>
                  </a:lnTo>
                  <a:lnTo>
                    <a:pt x="114" y="20"/>
                  </a:lnTo>
                  <a:lnTo>
                    <a:pt x="107" y="19"/>
                  </a:lnTo>
                  <a:lnTo>
                    <a:pt x="100" y="18"/>
                  </a:lnTo>
                  <a:lnTo>
                    <a:pt x="93" y="17"/>
                  </a:lnTo>
                  <a:lnTo>
                    <a:pt x="93" y="17"/>
                  </a:lnTo>
                  <a:lnTo>
                    <a:pt x="84" y="18"/>
                  </a:lnTo>
                  <a:lnTo>
                    <a:pt x="77" y="19"/>
                  </a:lnTo>
                  <a:lnTo>
                    <a:pt x="70" y="20"/>
                  </a:lnTo>
                  <a:lnTo>
                    <a:pt x="63" y="23"/>
                  </a:lnTo>
                  <a:lnTo>
                    <a:pt x="51" y="30"/>
                  </a:lnTo>
                  <a:lnTo>
                    <a:pt x="40" y="39"/>
                  </a:lnTo>
                  <a:lnTo>
                    <a:pt x="31" y="50"/>
                  </a:lnTo>
                  <a:lnTo>
                    <a:pt x="24" y="63"/>
                  </a:lnTo>
                  <a:lnTo>
                    <a:pt x="21" y="70"/>
                  </a:lnTo>
                  <a:lnTo>
                    <a:pt x="20" y="78"/>
                  </a:lnTo>
                  <a:lnTo>
                    <a:pt x="19" y="85"/>
                  </a:lnTo>
                  <a:lnTo>
                    <a:pt x="18" y="92"/>
                  </a:lnTo>
                  <a:close/>
                  <a:moveTo>
                    <a:pt x="186" y="92"/>
                  </a:moveTo>
                  <a:lnTo>
                    <a:pt x="186" y="92"/>
                  </a:lnTo>
                  <a:lnTo>
                    <a:pt x="185" y="102"/>
                  </a:lnTo>
                  <a:lnTo>
                    <a:pt x="184" y="111"/>
                  </a:lnTo>
                  <a:lnTo>
                    <a:pt x="181" y="121"/>
                  </a:lnTo>
                  <a:lnTo>
                    <a:pt x="178" y="129"/>
                  </a:lnTo>
                  <a:lnTo>
                    <a:pt x="174" y="137"/>
                  </a:lnTo>
                  <a:lnTo>
                    <a:pt x="169" y="145"/>
                  </a:lnTo>
                  <a:lnTo>
                    <a:pt x="165" y="152"/>
                  </a:lnTo>
                  <a:lnTo>
                    <a:pt x="159" y="158"/>
                  </a:lnTo>
                  <a:lnTo>
                    <a:pt x="151" y="165"/>
                  </a:lnTo>
                  <a:lnTo>
                    <a:pt x="144" y="170"/>
                  </a:lnTo>
                  <a:lnTo>
                    <a:pt x="137" y="174"/>
                  </a:lnTo>
                  <a:lnTo>
                    <a:pt x="129" y="178"/>
                  </a:lnTo>
                  <a:lnTo>
                    <a:pt x="120" y="182"/>
                  </a:lnTo>
                  <a:lnTo>
                    <a:pt x="112" y="184"/>
                  </a:lnTo>
                  <a:lnTo>
                    <a:pt x="102" y="185"/>
                  </a:lnTo>
                  <a:lnTo>
                    <a:pt x="93" y="185"/>
                  </a:lnTo>
                  <a:lnTo>
                    <a:pt x="93" y="185"/>
                  </a:lnTo>
                  <a:lnTo>
                    <a:pt x="83" y="185"/>
                  </a:lnTo>
                  <a:lnTo>
                    <a:pt x="74" y="184"/>
                  </a:lnTo>
                  <a:lnTo>
                    <a:pt x="65" y="182"/>
                  </a:lnTo>
                  <a:lnTo>
                    <a:pt x="57" y="178"/>
                  </a:lnTo>
                  <a:lnTo>
                    <a:pt x="49" y="174"/>
                  </a:lnTo>
                  <a:lnTo>
                    <a:pt x="40" y="170"/>
                  </a:lnTo>
                  <a:lnTo>
                    <a:pt x="33" y="165"/>
                  </a:lnTo>
                  <a:lnTo>
                    <a:pt x="27" y="158"/>
                  </a:lnTo>
                  <a:lnTo>
                    <a:pt x="21" y="152"/>
                  </a:lnTo>
                  <a:lnTo>
                    <a:pt x="15" y="145"/>
                  </a:lnTo>
                  <a:lnTo>
                    <a:pt x="10" y="137"/>
                  </a:lnTo>
                  <a:lnTo>
                    <a:pt x="7" y="129"/>
                  </a:lnTo>
                  <a:lnTo>
                    <a:pt x="4" y="121"/>
                  </a:lnTo>
                  <a:lnTo>
                    <a:pt x="2" y="111"/>
                  </a:lnTo>
                  <a:lnTo>
                    <a:pt x="0" y="10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82"/>
                  </a:lnTo>
                  <a:lnTo>
                    <a:pt x="2" y="74"/>
                  </a:lnTo>
                  <a:lnTo>
                    <a:pt x="4" y="64"/>
                  </a:lnTo>
                  <a:lnTo>
                    <a:pt x="7" y="56"/>
                  </a:lnTo>
                  <a:lnTo>
                    <a:pt x="10" y="48"/>
                  </a:lnTo>
                  <a:lnTo>
                    <a:pt x="15" y="41"/>
                  </a:lnTo>
                  <a:lnTo>
                    <a:pt x="21" y="33"/>
                  </a:lnTo>
                  <a:lnTo>
                    <a:pt x="27" y="26"/>
                  </a:lnTo>
                  <a:lnTo>
                    <a:pt x="33" y="20"/>
                  </a:lnTo>
                  <a:lnTo>
                    <a:pt x="40" y="16"/>
                  </a:lnTo>
                  <a:lnTo>
                    <a:pt x="49" y="11"/>
                  </a:lnTo>
                  <a:lnTo>
                    <a:pt x="57" y="7"/>
                  </a:lnTo>
                  <a:lnTo>
                    <a:pt x="65" y="4"/>
                  </a:lnTo>
                  <a:lnTo>
                    <a:pt x="74" y="1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102" y="0"/>
                  </a:lnTo>
                  <a:lnTo>
                    <a:pt x="112" y="1"/>
                  </a:lnTo>
                  <a:lnTo>
                    <a:pt x="120" y="4"/>
                  </a:lnTo>
                  <a:lnTo>
                    <a:pt x="129" y="7"/>
                  </a:lnTo>
                  <a:lnTo>
                    <a:pt x="137" y="11"/>
                  </a:lnTo>
                  <a:lnTo>
                    <a:pt x="144" y="16"/>
                  </a:lnTo>
                  <a:lnTo>
                    <a:pt x="151" y="20"/>
                  </a:lnTo>
                  <a:lnTo>
                    <a:pt x="159" y="26"/>
                  </a:lnTo>
                  <a:lnTo>
                    <a:pt x="165" y="33"/>
                  </a:lnTo>
                  <a:lnTo>
                    <a:pt x="169" y="41"/>
                  </a:lnTo>
                  <a:lnTo>
                    <a:pt x="174" y="48"/>
                  </a:lnTo>
                  <a:lnTo>
                    <a:pt x="178" y="56"/>
                  </a:lnTo>
                  <a:lnTo>
                    <a:pt x="181" y="64"/>
                  </a:lnTo>
                  <a:lnTo>
                    <a:pt x="184" y="74"/>
                  </a:lnTo>
                  <a:lnTo>
                    <a:pt x="185" y="82"/>
                  </a:lnTo>
                  <a:lnTo>
                    <a:pt x="186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374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ext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311150" y="636588"/>
            <a:ext cx="8521700" cy="5586412"/>
          </a:xfrm>
          <a:prstGeom prst="rect">
            <a:avLst/>
          </a:prstGeom>
          <a:solidFill>
            <a:schemeClr val="accent1">
              <a:alpha val="20000"/>
            </a:schemeClr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6318" y="1544637"/>
            <a:ext cx="7071362" cy="3953194"/>
          </a:xfrm>
          <a:prstGeom prst="rect">
            <a:avLst/>
          </a:prstGeom>
        </p:spPr>
        <p:txBody>
          <a:bodyPr lIns="0" tIns="0" rIns="0" bIns="91440" anchor="t">
            <a:noAutofit/>
          </a:bodyPr>
          <a:lstStyle>
            <a:lvl1pPr>
              <a:lnSpc>
                <a:spcPct val="90000"/>
              </a:lnSpc>
              <a:defRPr sz="3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311150" y="636588"/>
            <a:ext cx="8520113" cy="182880"/>
          </a:xfrm>
          <a:prstGeom prst="rect">
            <a:avLst/>
          </a:prstGeom>
          <a:solidFill>
            <a:schemeClr val="accent1"/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5452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11150" y="636588"/>
            <a:ext cx="8521700" cy="5586412"/>
          </a:xfrm>
          <a:prstGeom prst="rect">
            <a:avLst/>
          </a:prstGeom>
          <a:solidFill>
            <a:schemeClr val="accent1">
              <a:alpha val="20000"/>
            </a:schemeClr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4080" y="108067"/>
            <a:ext cx="8518770" cy="526935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151" y="931333"/>
            <a:ext cx="8520234" cy="529166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311150" y="636588"/>
            <a:ext cx="8520113" cy="182880"/>
          </a:xfrm>
          <a:prstGeom prst="rect">
            <a:avLst/>
          </a:prstGeom>
          <a:solidFill>
            <a:schemeClr val="accent1"/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60406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80" r:id="rId2"/>
    <p:sldLayoutId id="2147483885" r:id="rId3"/>
    <p:sldLayoutId id="2147483874" r:id="rId4"/>
    <p:sldLayoutId id="2147483876" r:id="rId5"/>
    <p:sldLayoutId id="2147483879" r:id="rId6"/>
    <p:sldLayoutId id="2147483708" r:id="rId7"/>
    <p:sldLayoutId id="2147483891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425" indent="-225425" algn="l" defTabSz="457200" rtl="0" eaLnBrk="1" latinLnBrk="0" hangingPunct="1">
        <a:spcBef>
          <a:spcPts val="0"/>
        </a:spcBef>
        <a:spcAft>
          <a:spcPts val="1000"/>
        </a:spcAft>
        <a:buClrTx/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8125" algn="l" defTabSz="457200" rtl="0" eaLnBrk="1" latinLnBrk="0" hangingPunct="1">
        <a:spcBef>
          <a:spcPts val="0"/>
        </a:spcBef>
        <a:spcAft>
          <a:spcPts val="1000"/>
        </a:spcAft>
        <a:buClrTx/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8975" indent="-225425" algn="l" defTabSz="457200" rtl="0" eaLnBrk="1" latinLnBrk="0" hangingPunct="1">
        <a:spcBef>
          <a:spcPts val="0"/>
        </a:spcBef>
        <a:spcAft>
          <a:spcPts val="1000"/>
        </a:spcAft>
        <a:buClrTx/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5425" algn="l" defTabSz="457200" rtl="0" eaLnBrk="1" latinLnBrk="0" hangingPunct="1">
        <a:spcBef>
          <a:spcPts val="0"/>
        </a:spcBef>
        <a:spcAft>
          <a:spcPts val="1000"/>
        </a:spcAft>
        <a:buClrTx/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39825" indent="-225425" algn="l" defTabSz="457200" rtl="0" eaLnBrk="1" latinLnBrk="0" hangingPunct="1">
        <a:spcBef>
          <a:spcPts val="0"/>
        </a:spcBef>
        <a:spcAft>
          <a:spcPts val="1000"/>
        </a:spcAft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5" Type="http://schemas.microsoft.com/office/2007/relationships/hdphoto" Target="../media/hdphoto1.wdp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n-US" dirty="0"/>
              <a:t>Web Community Manager</a:t>
            </a:r>
            <a:br>
              <a:rPr lang="en-US" dirty="0"/>
            </a:br>
            <a:r>
              <a:rPr lang="en-US" sz="2400" dirty="0"/>
              <a:t>Managing the Section Workspace, Basic Workshop</a:t>
            </a:r>
            <a:r>
              <a:rPr lang="en-US" sz="2600" dirty="0"/>
              <a:t/>
            </a:r>
            <a:br>
              <a:rPr lang="en-US" sz="2600" dirty="0"/>
            </a:br>
            <a:r>
              <a:rPr lang="en-US" sz="2600" dirty="0"/>
              <a:t/>
            </a:r>
            <a:br>
              <a:rPr lang="en-US" sz="2600" dirty="0"/>
            </a:br>
            <a:r>
              <a:rPr lang="en-US" sz="2000" dirty="0">
                <a:latin typeface="+mn-lt"/>
              </a:rPr>
              <a:t>Today’s Trainer: </a:t>
            </a:r>
            <a:r>
              <a:rPr lang="en-US" sz="2000" dirty="0" smtClean="0">
                <a:latin typeface="+mn-lt"/>
              </a:rPr>
              <a:t>Talia Kamenir </a:t>
            </a:r>
            <a:endParaRPr lang="en-US" sz="2000" dirty="0">
              <a:latin typeface="+mn-lt"/>
            </a:endParaRPr>
          </a:p>
        </p:txBody>
      </p:sp>
      <p:pic>
        <p:nvPicPr>
          <p:cNvPr id="5" name="Picture 4" descr="https://upload.wikimedia.org/wikipedia/commons/a/a1/Blackboard_logo.png"/>
          <p:cNvPicPr/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13" y="6404161"/>
            <a:ext cx="2001240" cy="2835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675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510" y="1101830"/>
            <a:ext cx="6638925" cy="27717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Activity: Add a Document to Display</a:t>
            </a:r>
          </a:p>
        </p:txBody>
      </p:sp>
      <p:sp>
        <p:nvSpPr>
          <p:cNvPr id="4" name="Left Arrow 3"/>
          <p:cNvSpPr/>
          <p:nvPr/>
        </p:nvSpPr>
        <p:spPr>
          <a:xfrm>
            <a:off x="5805739" y="2234220"/>
            <a:ext cx="479834" cy="506994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Left Arrow 6"/>
          <p:cNvSpPr/>
          <p:nvPr/>
        </p:nvSpPr>
        <p:spPr>
          <a:xfrm rot="5400000">
            <a:off x="1245236" y="3694445"/>
            <a:ext cx="479834" cy="506994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12496" y="5475514"/>
            <a:ext cx="2087623" cy="587829"/>
          </a:xfrm>
          <a:prstGeom prst="roundRect">
            <a:avLst/>
          </a:prstGeom>
          <a:ln>
            <a:solidFill>
              <a:srgbClr val="FFCD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137160" tIns="137160" rIns="137160" bIns="137160" rtlCol="0">
            <a:no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Now It’s Your Turn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72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578" y="1285441"/>
            <a:ext cx="4062143" cy="46373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Activity: Add a File Library Page</a:t>
            </a:r>
          </a:p>
        </p:txBody>
      </p:sp>
      <p:sp>
        <p:nvSpPr>
          <p:cNvPr id="4" name="Left Arrow 3"/>
          <p:cNvSpPr/>
          <p:nvPr/>
        </p:nvSpPr>
        <p:spPr>
          <a:xfrm rot="10800000">
            <a:off x="1477743" y="4110751"/>
            <a:ext cx="479834" cy="506994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Chevron 4"/>
          <p:cNvSpPr/>
          <p:nvPr/>
        </p:nvSpPr>
        <p:spPr>
          <a:xfrm flipH="1">
            <a:off x="4971399" y="2201268"/>
            <a:ext cx="893617" cy="126748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7" name="Left Arrow 6"/>
          <p:cNvSpPr/>
          <p:nvPr/>
        </p:nvSpPr>
        <p:spPr>
          <a:xfrm rot="10800000">
            <a:off x="1422253" y="5296849"/>
            <a:ext cx="479834" cy="506994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12496" y="5475514"/>
            <a:ext cx="2087623" cy="587829"/>
          </a:xfrm>
          <a:prstGeom prst="roundRect">
            <a:avLst/>
          </a:prstGeom>
          <a:ln>
            <a:solidFill>
              <a:srgbClr val="FFCD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137160" tIns="137160" rIns="137160" bIns="137160" rtlCol="0">
            <a:no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Now It’s Your Turn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646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55113"/>
          <a:stretch/>
        </p:blipFill>
        <p:spPr>
          <a:xfrm>
            <a:off x="309563" y="857249"/>
            <a:ext cx="8013555" cy="50211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Activity: Add a File</a:t>
            </a:r>
          </a:p>
        </p:txBody>
      </p:sp>
      <p:sp>
        <p:nvSpPr>
          <p:cNvPr id="4" name="Left Arrow 3"/>
          <p:cNvSpPr/>
          <p:nvPr/>
        </p:nvSpPr>
        <p:spPr>
          <a:xfrm rot="10800000">
            <a:off x="5038839" y="5401705"/>
            <a:ext cx="479834" cy="506994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Chevron 4"/>
          <p:cNvSpPr/>
          <p:nvPr/>
        </p:nvSpPr>
        <p:spPr>
          <a:xfrm flipH="1">
            <a:off x="7876309" y="1993450"/>
            <a:ext cx="893617" cy="126748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7" name="Left Arrow 6"/>
          <p:cNvSpPr/>
          <p:nvPr/>
        </p:nvSpPr>
        <p:spPr>
          <a:xfrm rot="10800000">
            <a:off x="4997652" y="2209601"/>
            <a:ext cx="479834" cy="506994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12496" y="5475514"/>
            <a:ext cx="2087623" cy="587829"/>
          </a:xfrm>
          <a:prstGeom prst="roundRect">
            <a:avLst/>
          </a:prstGeom>
          <a:ln>
            <a:solidFill>
              <a:srgbClr val="FFCD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137160" tIns="137160" rIns="137160" bIns="137160" rtlCol="0">
            <a:no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Now It’s Your Turn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908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Commonly Used Apps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Announcements App </a:t>
            </a:r>
            <a:r>
              <a:rPr lang="en-US" dirty="0"/>
              <a:t>- Short and timely reminders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Calendar App </a:t>
            </a:r>
            <a:r>
              <a:rPr lang="en-US" dirty="0"/>
              <a:t>- Events, Schedules, Appointments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Content App </a:t>
            </a:r>
            <a:r>
              <a:rPr lang="en-US" dirty="0"/>
              <a:t>- Text, images, links, files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Document Viewer App </a:t>
            </a:r>
            <a:r>
              <a:rPr lang="en-US" dirty="0"/>
              <a:t>- View a single document in a page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File Library App </a:t>
            </a:r>
            <a:r>
              <a:rPr lang="en-US" dirty="0"/>
              <a:t>- Multiple documents for download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Link Library App </a:t>
            </a:r>
            <a:r>
              <a:rPr lang="en-US" dirty="0"/>
              <a:t>- List of links with descriptions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Photo Gallery App </a:t>
            </a:r>
            <a:r>
              <a:rPr lang="en-US" dirty="0"/>
              <a:t>- Slide show for multiple images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Site Shortcuts App </a:t>
            </a:r>
            <a:r>
              <a:rPr lang="en-US" dirty="0"/>
              <a:t>- Links to popular pages or external sites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Upcoming Events App </a:t>
            </a:r>
            <a:r>
              <a:rPr lang="en-US" dirty="0"/>
              <a:t>- Links to your Schoolwires calendar and shows next few events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99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419550" y="1002362"/>
            <a:ext cx="8218339" cy="4473152"/>
            <a:chOff x="419550" y="1002362"/>
            <a:chExt cx="8218339" cy="4473152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9550" y="1002362"/>
              <a:ext cx="8218339" cy="4473152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654627" y="1517073"/>
              <a:ext cx="5029200" cy="893618"/>
            </a:xfrm>
            <a:prstGeom prst="rect">
              <a:avLst/>
            </a:prstGeom>
            <a:solidFill>
              <a:schemeClr val="tx1"/>
            </a:solidFill>
            <a:ln w="12700" cap="sq">
              <a:solidFill>
                <a:schemeClr val="bg1"/>
              </a:solidFill>
              <a:prstDash val="dash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512128" y="2407506"/>
              <a:ext cx="2171700" cy="893618"/>
            </a:xfrm>
            <a:prstGeom prst="rect">
              <a:avLst/>
            </a:prstGeom>
            <a:solidFill>
              <a:schemeClr val="tx1"/>
            </a:solidFill>
            <a:ln w="12700" cap="sq">
              <a:solidFill>
                <a:schemeClr val="bg1"/>
              </a:solidFill>
              <a:prstDash val="dash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54627" y="2410412"/>
              <a:ext cx="3023755" cy="893618"/>
            </a:xfrm>
            <a:prstGeom prst="rect">
              <a:avLst/>
            </a:prstGeom>
            <a:solidFill>
              <a:schemeClr val="tx1"/>
            </a:solidFill>
            <a:ln w="12700" cap="sq">
              <a:solidFill>
                <a:schemeClr val="bg1"/>
              </a:solidFill>
              <a:prstDash val="dash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54627" y="3300845"/>
              <a:ext cx="5029200" cy="893618"/>
            </a:xfrm>
            <a:prstGeom prst="rect">
              <a:avLst/>
            </a:prstGeom>
            <a:solidFill>
              <a:schemeClr val="tx1"/>
            </a:solidFill>
            <a:ln w="12700" cap="sq">
              <a:solidFill>
                <a:schemeClr val="bg1"/>
              </a:solidFill>
              <a:prstDash val="dash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Activity: Modify the Page Layout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12496" y="5475514"/>
            <a:ext cx="2087623" cy="587829"/>
          </a:xfrm>
          <a:prstGeom prst="roundRect">
            <a:avLst/>
          </a:prstGeom>
          <a:ln>
            <a:solidFill>
              <a:srgbClr val="FFCD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137160" tIns="137160" rIns="137160" bIns="137160" rtlCol="0">
            <a:no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Now It’s Your Turn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848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C:\Users\mmertz\AppData\Local\Temp\SNAGHTMLa50359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207" y="1435061"/>
            <a:ext cx="2459114" cy="79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C:\Users\mmertz\AppData\Local\Temp\SNAGHTMLa4f5ca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95" y="3415979"/>
            <a:ext cx="3627601" cy="2788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Activity: Page Options &amp; Organizing Pages</a:t>
            </a:r>
          </a:p>
        </p:txBody>
      </p:sp>
      <p:sp>
        <p:nvSpPr>
          <p:cNvPr id="8" name="Chevron 7"/>
          <p:cNvSpPr/>
          <p:nvPr/>
        </p:nvSpPr>
        <p:spPr>
          <a:xfrm flipH="1">
            <a:off x="3107845" y="3808623"/>
            <a:ext cx="371193" cy="126748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12" name="Left Arrow 11"/>
          <p:cNvSpPr/>
          <p:nvPr/>
        </p:nvSpPr>
        <p:spPr>
          <a:xfrm rot="2948260">
            <a:off x="6407819" y="1981338"/>
            <a:ext cx="479834" cy="506994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Chevron 14"/>
          <p:cNvSpPr/>
          <p:nvPr/>
        </p:nvSpPr>
        <p:spPr>
          <a:xfrm flipH="1">
            <a:off x="3135426" y="5404281"/>
            <a:ext cx="371193" cy="126748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j-lt"/>
            </a:endParaRPr>
          </a:p>
        </p:txBody>
      </p:sp>
      <p:pic>
        <p:nvPicPr>
          <p:cNvPr id="14344" name="Picture 8" descr="C:\Users\mmertz\AppData\Local\Temp\SNAGHTMLa51de2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95" y="1435061"/>
            <a:ext cx="4380914" cy="178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Left Arrow 16"/>
          <p:cNvSpPr/>
          <p:nvPr/>
        </p:nvSpPr>
        <p:spPr>
          <a:xfrm rot="2948260">
            <a:off x="4485926" y="1874035"/>
            <a:ext cx="479834" cy="506994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175704" y="894150"/>
            <a:ext cx="390710" cy="442699"/>
            <a:chOff x="355014" y="1628466"/>
            <a:chExt cx="390710" cy="442699"/>
          </a:xfrm>
        </p:grpSpPr>
        <p:sp>
          <p:nvSpPr>
            <p:cNvPr id="19" name="Oval 18"/>
            <p:cNvSpPr/>
            <p:nvPr/>
          </p:nvSpPr>
          <p:spPr>
            <a:xfrm>
              <a:off x="399495" y="1724936"/>
              <a:ext cx="346229" cy="346229"/>
            </a:xfrm>
            <a:prstGeom prst="ellipse">
              <a:avLst/>
            </a:prstGeom>
            <a:solidFill>
              <a:schemeClr val="tx1"/>
            </a:solidFill>
            <a:ln w="12700" cap="sq">
              <a:noFill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55014" y="1628466"/>
              <a:ext cx="276878" cy="399495"/>
            </a:xfrm>
            <a:prstGeom prst="rect">
              <a:avLst/>
            </a:prstGeom>
            <a:noFill/>
          </p:spPr>
          <p:txBody>
            <a:bodyPr wrap="square" lIns="137160" tIns="137160" rIns="137160" bIns="137160" rtlCol="0">
              <a:no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1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264405" y="894150"/>
            <a:ext cx="390710" cy="442699"/>
            <a:chOff x="355014" y="1628466"/>
            <a:chExt cx="390710" cy="442699"/>
          </a:xfrm>
        </p:grpSpPr>
        <p:sp>
          <p:nvSpPr>
            <p:cNvPr id="22" name="Oval 21"/>
            <p:cNvSpPr/>
            <p:nvPr/>
          </p:nvSpPr>
          <p:spPr>
            <a:xfrm>
              <a:off x="399495" y="1724936"/>
              <a:ext cx="346229" cy="346229"/>
            </a:xfrm>
            <a:prstGeom prst="ellipse">
              <a:avLst/>
            </a:prstGeom>
            <a:solidFill>
              <a:schemeClr val="tx1"/>
            </a:solidFill>
            <a:ln w="12700" cap="sq">
              <a:noFill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55014" y="1628466"/>
              <a:ext cx="276878" cy="399495"/>
            </a:xfrm>
            <a:prstGeom prst="rect">
              <a:avLst/>
            </a:prstGeom>
            <a:noFill/>
          </p:spPr>
          <p:txBody>
            <a:bodyPr wrap="square" lIns="137160" tIns="137160" rIns="137160" bIns="137160" rtlCol="0">
              <a:no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2</a:t>
              </a:r>
            </a:p>
          </p:txBody>
        </p:sp>
      </p:grpSp>
      <p:cxnSp>
        <p:nvCxnSpPr>
          <p:cNvPr id="4" name="Straight Connector 3"/>
          <p:cNvCxnSpPr/>
          <p:nvPr/>
        </p:nvCxnSpPr>
        <p:spPr>
          <a:xfrm>
            <a:off x="5042518" y="1961965"/>
            <a:ext cx="0" cy="3282156"/>
          </a:xfrm>
          <a:prstGeom prst="line">
            <a:avLst/>
          </a:prstGeom>
          <a:ln w="12700" cap="sq">
            <a:solidFill>
              <a:schemeClr val="bg2">
                <a:lumMod val="75000"/>
              </a:schemeClr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346" name="Picture 10" descr="C:\Users\mmertz\AppData\Local\Temp\SNAGHTMLa57010f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207" y="2582130"/>
            <a:ext cx="2717042" cy="258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6612496" y="5475514"/>
            <a:ext cx="2087623" cy="587829"/>
          </a:xfrm>
          <a:prstGeom prst="roundRect">
            <a:avLst/>
          </a:prstGeom>
          <a:ln>
            <a:solidFill>
              <a:srgbClr val="FFCD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137160" tIns="137160" rIns="137160" bIns="137160" rtlCol="0">
            <a:no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Now It’s Your Turn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6" name="Curved Down Arrow 15"/>
          <p:cNvSpPr/>
          <p:nvPr/>
        </p:nvSpPr>
        <p:spPr>
          <a:xfrm rot="5400000" flipH="1">
            <a:off x="6636158" y="4295516"/>
            <a:ext cx="673325" cy="285257"/>
          </a:xfrm>
          <a:prstGeom prst="curvedDownArrow">
            <a:avLst/>
          </a:prstGeom>
          <a:solidFill>
            <a:srgbClr val="C00000"/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4909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Activity: Delete and Restore Page</a:t>
            </a:r>
          </a:p>
        </p:txBody>
      </p:sp>
      <p:pic>
        <p:nvPicPr>
          <p:cNvPr id="3074" name="Picture 2" descr="C:\Users\mmertz\AppData\Local\Temp\SNAGHTML4897048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72" y="1047904"/>
            <a:ext cx="5108883" cy="308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mmertz\AppData\Local\Temp\SNAGHTML489782c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232" y="1047904"/>
            <a:ext cx="2635688" cy="127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mmertz\AppData\Local\Temp\SNAGHTML4897fb1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72" y="4399026"/>
            <a:ext cx="2853955" cy="81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mmertz\AppData\Local\Temp\SNAGHTML489857f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278" y="4399026"/>
            <a:ext cx="4505115" cy="136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612496" y="5573172"/>
            <a:ext cx="2087623" cy="587829"/>
          </a:xfrm>
          <a:prstGeom prst="roundRect">
            <a:avLst/>
          </a:prstGeom>
          <a:ln>
            <a:solidFill>
              <a:srgbClr val="FFCD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137160" tIns="137160" rIns="137160" bIns="137160" rtlCol="0">
            <a:no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Now It’s Your Turn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" name="Left Arrow 7"/>
          <p:cNvSpPr/>
          <p:nvPr/>
        </p:nvSpPr>
        <p:spPr>
          <a:xfrm rot="2948260">
            <a:off x="5315059" y="2370575"/>
            <a:ext cx="479834" cy="506994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Left Arrow 8"/>
          <p:cNvSpPr/>
          <p:nvPr/>
        </p:nvSpPr>
        <p:spPr>
          <a:xfrm rot="2948260">
            <a:off x="5183286" y="3392927"/>
            <a:ext cx="479834" cy="506994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Left Arrow 9"/>
          <p:cNvSpPr/>
          <p:nvPr/>
        </p:nvSpPr>
        <p:spPr>
          <a:xfrm rot="2948260">
            <a:off x="8010361" y="1990132"/>
            <a:ext cx="479834" cy="506994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Left Arrow 10"/>
          <p:cNvSpPr/>
          <p:nvPr/>
        </p:nvSpPr>
        <p:spPr>
          <a:xfrm rot="2948260">
            <a:off x="2822420" y="4875506"/>
            <a:ext cx="479834" cy="506994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Left Arrow 11"/>
          <p:cNvSpPr/>
          <p:nvPr/>
        </p:nvSpPr>
        <p:spPr>
          <a:xfrm rot="2948260">
            <a:off x="7380878" y="5230783"/>
            <a:ext cx="479834" cy="506994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09563" y="1896334"/>
            <a:ext cx="390710" cy="442699"/>
            <a:chOff x="355014" y="1628466"/>
            <a:chExt cx="390710" cy="442699"/>
          </a:xfrm>
        </p:grpSpPr>
        <p:sp>
          <p:nvSpPr>
            <p:cNvPr id="14" name="Oval 13"/>
            <p:cNvSpPr/>
            <p:nvPr/>
          </p:nvSpPr>
          <p:spPr>
            <a:xfrm>
              <a:off x="399495" y="1724936"/>
              <a:ext cx="346229" cy="346229"/>
            </a:xfrm>
            <a:prstGeom prst="ellipse">
              <a:avLst/>
            </a:prstGeom>
            <a:solidFill>
              <a:schemeClr val="tx1"/>
            </a:solidFill>
            <a:ln w="12700" cap="sq">
              <a:noFill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55014" y="1628466"/>
              <a:ext cx="276878" cy="399495"/>
            </a:xfrm>
            <a:prstGeom prst="rect">
              <a:avLst/>
            </a:prstGeom>
            <a:noFill/>
          </p:spPr>
          <p:txBody>
            <a:bodyPr wrap="square" lIns="137160" tIns="137160" rIns="137160" bIns="137160" rtlCol="0">
              <a:no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1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54044" y="4560358"/>
            <a:ext cx="390710" cy="442699"/>
            <a:chOff x="355014" y="1628466"/>
            <a:chExt cx="390710" cy="442699"/>
          </a:xfrm>
        </p:grpSpPr>
        <p:sp>
          <p:nvSpPr>
            <p:cNvPr id="17" name="Oval 16"/>
            <p:cNvSpPr/>
            <p:nvPr/>
          </p:nvSpPr>
          <p:spPr>
            <a:xfrm>
              <a:off x="399495" y="1724936"/>
              <a:ext cx="346229" cy="346229"/>
            </a:xfrm>
            <a:prstGeom prst="ellipse">
              <a:avLst/>
            </a:prstGeom>
            <a:solidFill>
              <a:schemeClr val="tx1"/>
            </a:solidFill>
            <a:ln w="12700" cap="sq">
              <a:noFill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5014" y="1628466"/>
              <a:ext cx="276878" cy="399495"/>
            </a:xfrm>
            <a:prstGeom prst="rect">
              <a:avLst/>
            </a:prstGeom>
            <a:noFill/>
          </p:spPr>
          <p:txBody>
            <a:bodyPr wrap="square" lIns="137160" tIns="137160" rIns="137160" bIns="137160" rtlCol="0">
              <a:no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2</a:t>
              </a:r>
            </a:p>
          </p:txBody>
        </p:sp>
      </p:grpSp>
      <p:cxnSp>
        <p:nvCxnSpPr>
          <p:cNvPr id="19" name="Straight Connector 18"/>
          <p:cNvCxnSpPr/>
          <p:nvPr/>
        </p:nvCxnSpPr>
        <p:spPr>
          <a:xfrm>
            <a:off x="2235158" y="4229552"/>
            <a:ext cx="3996966" cy="0"/>
          </a:xfrm>
          <a:prstGeom prst="line">
            <a:avLst/>
          </a:prstGeom>
          <a:ln w="12700" cap="sq">
            <a:solidFill>
              <a:schemeClr val="bg2">
                <a:lumMod val="75000"/>
              </a:schemeClr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012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1343" y="350564"/>
            <a:ext cx="5980911" cy="21668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0" tIns="274320" rIns="274320" bIns="2743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2800" dirty="0">
              <a:solidFill>
                <a:schemeClr val="tx1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343" y="734758"/>
            <a:ext cx="8172704" cy="5468817"/>
          </a:xfrm>
        </p:spPr>
        <p:txBody>
          <a:bodyPr/>
          <a:lstStyle/>
          <a:p>
            <a:r>
              <a:rPr lang="en-US" sz="2800" b="1" dirty="0"/>
              <a:t>In today’s workshop our focus was to help you:</a:t>
            </a:r>
          </a:p>
          <a:p>
            <a:endParaRPr lang="en-US" sz="2800" b="1" dirty="0"/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Understand the layout of the Section Workspace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Access Section Workspace Tools &amp; Resources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Designate a user as a Section Editor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Understand the elements of a Page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Add Pages to a Section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Manage Page Apps and Layout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Organize, delete, and recover Pages in a Section.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44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1463" y="434050"/>
            <a:ext cx="8214596" cy="94207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0" tIns="274320" rIns="274320" bIns="2743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We hope you’ve enjoyed today’s Workshop.</a:t>
            </a:r>
          </a:p>
        </p:txBody>
      </p:sp>
      <p:sp>
        <p:nvSpPr>
          <p:cNvPr id="3" name="Rectangle 2"/>
          <p:cNvSpPr/>
          <p:nvPr/>
        </p:nvSpPr>
        <p:spPr>
          <a:xfrm>
            <a:off x="431463" y="5565856"/>
            <a:ext cx="8214596" cy="94207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0" tIns="274320" rIns="274320" bIns="2743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Let us know how we’re doing!</a:t>
            </a:r>
          </a:p>
        </p:txBody>
      </p:sp>
    </p:spTree>
    <p:extLst>
      <p:ext uri="{BB962C8B-B14F-4D97-AF65-F5344CB8AC3E}">
        <p14:creationId xmlns:p14="http://schemas.microsoft.com/office/powerpoint/2010/main" val="421544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31463" y="304180"/>
            <a:ext cx="5980911" cy="21668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0" tIns="274320" rIns="274320" bIns="2743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2800" dirty="0">
              <a:solidFill>
                <a:schemeClr val="tx1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48310" y="860265"/>
            <a:ext cx="8086090" cy="5101264"/>
          </a:xfrm>
        </p:spPr>
        <p:txBody>
          <a:bodyPr/>
          <a:lstStyle/>
          <a:p>
            <a:r>
              <a:rPr lang="en-US" sz="2400" b="1" dirty="0"/>
              <a:t>At the end of today’s hands-on workshop you will :</a:t>
            </a:r>
          </a:p>
          <a:p>
            <a:endParaRPr lang="en-US" sz="2400" b="1" dirty="0"/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Understand the layout of the Section Workspace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Access Section Workspace Tools &amp; Resources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Designate a user as a Section Editor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Understand the elements of a Page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Add Pages to a Section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Manage Page Apps and Layout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Organize, delete, and recover Pages in a Section.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0">
              <a:spcAft>
                <a:spcPts val="1200"/>
              </a:spcAft>
            </a:pPr>
            <a:endParaRPr lang="en-US" sz="2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45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0717" y="1074199"/>
            <a:ext cx="8513686" cy="5337346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26" name="Picture 2" descr="http://abovethelaw.com/wp-content/uploads/2013/03/file-cabinet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9329" y="1741564"/>
            <a:ext cx="4674195" cy="466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0716" y="257375"/>
            <a:ext cx="8513687" cy="976621"/>
          </a:xfrm>
        </p:spPr>
        <p:txBody>
          <a:bodyPr/>
          <a:lstStyle/>
          <a:p>
            <a:pPr algn="ctr"/>
            <a:r>
              <a:rPr lang="en-US" sz="2800" dirty="0"/>
              <a:t>This File Cabinet Represents your site/sub-site.</a:t>
            </a:r>
          </a:p>
        </p:txBody>
      </p:sp>
      <p:sp>
        <p:nvSpPr>
          <p:cNvPr id="80" name="AutoShape 68"/>
          <p:cNvSpPr>
            <a:spLocks/>
          </p:cNvSpPr>
          <p:nvPr/>
        </p:nvSpPr>
        <p:spPr bwMode="auto">
          <a:xfrm>
            <a:off x="553046" y="4067676"/>
            <a:ext cx="1830205" cy="869826"/>
          </a:xfrm>
          <a:prstGeom prst="borderCallout2">
            <a:avLst>
              <a:gd name="adj1" fmla="val 16806"/>
              <a:gd name="adj2" fmla="val 105500"/>
              <a:gd name="adj3" fmla="val 16806"/>
              <a:gd name="adj4" fmla="val 123523"/>
              <a:gd name="adj5" fmla="val 78431"/>
              <a:gd name="adj6" fmla="val 141542"/>
            </a:avLst>
          </a:prstGeom>
          <a:noFill/>
          <a:ln w="19050" algn="in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 lIns="36576" tIns="36576" rIns="36576" bIns="36576"/>
          <a:lstStyle/>
          <a:p>
            <a:pPr marL="119063" algn="l">
              <a:spcAft>
                <a:spcPts val="1000"/>
              </a:spcAft>
            </a:pPr>
            <a:r>
              <a:rPr lang="en-US" sz="1200" b="0" dirty="0">
                <a:solidFill>
                  <a:schemeClr val="bg1"/>
                </a:solidFill>
                <a:latin typeface="Arial" charset="0"/>
                <a:cs typeface="Arial" charset="0"/>
              </a:rPr>
              <a:t>      </a:t>
            </a:r>
            <a:r>
              <a:rPr lang="en-US" sz="1200" b="0" dirty="0">
                <a:solidFill>
                  <a:schemeClr val="bg1"/>
                </a:solidFill>
                <a:cs typeface="Arial" charset="0"/>
              </a:rPr>
              <a:t>Each </a:t>
            </a:r>
            <a:r>
              <a:rPr lang="en-US" sz="1200" b="1" i="1" dirty="0">
                <a:solidFill>
                  <a:schemeClr val="bg1"/>
                </a:solidFill>
                <a:cs typeface="Arial" charset="0"/>
              </a:rPr>
              <a:t>CHANNEL </a:t>
            </a:r>
            <a:r>
              <a:rPr lang="en-US" sz="1200" b="0" dirty="0">
                <a:solidFill>
                  <a:schemeClr val="bg1"/>
                </a:solidFill>
                <a:cs typeface="Arial" charset="0"/>
              </a:rPr>
              <a:t>is</a:t>
            </a:r>
            <a:br>
              <a:rPr lang="en-US" sz="1200" b="0" dirty="0">
                <a:solidFill>
                  <a:schemeClr val="bg1"/>
                </a:solidFill>
                <a:cs typeface="Arial" charset="0"/>
              </a:rPr>
            </a:br>
            <a:r>
              <a:rPr lang="en-US" sz="1200" b="0" dirty="0">
                <a:solidFill>
                  <a:schemeClr val="bg1"/>
                </a:solidFill>
                <a:cs typeface="Arial" charset="0"/>
              </a:rPr>
              <a:t>       like a </a:t>
            </a:r>
            <a:r>
              <a:rPr lang="en-US" sz="1200" i="1" dirty="0">
                <a:solidFill>
                  <a:schemeClr val="bg1"/>
                </a:solidFill>
                <a:cs typeface="Arial" charset="0"/>
              </a:rPr>
              <a:t>DRAWER</a:t>
            </a:r>
            <a:r>
              <a:rPr lang="en-US" sz="1200" b="0" dirty="0">
                <a:solidFill>
                  <a:schemeClr val="bg1"/>
                </a:solidFill>
                <a:cs typeface="Arial" charset="0"/>
              </a:rPr>
              <a:t>-</a:t>
            </a:r>
            <a:br>
              <a:rPr lang="en-US" sz="1200" b="0" dirty="0">
                <a:solidFill>
                  <a:schemeClr val="bg1"/>
                </a:solidFill>
                <a:cs typeface="Arial" charset="0"/>
              </a:rPr>
            </a:br>
            <a:r>
              <a:rPr lang="en-US" sz="1200" b="0" dirty="0">
                <a:solidFill>
                  <a:schemeClr val="bg1"/>
                </a:solidFill>
                <a:cs typeface="Arial" charset="0"/>
              </a:rPr>
              <a:t>       containing similar</a:t>
            </a:r>
            <a:br>
              <a:rPr lang="en-US" sz="1200" b="0" dirty="0">
                <a:solidFill>
                  <a:schemeClr val="bg1"/>
                </a:solidFill>
                <a:cs typeface="Arial" charset="0"/>
              </a:rPr>
            </a:br>
            <a:r>
              <a:rPr lang="en-US" sz="1200" b="0" dirty="0">
                <a:solidFill>
                  <a:schemeClr val="bg1"/>
                </a:solidFill>
                <a:cs typeface="Arial" charset="0"/>
              </a:rPr>
              <a:t>       information.</a:t>
            </a:r>
            <a:endParaRPr lang="en-US" sz="12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0977" y="4085607"/>
            <a:ext cx="228189" cy="22911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1" name="AutoShape 58"/>
          <p:cNvSpPr>
            <a:spLocks/>
          </p:cNvSpPr>
          <p:nvPr/>
        </p:nvSpPr>
        <p:spPr bwMode="auto">
          <a:xfrm>
            <a:off x="5854533" y="1606695"/>
            <a:ext cx="2485750" cy="808469"/>
          </a:xfrm>
          <a:prstGeom prst="borderCallout2">
            <a:avLst>
              <a:gd name="adj1" fmla="val 17648"/>
              <a:gd name="adj2" fmla="val -4495"/>
              <a:gd name="adj3" fmla="val 17648"/>
              <a:gd name="adj4" fmla="val -24157"/>
              <a:gd name="adj5" fmla="val 87398"/>
              <a:gd name="adj6" fmla="val -64228"/>
            </a:avLst>
          </a:prstGeom>
          <a:noFill/>
          <a:ln w="19050" algn="in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 lIns="36576" tIns="36576" rIns="36576" bIns="36576"/>
          <a:lstStyle/>
          <a:p>
            <a:pPr marL="119063" algn="l">
              <a:spcAft>
                <a:spcPts val="1000"/>
              </a:spcAft>
            </a:pPr>
            <a:r>
              <a:rPr lang="en-US" sz="1100" b="0" dirty="0">
                <a:solidFill>
                  <a:schemeClr val="bg1"/>
                </a:solidFill>
                <a:latin typeface="Arial" charset="0"/>
                <a:cs typeface="Arial" charset="0"/>
              </a:rPr>
              <a:t>         </a:t>
            </a:r>
            <a:r>
              <a:rPr lang="en-US" sz="1200" b="0" dirty="0">
                <a:solidFill>
                  <a:schemeClr val="bg1"/>
                </a:solidFill>
                <a:cs typeface="Arial" charset="0"/>
              </a:rPr>
              <a:t>Within each </a:t>
            </a:r>
            <a:r>
              <a:rPr lang="en-US" sz="1200" dirty="0">
                <a:solidFill>
                  <a:schemeClr val="bg1"/>
                </a:solidFill>
                <a:cs typeface="Arial" charset="0"/>
              </a:rPr>
              <a:t>Channel</a:t>
            </a:r>
            <a:r>
              <a:rPr lang="en-US" sz="1200" i="1" dirty="0">
                <a:solidFill>
                  <a:schemeClr val="bg1"/>
                </a:solidFill>
                <a:cs typeface="Arial" charset="0"/>
              </a:rPr>
              <a:t/>
            </a:r>
            <a:br>
              <a:rPr lang="en-US" sz="1200" i="1" dirty="0">
                <a:solidFill>
                  <a:schemeClr val="bg1"/>
                </a:solidFill>
                <a:cs typeface="Arial" charset="0"/>
              </a:rPr>
            </a:br>
            <a:r>
              <a:rPr lang="en-US" sz="1200" b="0" dirty="0">
                <a:solidFill>
                  <a:schemeClr val="bg1"/>
                </a:solidFill>
                <a:cs typeface="Arial" charset="0"/>
              </a:rPr>
              <a:t>         (DRAWER) is one or more</a:t>
            </a:r>
            <a:r>
              <a:rPr lang="en-US" sz="1200" dirty="0">
                <a:solidFill>
                  <a:schemeClr val="bg1"/>
                </a:solidFill>
                <a:cs typeface="Arial" charset="0"/>
              </a:rPr>
              <a:t>          	</a:t>
            </a:r>
            <a:r>
              <a:rPr lang="en-US" sz="1200" b="0" dirty="0">
                <a:solidFill>
                  <a:schemeClr val="bg1"/>
                </a:solidFill>
                <a:cs typeface="Arial" charset="0"/>
              </a:rPr>
              <a:t>folders or </a:t>
            </a:r>
            <a:r>
              <a:rPr lang="en-US" sz="1200" b="1" i="1" dirty="0">
                <a:solidFill>
                  <a:schemeClr val="bg1"/>
                </a:solidFill>
                <a:cs typeface="Arial" charset="0"/>
              </a:rPr>
              <a:t>SECTIONS</a:t>
            </a:r>
            <a:r>
              <a:rPr lang="en-US" sz="1200" i="1" dirty="0">
                <a:solidFill>
                  <a:schemeClr val="bg1"/>
                </a:solidFill>
                <a:cs typeface="Arial" charset="0"/>
              </a:rPr>
              <a:t>.</a:t>
            </a:r>
            <a:endParaRPr lang="en-US" sz="12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5875459" y="1624626"/>
            <a:ext cx="228189" cy="229116"/>
          </a:xfrm>
          <a:prstGeom prst="rect">
            <a:avLst/>
          </a:prstGeom>
          <a:solidFill>
            <a:srgbClr val="336600"/>
          </a:solidFill>
          <a:ln cap="sq">
            <a:noFill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3" name="Picture 56" descr="MCj04398220000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5401" y="4405322"/>
            <a:ext cx="1314677" cy="1635139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84" name="AutoShape 63"/>
          <p:cNvSpPr>
            <a:spLocks/>
          </p:cNvSpPr>
          <p:nvPr/>
        </p:nvSpPr>
        <p:spPr bwMode="auto">
          <a:xfrm>
            <a:off x="6536839" y="3575703"/>
            <a:ext cx="2144152" cy="829619"/>
          </a:xfrm>
          <a:prstGeom prst="borderCallout2">
            <a:avLst>
              <a:gd name="adj1" fmla="val 18019"/>
              <a:gd name="adj2" fmla="val -4787"/>
              <a:gd name="adj3" fmla="val 18019"/>
              <a:gd name="adj4" fmla="val -19755"/>
              <a:gd name="adj5" fmla="val 106606"/>
              <a:gd name="adj6" fmla="val -34718"/>
            </a:avLst>
          </a:prstGeom>
          <a:noFill/>
          <a:ln w="19050" algn="in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 lIns="36576" tIns="36576" rIns="36576" bIns="36576"/>
          <a:lstStyle/>
          <a:p>
            <a:pPr marL="457200" algn="l">
              <a:spcAft>
                <a:spcPts val="1000"/>
              </a:spcAft>
            </a:pPr>
            <a:r>
              <a:rPr lang="en-US" sz="1200" b="0" dirty="0">
                <a:solidFill>
                  <a:schemeClr val="bg1"/>
                </a:solidFill>
                <a:cs typeface="Arial" charset="0"/>
              </a:rPr>
              <a:t>Within each </a:t>
            </a:r>
            <a:r>
              <a:rPr lang="en-US" sz="1200" dirty="0">
                <a:solidFill>
                  <a:schemeClr val="bg1"/>
                </a:solidFill>
                <a:cs typeface="Arial" charset="0"/>
              </a:rPr>
              <a:t>Section</a:t>
            </a:r>
            <a:r>
              <a:rPr lang="en-US" sz="1200" i="1" dirty="0">
                <a:solidFill>
                  <a:schemeClr val="bg1"/>
                </a:solidFill>
                <a:cs typeface="Arial" charset="0"/>
              </a:rPr>
              <a:t/>
            </a:r>
            <a:br>
              <a:rPr lang="en-US" sz="1200" i="1" dirty="0">
                <a:solidFill>
                  <a:schemeClr val="bg1"/>
                </a:solidFill>
                <a:cs typeface="Arial" charset="0"/>
              </a:rPr>
            </a:br>
            <a:r>
              <a:rPr lang="en-US" sz="1200" b="0" dirty="0">
                <a:solidFill>
                  <a:schemeClr val="bg1"/>
                </a:solidFill>
                <a:cs typeface="Arial" charset="0"/>
              </a:rPr>
              <a:t>(folder) are the </a:t>
            </a:r>
            <a:r>
              <a:rPr lang="en-US" sz="1200" b="1" i="1" dirty="0">
                <a:solidFill>
                  <a:schemeClr val="bg1"/>
                </a:solidFill>
                <a:cs typeface="Arial" charset="0"/>
              </a:rPr>
              <a:t>PAGES</a:t>
            </a:r>
            <a:r>
              <a:rPr lang="en-US" sz="1200" i="1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1200" b="0" dirty="0">
                <a:solidFill>
                  <a:schemeClr val="bg1"/>
                </a:solidFill>
                <a:cs typeface="Arial" charset="0"/>
              </a:rPr>
              <a:t>of information about that section</a:t>
            </a:r>
            <a:r>
              <a:rPr lang="en-US" sz="1200" b="0" dirty="0">
                <a:solidFill>
                  <a:schemeClr val="bg1"/>
                </a:solidFill>
                <a:latin typeface="Arial" charset="0"/>
                <a:cs typeface="Arial" charset="0"/>
              </a:rPr>
              <a:t>.</a:t>
            </a:r>
            <a:endParaRPr lang="en-US" sz="12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6" name="Picture 2" descr="Image result for briefcase clipart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62099" y="4117059"/>
            <a:ext cx="353343" cy="24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dministration 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2666" y="1696384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2.swtrain12.schoolwires.net/Static/V2_15_01/GlobalAssets/Images/Icons/16/newspaper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9749" y="3666672"/>
            <a:ext cx="262532" cy="26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c2.swtrain12.schoolwires.net/Static/V2_15_01/GlobalAssets/Images/Icons/16/cards-bind-address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9749" y="4030563"/>
            <a:ext cx="262532" cy="26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03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Section Workspace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11150" y="4625265"/>
            <a:ext cx="8520113" cy="1604559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US" dirty="0"/>
              <a:t>Summary Tab</a:t>
            </a:r>
          </a:p>
          <a:p>
            <a:pPr lvl="1" fontAlgn="base">
              <a:spcAft>
                <a:spcPts val="0"/>
              </a:spcAft>
            </a:pPr>
            <a:r>
              <a:rPr lang="en-US" dirty="0"/>
              <a:t>Edit/organize current pages</a:t>
            </a:r>
          </a:p>
          <a:p>
            <a:pPr lvl="1" fontAlgn="base">
              <a:spcAft>
                <a:spcPts val="0"/>
              </a:spcAft>
            </a:pPr>
            <a:r>
              <a:rPr lang="en-US" dirty="0"/>
              <a:t>Create new pages</a:t>
            </a:r>
          </a:p>
          <a:p>
            <a:pPr lvl="1" fontAlgn="base">
              <a:spcAft>
                <a:spcPts val="0"/>
              </a:spcAft>
            </a:pPr>
            <a:r>
              <a:rPr lang="en-US" dirty="0"/>
              <a:t>Access the recycle bin</a:t>
            </a:r>
          </a:p>
          <a:p>
            <a:pPr lvl="1" fontAlgn="base">
              <a:spcAft>
                <a:spcPts val="0"/>
              </a:spcAft>
            </a:pPr>
            <a:r>
              <a:rPr lang="en-US" dirty="0"/>
              <a:t>Hot Topics Billboard</a:t>
            </a:r>
          </a:p>
        </p:txBody>
      </p:sp>
      <p:pic>
        <p:nvPicPr>
          <p:cNvPr id="7176" name="Picture 8" descr="C:\Users\mmertz\AppData\Local\Temp\SNAGHTML4963625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50" y="905001"/>
            <a:ext cx="6193603" cy="367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92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Page: Canvas and Apps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63" y="1187946"/>
            <a:ext cx="7996317" cy="453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1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Page: Canvas and Layout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243" y="1074939"/>
            <a:ext cx="8218339" cy="44731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4627" y="1517073"/>
            <a:ext cx="5029200" cy="893618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bg1"/>
            </a:solidFill>
            <a:prstDash val="dash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12128" y="2407506"/>
            <a:ext cx="2171700" cy="893618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bg1"/>
            </a:solidFill>
            <a:prstDash val="dash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4627" y="2410412"/>
            <a:ext cx="3023755" cy="893618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bg1"/>
            </a:solidFill>
            <a:prstDash val="dash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627" y="3300845"/>
            <a:ext cx="5029200" cy="893618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bg1"/>
            </a:solidFill>
            <a:prstDash val="dash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747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197" y="1050292"/>
            <a:ext cx="4203955" cy="48360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Activity: Add a Content Page Type</a:t>
            </a:r>
          </a:p>
        </p:txBody>
      </p:sp>
      <p:sp>
        <p:nvSpPr>
          <p:cNvPr id="4" name="Left Arrow 3"/>
          <p:cNvSpPr/>
          <p:nvPr/>
        </p:nvSpPr>
        <p:spPr>
          <a:xfrm rot="10800000">
            <a:off x="1477744" y="4187602"/>
            <a:ext cx="479834" cy="506994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Chevron 4"/>
          <p:cNvSpPr/>
          <p:nvPr/>
        </p:nvSpPr>
        <p:spPr>
          <a:xfrm flipH="1">
            <a:off x="4971399" y="1944458"/>
            <a:ext cx="893617" cy="126748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7" name="Left Arrow 6"/>
          <p:cNvSpPr/>
          <p:nvPr/>
        </p:nvSpPr>
        <p:spPr>
          <a:xfrm rot="10800000">
            <a:off x="1422253" y="5311635"/>
            <a:ext cx="479834" cy="506994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12496" y="5475514"/>
            <a:ext cx="2087623" cy="587829"/>
          </a:xfrm>
          <a:prstGeom prst="roundRect">
            <a:avLst/>
          </a:prstGeom>
          <a:ln>
            <a:solidFill>
              <a:srgbClr val="FFCD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137160" tIns="137160" rIns="137160" bIns="137160" rtlCol="0">
            <a:no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Now It’s Your Turn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028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55667" b="59549"/>
          <a:stretch/>
        </p:blipFill>
        <p:spPr>
          <a:xfrm>
            <a:off x="556929" y="1055147"/>
            <a:ext cx="7137862" cy="27894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Activity: Add text, image, and links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12496" y="5475514"/>
            <a:ext cx="2087623" cy="587829"/>
          </a:xfrm>
          <a:prstGeom prst="roundRect">
            <a:avLst/>
          </a:prstGeom>
          <a:ln>
            <a:solidFill>
              <a:srgbClr val="FFCD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137160" tIns="137160" rIns="137160" bIns="137160" rtlCol="0">
            <a:no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Now It’s Your Turn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1" name="Text Placeholder 3"/>
          <p:cNvSpPr txBox="1">
            <a:spLocks/>
          </p:cNvSpPr>
          <p:nvPr/>
        </p:nvSpPr>
        <p:spPr>
          <a:xfrm>
            <a:off x="311150" y="4288597"/>
            <a:ext cx="8520113" cy="160455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5425" indent="-225425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Tx/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8125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Tx/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8975" indent="-225425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Tx/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5425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Tx/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9825" indent="-225425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5425" lvl="1" indent="0" fontAlgn="base">
              <a:spcAft>
                <a:spcPts val="0"/>
              </a:spcAft>
              <a:buNone/>
            </a:pPr>
            <a:r>
              <a:rPr lang="en-US" dirty="0"/>
              <a:t>In your Content App</a:t>
            </a:r>
          </a:p>
          <a:p>
            <a:pPr lvl="1" fontAlgn="base">
              <a:spcAft>
                <a:spcPts val="0"/>
              </a:spcAft>
            </a:pPr>
            <a:r>
              <a:rPr lang="en-US" dirty="0"/>
              <a:t>Add Text (type or paste)</a:t>
            </a:r>
          </a:p>
          <a:p>
            <a:pPr lvl="1" fontAlgn="base">
              <a:spcAft>
                <a:spcPts val="0"/>
              </a:spcAft>
            </a:pPr>
            <a:r>
              <a:rPr lang="en-US" dirty="0"/>
              <a:t>Add an Image</a:t>
            </a:r>
          </a:p>
          <a:p>
            <a:pPr lvl="1" fontAlgn="base">
              <a:spcAft>
                <a:spcPts val="0"/>
              </a:spcAft>
            </a:pPr>
            <a:r>
              <a:rPr lang="en-US" dirty="0"/>
              <a:t>Add a Link or File</a:t>
            </a:r>
          </a:p>
          <a:p>
            <a:pPr lvl="1" fontAlgn="base">
              <a:spcAft>
                <a:spcPts val="0"/>
              </a:spcAft>
            </a:pPr>
            <a:r>
              <a:rPr lang="en-US" dirty="0"/>
              <a:t>Save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43163" y="2586038"/>
            <a:ext cx="1178719" cy="364331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31206" y="2588418"/>
            <a:ext cx="369094" cy="364331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78906" y="4607719"/>
            <a:ext cx="600075" cy="304799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4638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0794" y="1307124"/>
            <a:ext cx="3926043" cy="45115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Activity: Add a Document Viewer Page</a:t>
            </a:r>
          </a:p>
        </p:txBody>
      </p:sp>
      <p:sp>
        <p:nvSpPr>
          <p:cNvPr id="4" name="Left Arrow 3"/>
          <p:cNvSpPr/>
          <p:nvPr/>
        </p:nvSpPr>
        <p:spPr>
          <a:xfrm rot="10800000">
            <a:off x="1477744" y="4364248"/>
            <a:ext cx="479834" cy="506994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Chevron 4"/>
          <p:cNvSpPr/>
          <p:nvPr/>
        </p:nvSpPr>
        <p:spPr>
          <a:xfrm flipH="1">
            <a:off x="4971399" y="2201268"/>
            <a:ext cx="893617" cy="126748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7" name="Left Arrow 6"/>
          <p:cNvSpPr/>
          <p:nvPr/>
        </p:nvSpPr>
        <p:spPr>
          <a:xfrm rot="10800000">
            <a:off x="1422253" y="5296849"/>
            <a:ext cx="479834" cy="506994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12496" y="5475514"/>
            <a:ext cx="2087623" cy="587829"/>
          </a:xfrm>
          <a:prstGeom prst="roundRect">
            <a:avLst/>
          </a:prstGeom>
          <a:ln>
            <a:solidFill>
              <a:srgbClr val="FFCD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137160" tIns="137160" rIns="137160" bIns="137160" rtlCol="0">
            <a:no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Now It’s Your Turn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426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b 4-3 dark v1.0">
  <a:themeElements>
    <a:clrScheme name="Blackboard dark">
      <a:dk1>
        <a:srgbClr val="FFFFFF"/>
      </a:dk1>
      <a:lt1>
        <a:srgbClr val="191B23"/>
      </a:lt1>
      <a:dk2>
        <a:srgbClr val="FFFFFF"/>
      </a:dk2>
      <a:lt2>
        <a:srgbClr val="E2E2E2"/>
      </a:lt2>
      <a:accent1>
        <a:srgbClr val="3398CC"/>
      </a:accent1>
      <a:accent2>
        <a:srgbClr val="00CC90"/>
      </a:accent2>
      <a:accent3>
        <a:srgbClr val="FFCD00"/>
      </a:accent3>
      <a:accent4>
        <a:srgbClr val="FF7F41"/>
      </a:accent4>
      <a:accent5>
        <a:srgbClr val="FF0066"/>
      </a:accent5>
      <a:accent6>
        <a:srgbClr val="C800A1"/>
      </a:accent6>
      <a:hlink>
        <a:srgbClr val="3398CC"/>
      </a:hlink>
      <a:folHlink>
        <a:srgbClr val="E2E2E2"/>
      </a:folHlink>
    </a:clrScheme>
    <a:fontScheme name="Blackboard PPT">
      <a:majorFont>
        <a:latin typeface="Georg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 w="12700" cap="sq">
          <a:noFill/>
          <a:miter lim="800000"/>
        </a:ln>
        <a:effectLst/>
      </a:spPr>
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chemeClr val="bg1"/>
            </a:solidFill>
            <a:latin typeface="+mj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miter lim="800000"/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37160" tIns="137160" rIns="137160" bIns="137160" rtlCol="0">
        <a:no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Bb 4-3 dark v1.0</Template>
  <TotalTime>41846</TotalTime>
  <Words>409</Words>
  <Application>Microsoft Macintosh PowerPoint</Application>
  <PresentationFormat>On-screen Show (4:3)</PresentationFormat>
  <Paragraphs>83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Arial Black</vt:lpstr>
      <vt:lpstr>Calibri</vt:lpstr>
      <vt:lpstr>Georgia</vt:lpstr>
      <vt:lpstr>MetaSerif OT Bold</vt:lpstr>
      <vt:lpstr>Bb 4-3 dark v1.0</vt:lpstr>
      <vt:lpstr>Web Community Manager Managing the Section Workspace, Basic Workshop  Today’s Trainer: Talia Kamenir </vt:lpstr>
      <vt:lpstr>PowerPoint Presentation</vt:lpstr>
      <vt:lpstr>This File Cabinet Represents your site/sub-site.</vt:lpstr>
      <vt:lpstr>Section Workspace</vt:lpstr>
      <vt:lpstr>Page: Canvas and Apps</vt:lpstr>
      <vt:lpstr>Page: Canvas and Layout</vt:lpstr>
      <vt:lpstr>Activity: Add a Content Page Type</vt:lpstr>
      <vt:lpstr>Activity: Add text, image, and links</vt:lpstr>
      <vt:lpstr>Activity: Add a Document Viewer Page</vt:lpstr>
      <vt:lpstr>Activity: Add a Document to Display</vt:lpstr>
      <vt:lpstr>Activity: Add a File Library Page</vt:lpstr>
      <vt:lpstr>Activity: Add a File</vt:lpstr>
      <vt:lpstr>Commonly Used Apps</vt:lpstr>
      <vt:lpstr>Activity: Modify the Page Layout</vt:lpstr>
      <vt:lpstr>Activity: Page Options &amp; Organizing Pages</vt:lpstr>
      <vt:lpstr>Activity: Delete and Restore Page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Talia Kamenir</cp:lastModifiedBy>
  <cp:revision>252</cp:revision>
  <cp:lastPrinted>2016-01-21T18:45:05Z</cp:lastPrinted>
  <dcterms:created xsi:type="dcterms:W3CDTF">2015-12-17T12:44:11Z</dcterms:created>
  <dcterms:modified xsi:type="dcterms:W3CDTF">2017-08-21T17:01:51Z</dcterms:modified>
</cp:coreProperties>
</file>