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0" autoAdjust="0"/>
  </p:normalViewPr>
  <p:slideViewPr>
    <p:cSldViewPr snapToGrid="0" snapToObjects="1">
      <p:cViewPr>
        <p:scale>
          <a:sx n="70" d="100"/>
          <a:sy n="70" d="100"/>
        </p:scale>
        <p:origin x="1480" y="3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Erik" userId="315d1e54-0398-45bd-a94c-4f4f573a1750" providerId="ADAL" clId="{4009F698-CEA2-4942-98E2-BFC288AB43E4}"/>
    <pc:docChg chg="custSel modSld">
      <pc:chgData name="Jones, Erik" userId="315d1e54-0398-45bd-a94c-4f4f573a1750" providerId="ADAL" clId="{4009F698-CEA2-4942-98E2-BFC288AB43E4}" dt="2022-09-11T19:00:56.162" v="326" actId="20577"/>
      <pc:docMkLst>
        <pc:docMk/>
      </pc:docMkLst>
      <pc:sldChg chg="modSp mod">
        <pc:chgData name="Jones, Erik" userId="315d1e54-0398-45bd-a94c-4f4f573a1750" providerId="ADAL" clId="{4009F698-CEA2-4942-98E2-BFC288AB43E4}" dt="2022-09-11T19:00:56.162" v="326" actId="20577"/>
        <pc:sldMkLst>
          <pc:docMk/>
          <pc:sldMk cId="308128214" sldId="257"/>
        </pc:sldMkLst>
        <pc:spChg chg="mod">
          <ac:chgData name="Jones, Erik" userId="315d1e54-0398-45bd-a94c-4f4f573a1750" providerId="ADAL" clId="{4009F698-CEA2-4942-98E2-BFC288AB43E4}" dt="2022-09-11T19:00:14.604" v="301" actId="20577"/>
          <ac:spMkLst>
            <pc:docMk/>
            <pc:sldMk cId="308128214" sldId="257"/>
            <ac:spMk id="3" creationId="{00000000-0000-0000-0000-000000000000}"/>
          </ac:spMkLst>
        </pc:spChg>
        <pc:spChg chg="mod">
          <ac:chgData name="Jones, Erik" userId="315d1e54-0398-45bd-a94c-4f4f573a1750" providerId="ADAL" clId="{4009F698-CEA2-4942-98E2-BFC288AB43E4}" dt="2022-09-11T19:00:56.162" v="326" actId="20577"/>
          <ac:spMkLst>
            <pc:docMk/>
            <pc:sldMk cId="308128214" sldId="257"/>
            <ac:spMk id="4" creationId="{00000000-0000-0000-0000-000000000000}"/>
          </ac:spMkLst>
        </pc:spChg>
      </pc:sldChg>
    </pc:docChg>
  </pc:docChgLst>
  <pc:docChgLst>
    <pc:chgData name="Jones, Erik" userId="315d1e54-0398-45bd-a94c-4f4f573a1750" providerId="ADAL" clId="{2AE84941-DB67-43F3-82B9-9ECBF57758B9}"/>
    <pc:docChg chg="undo custSel modSld">
      <pc:chgData name="Jones, Erik" userId="315d1e54-0398-45bd-a94c-4f4f573a1750" providerId="ADAL" clId="{2AE84941-DB67-43F3-82B9-9ECBF57758B9}" dt="2022-06-24T13:31:51.045" v="250" actId="20577"/>
      <pc:docMkLst>
        <pc:docMk/>
      </pc:docMkLst>
      <pc:sldChg chg="modSp mod">
        <pc:chgData name="Jones, Erik" userId="315d1e54-0398-45bd-a94c-4f4f573a1750" providerId="ADAL" clId="{2AE84941-DB67-43F3-82B9-9ECBF57758B9}" dt="2022-06-24T13:31:51.045" v="250" actId="20577"/>
        <pc:sldMkLst>
          <pc:docMk/>
          <pc:sldMk cId="308128214" sldId="257"/>
        </pc:sldMkLst>
        <pc:spChg chg="mod">
          <ac:chgData name="Jones, Erik" userId="315d1e54-0398-45bd-a94c-4f4f573a1750" providerId="ADAL" clId="{2AE84941-DB67-43F3-82B9-9ECBF57758B9}" dt="2022-06-24T13:31:51.045" v="250" actId="20577"/>
          <ac:spMkLst>
            <pc:docMk/>
            <pc:sldMk cId="308128214" sldId="257"/>
            <ac:spMk id="3" creationId="{00000000-0000-0000-0000-000000000000}"/>
          </ac:spMkLst>
        </pc:spChg>
        <pc:spChg chg="mod">
          <ac:chgData name="Jones, Erik" userId="315d1e54-0398-45bd-a94c-4f4f573a1750" providerId="ADAL" clId="{2AE84941-DB67-43F3-82B9-9ECBF57758B9}" dt="2022-06-24T13:31:13.407" v="180" actId="20577"/>
          <ac:spMkLst>
            <pc:docMk/>
            <pc:sldMk cId="308128214" sldId="257"/>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2E151C-DEDE-2647-83F5-EBF72054E983}"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31680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2E151C-DEDE-2647-83F5-EBF72054E983}"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04557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2E151C-DEDE-2647-83F5-EBF72054E983}"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40485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2E151C-DEDE-2647-83F5-EBF72054E983}"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87167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E151C-DEDE-2647-83F5-EBF72054E983}"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76668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2E151C-DEDE-2647-83F5-EBF72054E983}"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5021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2E151C-DEDE-2647-83F5-EBF72054E983}" type="datetimeFigureOut">
              <a:rPr lang="en-US" smtClean="0"/>
              <a:t>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66137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2E151C-DEDE-2647-83F5-EBF72054E983}" type="datetimeFigureOut">
              <a:rPr lang="en-US" smtClean="0"/>
              <a:t>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36360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51C-DEDE-2647-83F5-EBF72054E983}" type="datetimeFigureOut">
              <a:rPr lang="en-US" smtClean="0"/>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123704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369628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E151C-DEDE-2647-83F5-EBF72054E983}"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E56B9-600F-9847-822C-852017768B42}" type="slidenum">
              <a:rPr lang="en-US" smtClean="0"/>
              <a:t>‹#›</a:t>
            </a:fld>
            <a:endParaRPr lang="en-US"/>
          </a:p>
        </p:txBody>
      </p:sp>
    </p:spTree>
    <p:extLst>
      <p:ext uri="{BB962C8B-B14F-4D97-AF65-F5344CB8AC3E}">
        <p14:creationId xmlns:p14="http://schemas.microsoft.com/office/powerpoint/2010/main" val="279157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51C-DEDE-2647-83F5-EBF72054E983}" type="datetimeFigureOut">
              <a:rPr lang="en-US" smtClean="0"/>
              <a:t>9/11/2022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21AE56B9-600F-9847-822C-852017768B42}" type="slidenum">
              <a:rPr lang="en-US" smtClean="0"/>
              <a:t>‹#›</a:t>
            </a:fld>
            <a:endParaRPr lang="en-US"/>
          </a:p>
        </p:txBody>
      </p:sp>
    </p:spTree>
    <p:extLst>
      <p:ext uri="{BB962C8B-B14F-4D97-AF65-F5344CB8AC3E}">
        <p14:creationId xmlns:p14="http://schemas.microsoft.com/office/powerpoint/2010/main" val="323245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jones@alcsny.org" TargetMode="External"/><Relationship Id="rId7" Type="http://schemas.openxmlformats.org/officeDocument/2006/relationships/hyperlink" Target="https://pixabay.com/en/animal-crocodile-lizard-1295377/"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8.21.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0" y="70584"/>
            <a:ext cx="7855276" cy="10058400"/>
          </a:xfrm>
          <a:prstGeom prst="rect">
            <a:avLst/>
          </a:prstGeom>
        </p:spPr>
      </p:pic>
      <p:sp>
        <p:nvSpPr>
          <p:cNvPr id="3" name="TextBox 3"/>
          <p:cNvSpPr txBox="1">
            <a:spLocks noChangeArrowheads="1"/>
          </p:cNvSpPr>
          <p:nvPr/>
        </p:nvSpPr>
        <p:spPr bwMode="auto">
          <a:xfrm>
            <a:off x="396356" y="1670513"/>
            <a:ext cx="6963813" cy="45858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1200"/>
              </a:spcAft>
            </a:pPr>
            <a:r>
              <a:rPr lang="en-US" sz="1400" dirty="0">
                <a:latin typeface="Comic Sans MS" pitchFamily="66" charset="0"/>
                <a:cs typeface="KG The Last Time"/>
              </a:rPr>
              <a:t>	Hello! My name is Mr. Erik Jones and I will be teaching 5</a:t>
            </a:r>
            <a:r>
              <a:rPr lang="en-US" sz="1400" baseline="30000" dirty="0">
                <a:latin typeface="Comic Sans MS" pitchFamily="66" charset="0"/>
                <a:cs typeface="KG The Last Time"/>
              </a:rPr>
              <a:t>th</a:t>
            </a:r>
            <a:r>
              <a:rPr lang="en-US" sz="1400" dirty="0">
                <a:latin typeface="Comic Sans MS" pitchFamily="66" charset="0"/>
                <a:cs typeface="KG The Last Time"/>
              </a:rPr>
              <a:t> Grade Math and Science this year. I am just starting my seventh year of teaching at ALES. A few years ago, I taught 5</a:t>
            </a:r>
            <a:r>
              <a:rPr lang="en-US" sz="1400" baseline="30000" dirty="0">
                <a:latin typeface="Comic Sans MS" pitchFamily="66" charset="0"/>
                <a:cs typeface="KG The Last Time"/>
              </a:rPr>
              <a:t>th</a:t>
            </a:r>
            <a:r>
              <a:rPr lang="en-US" sz="1400" dirty="0">
                <a:latin typeface="Comic Sans MS" pitchFamily="66" charset="0"/>
                <a:cs typeface="KG The Last Time"/>
              </a:rPr>
              <a:t> grade ELA and Social Studies, and then 5 years in 2</a:t>
            </a:r>
            <a:r>
              <a:rPr lang="en-US" sz="1400" baseline="30000" dirty="0">
                <a:latin typeface="Comic Sans MS" pitchFamily="66" charset="0"/>
                <a:cs typeface="KG The Last Time"/>
              </a:rPr>
              <a:t>nd</a:t>
            </a:r>
            <a:r>
              <a:rPr lang="en-US" sz="1400" dirty="0">
                <a:latin typeface="Comic Sans MS" pitchFamily="66" charset="0"/>
                <a:cs typeface="KG The Last Time"/>
              </a:rPr>
              <a:t> Grade. I’m finally back in 5</a:t>
            </a:r>
            <a:r>
              <a:rPr lang="en-US" sz="1400" baseline="30000" dirty="0">
                <a:latin typeface="Comic Sans MS" pitchFamily="66" charset="0"/>
                <a:cs typeface="KG The Last Time"/>
              </a:rPr>
              <a:t>th</a:t>
            </a:r>
            <a:r>
              <a:rPr lang="en-US" sz="1400" dirty="0">
                <a:latin typeface="Comic Sans MS" pitchFamily="66" charset="0"/>
                <a:cs typeface="KG The Last Time"/>
              </a:rPr>
              <a:t> Grade in a different aspect. I hope you are just as excited for 5</a:t>
            </a:r>
            <a:r>
              <a:rPr lang="en-US" sz="1400" baseline="30000" dirty="0">
                <a:latin typeface="Comic Sans MS" pitchFamily="66" charset="0"/>
                <a:cs typeface="KG The Last Time"/>
              </a:rPr>
              <a:t>th</a:t>
            </a:r>
            <a:r>
              <a:rPr lang="en-US" sz="1400" dirty="0">
                <a:latin typeface="Comic Sans MS" pitchFamily="66" charset="0"/>
                <a:cs typeface="KG The Last Time"/>
              </a:rPr>
              <a:t> Grade as I am!</a:t>
            </a:r>
          </a:p>
          <a:p>
            <a:pPr eaLnBrk="1" hangingPunct="1">
              <a:spcAft>
                <a:spcPts val="1200"/>
              </a:spcAft>
            </a:pPr>
            <a:r>
              <a:rPr lang="en-US" sz="1400" dirty="0">
                <a:latin typeface="Comic Sans MS" pitchFamily="66" charset="0"/>
                <a:cs typeface="Comic Sans MS"/>
              </a:rPr>
              <a:t>	Back in 2013, I graduated from St. Bonaventure University with a Bachelor’s Degree in Elementary/Special Education.  A year later, I received my Master’s Degree in Differentiated Instruction.</a:t>
            </a:r>
          </a:p>
          <a:p>
            <a:pPr eaLnBrk="1" hangingPunct="1">
              <a:spcAft>
                <a:spcPts val="1200"/>
              </a:spcAft>
            </a:pPr>
            <a:r>
              <a:rPr lang="en-US" sz="1400" dirty="0">
                <a:latin typeface="Comic Sans MS" pitchFamily="66" charset="0"/>
                <a:cs typeface="Comic Sans MS"/>
              </a:rPr>
              <a:t>	I’m a true Allegany-Limestone Gator after having been one since I was in Kindergarten.  I graduated from ALCS back in 2009 and have lived here ever since!  I recently just bought a house in the area! When I’m not in school, I enjoy taking photos of nature, stopping by Tim Hortons, or going for walks! </a:t>
            </a:r>
          </a:p>
          <a:p>
            <a:pPr eaLnBrk="1" hangingPunct="1">
              <a:spcAft>
                <a:spcPts val="1200"/>
              </a:spcAft>
            </a:pPr>
            <a:r>
              <a:rPr lang="en-US" sz="1400" dirty="0">
                <a:latin typeface="Comic Sans MS" pitchFamily="66" charset="0"/>
                <a:cs typeface="Comic Sans MS"/>
              </a:rPr>
              <a:t>	I’m really excited to be spending this next year with you!  We are going to learn so many interesting and fascinating things in 5</a:t>
            </a:r>
            <a:r>
              <a:rPr lang="en-US" sz="1400" baseline="30000" dirty="0">
                <a:latin typeface="Comic Sans MS" pitchFamily="66" charset="0"/>
                <a:cs typeface="Comic Sans MS"/>
              </a:rPr>
              <a:t>th</a:t>
            </a:r>
            <a:r>
              <a:rPr lang="en-US" sz="1400" dirty="0">
                <a:latin typeface="Comic Sans MS" pitchFamily="66" charset="0"/>
                <a:cs typeface="Comic Sans MS"/>
              </a:rPr>
              <a:t> Grade Math and Science. It’s going to be a new adventure for all of us!	</a:t>
            </a:r>
          </a:p>
          <a:p>
            <a:pPr eaLnBrk="1" hangingPunct="1">
              <a:spcAft>
                <a:spcPts val="1200"/>
              </a:spcAft>
            </a:pPr>
            <a:r>
              <a:rPr lang="en-US" sz="1400" dirty="0">
                <a:latin typeface="Comic Sans MS" pitchFamily="66" charset="0"/>
                <a:cs typeface="Comic Sans MS"/>
              </a:rPr>
              <a:t>If your parents have any questions or concerns this year, please don’t hesitate to contact me.  My email is </a:t>
            </a:r>
            <a:r>
              <a:rPr lang="en-US" sz="1400" dirty="0">
                <a:latin typeface="Comic Sans MS" pitchFamily="66" charset="0"/>
                <a:cs typeface="Comic Sans MS"/>
                <a:hlinkClick r:id="rId3"/>
              </a:rPr>
              <a:t>ejones@alcsny.org</a:t>
            </a:r>
            <a:r>
              <a:rPr lang="en-US" sz="1400" dirty="0">
                <a:latin typeface="Comic Sans MS" pitchFamily="66" charset="0"/>
                <a:cs typeface="Comic Sans MS"/>
              </a:rPr>
              <a:t>, and my school number is (716) 375-6600 ext. 4201</a:t>
            </a:r>
            <a:endParaRPr lang="en-US" sz="5400" dirty="0">
              <a:latin typeface="Comic Sans MS"/>
              <a:cs typeface="Comic Sans MS"/>
            </a:endParaRPr>
          </a:p>
        </p:txBody>
      </p:sp>
      <p:sp>
        <p:nvSpPr>
          <p:cNvPr id="4" name="TextBox 5"/>
          <p:cNvSpPr txBox="1">
            <a:spLocks noChangeArrowheads="1"/>
          </p:cNvSpPr>
          <p:nvPr/>
        </p:nvSpPr>
        <p:spPr bwMode="auto">
          <a:xfrm>
            <a:off x="242401" y="6752211"/>
            <a:ext cx="4221864" cy="20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latin typeface="Comic Sans MS"/>
                <a:cs typeface="Comic Sans MS"/>
              </a:rPr>
              <a:t>Food: Steak</a:t>
            </a:r>
          </a:p>
          <a:p>
            <a:pPr eaLnBrk="1" hangingPunct="1"/>
            <a:r>
              <a:rPr lang="en-US" sz="1400" dirty="0">
                <a:latin typeface="Comic Sans MS"/>
                <a:cs typeface="Comic Sans MS"/>
              </a:rPr>
              <a:t>Movie: Mr. Holland’s Opus</a:t>
            </a:r>
          </a:p>
          <a:p>
            <a:pPr eaLnBrk="1" hangingPunct="1"/>
            <a:r>
              <a:rPr lang="en-US" sz="1400" dirty="0">
                <a:latin typeface="Comic Sans MS"/>
                <a:cs typeface="Comic Sans MS"/>
              </a:rPr>
              <a:t>Colors: </a:t>
            </a:r>
            <a:r>
              <a:rPr lang="en-US" sz="1400" b="1" dirty="0">
                <a:solidFill>
                  <a:srgbClr val="FF0000"/>
                </a:solidFill>
                <a:latin typeface="Comic Sans MS"/>
                <a:cs typeface="Comic Sans MS"/>
              </a:rPr>
              <a:t>Red</a:t>
            </a:r>
            <a:r>
              <a:rPr lang="en-US" sz="1400" dirty="0">
                <a:latin typeface="Comic Sans MS"/>
                <a:cs typeface="Comic Sans MS"/>
              </a:rPr>
              <a:t>, </a:t>
            </a:r>
            <a:r>
              <a:rPr lang="en-US" sz="1400" b="1" dirty="0">
                <a:latin typeface="Comic Sans MS"/>
                <a:cs typeface="Comic Sans MS"/>
              </a:rPr>
              <a:t>White</a:t>
            </a:r>
            <a:r>
              <a:rPr lang="en-US" sz="1400" dirty="0">
                <a:latin typeface="Comic Sans MS"/>
                <a:cs typeface="Comic Sans MS"/>
              </a:rPr>
              <a:t>, and </a:t>
            </a:r>
            <a:r>
              <a:rPr lang="en-US" sz="1400" b="1" dirty="0">
                <a:solidFill>
                  <a:srgbClr val="0070C0"/>
                </a:solidFill>
                <a:latin typeface="Comic Sans MS"/>
                <a:cs typeface="Comic Sans MS"/>
              </a:rPr>
              <a:t>Blue</a:t>
            </a:r>
          </a:p>
          <a:p>
            <a:pPr eaLnBrk="1" hangingPunct="1"/>
            <a:r>
              <a:rPr lang="en-US" sz="1400" dirty="0">
                <a:latin typeface="Comic Sans MS"/>
                <a:cs typeface="Comic Sans MS"/>
              </a:rPr>
              <a:t>Drink: Large Double </a:t>
            </a:r>
            <a:r>
              <a:rPr lang="en-US" sz="1400" dirty="0" err="1">
                <a:latin typeface="Comic Sans MS"/>
                <a:cs typeface="Comic Sans MS"/>
              </a:rPr>
              <a:t>Double</a:t>
            </a:r>
            <a:r>
              <a:rPr lang="en-US" sz="1400" dirty="0">
                <a:latin typeface="Comic Sans MS"/>
                <a:cs typeface="Comic Sans MS"/>
              </a:rPr>
              <a:t> (Tim Hortons)</a:t>
            </a:r>
          </a:p>
          <a:p>
            <a:pPr eaLnBrk="1" hangingPunct="1"/>
            <a:r>
              <a:rPr lang="en-US" sz="1400" dirty="0">
                <a:latin typeface="Comic Sans MS"/>
                <a:cs typeface="Comic Sans MS"/>
              </a:rPr>
              <a:t>Season: Autumn</a:t>
            </a:r>
          </a:p>
          <a:p>
            <a:pPr eaLnBrk="1" hangingPunct="1"/>
            <a:r>
              <a:rPr lang="en-US" sz="1400" dirty="0">
                <a:latin typeface="Comic Sans MS"/>
                <a:cs typeface="Comic Sans MS"/>
              </a:rPr>
              <a:t>Sports Team: Buffalo Bills, NY Mets, Bonnies</a:t>
            </a:r>
          </a:p>
          <a:p>
            <a:pPr eaLnBrk="1" hangingPunct="1"/>
            <a:r>
              <a:rPr lang="en-US" sz="1400" dirty="0">
                <a:latin typeface="Comic Sans MS"/>
                <a:cs typeface="Comic Sans MS"/>
              </a:rPr>
              <a:t>Animal: Elephant</a:t>
            </a:r>
          </a:p>
          <a:p>
            <a:pPr eaLnBrk="1" hangingPunct="1"/>
            <a:r>
              <a:rPr lang="en-US" sz="1400" dirty="0">
                <a:latin typeface="Comic Sans MS"/>
                <a:cs typeface="Comic Sans MS"/>
              </a:rPr>
              <a:t>Bands: Coldplay and Billy Joel</a:t>
            </a:r>
          </a:p>
          <a:p>
            <a:pPr eaLnBrk="1" hangingPunct="1"/>
            <a:r>
              <a:rPr lang="en-US" sz="1400" dirty="0">
                <a:latin typeface="Comic Sans MS"/>
                <a:cs typeface="Comic Sans MS"/>
              </a:rPr>
              <a:t>Vacation: </a:t>
            </a:r>
            <a:r>
              <a:rPr lang="en-US" sz="1400">
                <a:latin typeface="Comic Sans MS"/>
                <a:cs typeface="Comic Sans MS"/>
              </a:rPr>
              <a:t>Lake Tahoe</a:t>
            </a:r>
            <a:endParaRPr lang="en-US" sz="1400" dirty="0">
              <a:latin typeface="Comic Sans MS"/>
              <a:cs typeface="Comic Sans MS"/>
            </a:endParaRPr>
          </a:p>
        </p:txBody>
      </p:sp>
      <p:sp>
        <p:nvSpPr>
          <p:cNvPr id="5" name="Rectangle 9"/>
          <p:cNvSpPr>
            <a:spLocks noChangeArrowheads="1"/>
          </p:cNvSpPr>
          <p:nvPr/>
        </p:nvSpPr>
        <p:spPr bwMode="auto">
          <a:xfrm>
            <a:off x="819690" y="6302401"/>
            <a:ext cx="2667336" cy="4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ctr"/>
            <a:r>
              <a:rPr lang="en-US" sz="2400" dirty="0">
                <a:latin typeface="Comic Sans MS"/>
                <a:cs typeface="Comic Sans MS"/>
              </a:rPr>
              <a:t>MY FAVORITES</a:t>
            </a:r>
          </a:p>
        </p:txBody>
      </p:sp>
      <p:pic>
        <p:nvPicPr>
          <p:cNvPr id="12" name="Picture 11" descr="A person wearing a hat&#10;&#10;Description automatically generated">
            <a:extLst>
              <a:ext uri="{FF2B5EF4-FFF2-40B4-BE49-F238E27FC236}">
                <a16:creationId xmlns:a16="http://schemas.microsoft.com/office/drawing/2014/main" id="{F1C4E043-6B7E-45B0-9FD6-CE96A54E98E2}"/>
              </a:ext>
            </a:extLst>
          </p:cNvPr>
          <p:cNvPicPr>
            <a:picLocks noChangeAspect="1"/>
          </p:cNvPicPr>
          <p:nvPr/>
        </p:nvPicPr>
        <p:blipFill>
          <a:blip r:embed="rId4"/>
          <a:stretch>
            <a:fillRect/>
          </a:stretch>
        </p:blipFill>
        <p:spPr>
          <a:xfrm rot="5400000">
            <a:off x="5443574" y="7407599"/>
            <a:ext cx="2357262" cy="1771000"/>
          </a:xfrm>
          <a:prstGeom prst="rect">
            <a:avLst/>
          </a:prstGeom>
        </p:spPr>
      </p:pic>
      <p:pic>
        <p:nvPicPr>
          <p:cNvPr id="14" name="Picture 13" descr="A person smiling for the camera&#10;&#10;Description automatically generated">
            <a:extLst>
              <a:ext uri="{FF2B5EF4-FFF2-40B4-BE49-F238E27FC236}">
                <a16:creationId xmlns:a16="http://schemas.microsoft.com/office/drawing/2014/main" id="{24BF65DA-EA54-4584-BFD1-B90080244225}"/>
              </a:ext>
            </a:extLst>
          </p:cNvPr>
          <p:cNvPicPr>
            <a:picLocks noChangeAspect="1"/>
          </p:cNvPicPr>
          <p:nvPr/>
        </p:nvPicPr>
        <p:blipFill>
          <a:blip r:embed="rId5"/>
          <a:stretch>
            <a:fillRect/>
          </a:stretch>
        </p:blipFill>
        <p:spPr>
          <a:xfrm>
            <a:off x="4128810" y="6055694"/>
            <a:ext cx="1874792" cy="1874792"/>
          </a:xfrm>
          <a:prstGeom prst="rect">
            <a:avLst/>
          </a:prstGeom>
        </p:spPr>
      </p:pic>
      <p:pic>
        <p:nvPicPr>
          <p:cNvPr id="16" name="Picture 15" descr="A close up of a logo&#10;&#10;Description automatically generated">
            <a:extLst>
              <a:ext uri="{FF2B5EF4-FFF2-40B4-BE49-F238E27FC236}">
                <a16:creationId xmlns:a16="http://schemas.microsoft.com/office/drawing/2014/main" id="{2ABEDBC5-B432-4B22-AA67-6D0EA7DCDAE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426628" y="8387887"/>
            <a:ext cx="1014137" cy="1032785"/>
          </a:xfrm>
          <a:prstGeom prst="rect">
            <a:avLst/>
          </a:prstGeom>
        </p:spPr>
      </p:pic>
    </p:spTree>
    <p:extLst>
      <p:ext uri="{BB962C8B-B14F-4D97-AF65-F5344CB8AC3E}">
        <p14:creationId xmlns:p14="http://schemas.microsoft.com/office/powerpoint/2010/main" val="308128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553</TotalTime>
  <Words>317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Parents:   I am so excited to offer you a chance to help in our classroom. Even if you can’t volunteer during the day there are other ways for you to be involved! If there is something not listed that you would like to do, please let me know.     __ Reading Partner – Read with a child or small groups.   __ Classroom Preparation – This job can be done in the classroom or at home.  It can involve cutting large numbers of things, gluing, stapling, hole punching, etc.    __ Class Photographer – Our photographer would need to come to our special events, take pictures, develop them and create some sort of display to hang in the classroom.    __ Field Trip Chaperone – Ready for travel and excitement?  I can always use extra hands during our class field trip.   __ Tutor – Devote your time to helping students who need some extra one-on-one help. You may be drilling flash cards, studying spelling words, reading, or working on writing.    __ The “Essentials” Helper – Lend a helping hand in making copies and paper work that needs to be done throughout the week.    __ Other Needs – If you see a need that I have not mentioned, please contact me!  I would be grateful to have you help in any way that you feel will be an asset to our students.   Parent’s Name: __________________   Child’s Name: ________________   Phone Number (Home): ________________  (Work): _________________   Best time to call: __________________   I can volunteer:  Day(s) of the week: ________________        Time: _____________</dc:title>
  <dc:creator>Sarah Lane</dc:creator>
  <cp:lastModifiedBy>Jones, Erik</cp:lastModifiedBy>
  <cp:revision>20</cp:revision>
  <dcterms:created xsi:type="dcterms:W3CDTF">2013-07-19T12:22:42Z</dcterms:created>
  <dcterms:modified xsi:type="dcterms:W3CDTF">2022-09-11T19:01:01Z</dcterms:modified>
</cp:coreProperties>
</file>