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2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948B-B49B-4EC2-85D6-951374F3DC32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A616-F420-4311-A73A-5C862EF8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acosta@alcsn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29325-FFFA-4355-B0BB-D9E850F8F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399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0B5FF-89BF-4F19-AA32-37D930FD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1" y="1042988"/>
            <a:ext cx="2175272" cy="29003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9B1107-546E-4AB9-BFB3-4A4B44F5EF12}"/>
              </a:ext>
            </a:extLst>
          </p:cNvPr>
          <p:cNvSpPr txBox="1"/>
          <p:nvPr/>
        </p:nvSpPr>
        <p:spPr>
          <a:xfrm>
            <a:off x="380998" y="4717762"/>
            <a:ext cx="325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B482DA"/>
                </a:solidFill>
                <a:latin typeface="Century Gothic" panose="020B0502020202020204" pitchFamily="34" charset="0"/>
              </a:rPr>
              <a:t>A Few of my</a:t>
            </a:r>
          </a:p>
          <a:p>
            <a:pPr algn="ctr"/>
            <a:r>
              <a:rPr lang="en-US" sz="2000" dirty="0">
                <a:solidFill>
                  <a:srgbClr val="B482DA"/>
                </a:solidFill>
                <a:latin typeface="Century Gothic" panose="020B0502020202020204" pitchFamily="34" charset="0"/>
              </a:rPr>
              <a:t>Favorite Things: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My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Pizza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Allegany State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Sunflowers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379CA-43E7-4EF3-97C5-F7FD5E36CF16}"/>
              </a:ext>
            </a:extLst>
          </p:cNvPr>
          <p:cNvSpPr txBox="1"/>
          <p:nvPr/>
        </p:nvSpPr>
        <p:spPr>
          <a:xfrm>
            <a:off x="4210049" y="5010150"/>
            <a:ext cx="2990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Hello! I’m Mrs. Dawn Acosta. I am the 6</a:t>
            </a:r>
            <a:r>
              <a:rPr lang="en-US" sz="2000" baseline="30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Grade Special Education Teacher. I live in Olean with my husband and children. We love going for drives through Allegany State Park, fishing and spending time with our close friends and family. 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B04EB-673B-4820-86DB-B894B726DD61}"/>
              </a:ext>
            </a:extLst>
          </p:cNvPr>
          <p:cNvSpPr txBox="1"/>
          <p:nvPr/>
        </p:nvSpPr>
        <p:spPr>
          <a:xfrm>
            <a:off x="457200" y="7543800"/>
            <a:ext cx="3257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Contact Info: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4"/>
              </a:rPr>
              <a:t>Dacosta@alcsny.org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716-375-6600 </a:t>
            </a:r>
            <a:r>
              <a:rPr lang="en-US" sz="2000" dirty="0" err="1">
                <a:latin typeface="Century Gothic" panose="020B0502020202020204" pitchFamily="34" charset="0"/>
              </a:rPr>
              <a:t>ext</a:t>
            </a:r>
            <a:r>
              <a:rPr lang="en-US" sz="2000" dirty="0">
                <a:latin typeface="Century Gothic" panose="020B0502020202020204" pitchFamily="34" charset="0"/>
              </a:rPr>
              <a:t> 2171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Please contact me with any questions or concerns.</a:t>
            </a:r>
          </a:p>
        </p:txBody>
      </p:sp>
    </p:spTree>
    <p:extLst>
      <p:ext uri="{BB962C8B-B14F-4D97-AF65-F5344CB8AC3E}">
        <p14:creationId xmlns:p14="http://schemas.microsoft.com/office/powerpoint/2010/main" val="370860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82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Brown</dc:creator>
  <cp:lastModifiedBy>Acosta, Dawn</cp:lastModifiedBy>
  <cp:revision>8</cp:revision>
  <dcterms:created xsi:type="dcterms:W3CDTF">2020-07-19T22:05:19Z</dcterms:created>
  <dcterms:modified xsi:type="dcterms:W3CDTF">2023-09-08T15:04:36Z</dcterms:modified>
</cp:coreProperties>
</file>