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5143500" cx="9144000"/>
  <p:notesSz cx="6858000" cy="9144000"/>
  <p:embeddedFontLst>
    <p:embeddedFont>
      <p:font typeface="Roboto"/>
      <p:regular r:id="rId50"/>
      <p:bold r:id="rId51"/>
      <p:italic r:id="rId52"/>
      <p:boldItalic r:id="rId53"/>
    </p:embeddedFont>
    <p:embeddedFont>
      <p:font typeface="Playfair Display"/>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58" roundtripDataSignature="AMtx7mho5QJGT2PvEL/+vdY4/MBKwuW5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4.xml"/><Relationship Id="rId55" Type="http://schemas.openxmlformats.org/officeDocument/2006/relationships/font" Target="fonts/PlayfairDisplay-bold.fntdata"/><Relationship Id="rId10" Type="http://schemas.openxmlformats.org/officeDocument/2006/relationships/slide" Target="slides/slide3.xml"/><Relationship Id="rId54" Type="http://schemas.openxmlformats.org/officeDocument/2006/relationships/font" Target="fonts/PlayfairDisplay-regular.fntdata"/><Relationship Id="rId13" Type="http://schemas.openxmlformats.org/officeDocument/2006/relationships/slide" Target="slides/slide6.xml"/><Relationship Id="rId57" Type="http://schemas.openxmlformats.org/officeDocument/2006/relationships/font" Target="fonts/PlayfairDisplay-boldItalic.fntdata"/><Relationship Id="rId12" Type="http://schemas.openxmlformats.org/officeDocument/2006/relationships/slide" Target="slides/slide5.xml"/><Relationship Id="rId56" Type="http://schemas.openxmlformats.org/officeDocument/2006/relationships/font" Target="fonts/PlayfairDisplay-italic.fntdata"/><Relationship Id="rId15" Type="http://schemas.openxmlformats.org/officeDocument/2006/relationships/slide" Target="slides/slide8.xml"/><Relationship Id="rId14" Type="http://schemas.openxmlformats.org/officeDocument/2006/relationships/slide" Target="slides/slide7.xml"/><Relationship Id="rId58" Type="http://customschemas.google.com/relationships/presentationmetadata" Target="meta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aterson.k12.nj.us/"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Earlier we mentioned an example of anger and being mad.  There are so many other emotions we can feel.  (Teacher should highlight a few from the list. Pose a question to class: who can give me an example of when they felt _________.  Allow a few responses).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Let’s watch a video to help us to become more self-aware.</a:t>
            </a:r>
            <a:endParaRPr/>
          </a:p>
          <a:p>
            <a:pPr indent="0" lvl="0" marL="0" rtl="0" algn="l">
              <a:lnSpc>
                <a:spcPct val="100000"/>
              </a:lnSpc>
              <a:spcBef>
                <a:spcPts val="0"/>
              </a:spcBef>
              <a:spcAft>
                <a:spcPts val="0"/>
              </a:spcAft>
              <a:buSzPts val="1100"/>
              <a:buNone/>
            </a:pPr>
            <a:r>
              <a:rPr lang="en"/>
              <a:t>(click to next slide)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Sometimes children can identify emotions by being aware of their physical being or body signals. For example, clenched fists could indicate anger, while sweaty palms could feeling nervous.. </a:t>
            </a:r>
            <a:endParaRPr sz="12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Write down on some paper (or Google Chat) how you are feeling today.  Maybe even draw it!</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Now that we know how to identify our emotions, let’s talk about how to manage them, making us the best version of us we can be!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We have to control those emotions we learned about and the thoughts and reactions we have when those emotions happen to us so we can stay calm. Listen to this example: “My teacher asked me to answer a math problem but I was really nervous and said no. I heard a classmate laugh and I got really angry. I wanted to throw a chair at him. I asked my teacher if I can get a drink of water to calm down.”  Sometimes taking a break for a minute will help you feel alot better!</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If we can identify what makes us feel stressed or just not ourselves, we can calm ourselves pretty well!  Listen to this example: “Math is hard for me. I felt butterflies in my tummy during class. My heart starts racing and sometimes i have a hard time thinking. My teacher helps me relax by letting me get a drink of water and walk around the hallway 2 times. I also have a squishy ball that I play with.” It is okay to feel this way!  There are tons of things we can do to feel better in a not so happy situation.  You can always reach out to someone you trust, like me or your school counselor, to talk about other things you can try.</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We should do what is right, even if you do not feel like doing it.  You may not enjoy having to do schoolwork all the time but you do it because you know it will help you in the future.  Getting your education will help you to achieve your goals!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Keeping your things in order, together clean and easily found will help you feel less stressed.  It is easier to know where you put one of your toys then having to look all over your room for it.  Something as simple as keeping your room organized and clean can make your mind feel happy and peaceful.</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Last, plan for something you want, and work very hard to get it.  If you are having a hard time in class but want to do well, you might show you are working hard by getting extra help from your teachers.  You may promise to study harder.  If you have a goal, you can achieve it.  By using these skills, we can learn self-control.</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Let’s watch a video to learn more!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(click to next slide)</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It is very important to control our emotions. It allows us to control and regulate our behavior. Just because we don’t feel “normal,” it doesn’t give us permission to act out against people.  For example, it is perfectly OK to feel angry, but it is NOT OK to hit or cause pain. Try coping techniques to de-escalate and self-regulate.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Stress and Anxiety are normal feelings that we might experience every day in school, at home, or with our friends.  It can be hard and make you feel sad, worried, and afraid.</a:t>
            </a:r>
            <a:r>
              <a:rPr lang="en">
                <a:highlight>
                  <a:schemeClr val="lt1"/>
                </a:highlight>
              </a:rPr>
              <a:t> </a:t>
            </a:r>
            <a:r>
              <a:rPr lang="en"/>
              <a:t>It can stop us from finishing our work and reaching our goals.  It can make us act and feel out of control.  It can even make us feel bad about ourselves. It can create very bad thoughts. BUT DO NOT WORRY!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Understanding what makes us stressed and anxious can help us manage our feelings.  We learn how to accept, grow stronger and face our fears.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Let’s try a mindful breathing activity to re-center ourselves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[click to play video]</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Understanding how someone else might feel is important as we meet more people.  You want to be able to understand that everyone is different and special in their own way.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Showing respect and love to all people from every part of the world.  Let’s listen to this example other students experienced. “There is a new student in class and she came from a different Country. She even speaks a different language. During recess, me and my best friend wanted to play with her. She is still learning english so we used our hands to wave hi and smiled at her. We also pointed to the swings and she started to play with us. It was so much fun.”</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We can become more aware by learning about other people and their cultures. Here’s a student example: “My best friend was born in a different Country but has a long time living in New Jersey. She speaks a different language with her family. She has different color skin, color eyes, and hair than me but we have so many other things in common. We love the same type of music and tv shows. We enjoy playing games and drawing.” Just because we are different in our culture, does not mean we cannot have amazing friendships with them.  Everyone has something positive to offer, and we should consider ourselves lucky to find someone we share interests with.</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Just because someone feels different than we do doesn’t make them right or wrong.  For example, you may love the color blue and think its the best in the world and your friend may think green is the best color in the world.  You can accept that your friend loves green and you love blue and that is OK!</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Being aware of what others are feeling through what they are saying and how they are behaving is important,  Pretend your friend who loves green showed you their notebook and you said it was ugly because it was green. You noticed that your friend’s got upset.  Your friend left the classroom without permission and got yelled at by the teacher.”  At this point, you may feel bad.  You can be more socially aware by seeing what you did and saying sorry.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Putting yourself in other people’s shoes teaches empathy.  Imagine if your friend had called your new notebook ugly.  You would feel bad.  You may have reacted just as they did.  We should always do our best to understand the many people around us and respect and accept the differences we see and not make fun of someone for it.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Let’s watch a video that can show us how are differences are beautiful… and how it is a good thing!</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(click to next slide)</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This school year will look and feel different. We should always remember that our goals will remain the same, no matter how our first day of school looks. Our goal will always be for our  last day in June 2021 to be filled with success and growth!</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should first read slide] Then pose the following about the photo….</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What do you see here?</a:t>
            </a:r>
            <a:endParaRPr/>
          </a:p>
          <a:p>
            <a:pPr indent="-298450" lvl="0" marL="457200" rtl="0" algn="l">
              <a:lnSpc>
                <a:spcPct val="100000"/>
              </a:lnSpc>
              <a:spcBef>
                <a:spcPts val="0"/>
              </a:spcBef>
              <a:spcAft>
                <a:spcPts val="0"/>
              </a:spcAft>
              <a:buSzPts val="1100"/>
              <a:buChar char="●"/>
            </a:pPr>
            <a:r>
              <a:rPr lang="en"/>
              <a:t>Do they look like they are communicating? </a:t>
            </a:r>
            <a:endParaRPr/>
          </a:p>
          <a:p>
            <a:pPr indent="-298450" lvl="0" marL="457200" rtl="0" algn="l">
              <a:lnSpc>
                <a:spcPct val="100000"/>
              </a:lnSpc>
              <a:spcBef>
                <a:spcPts val="0"/>
              </a:spcBef>
              <a:spcAft>
                <a:spcPts val="0"/>
              </a:spcAft>
              <a:buSzPts val="1100"/>
              <a:buChar char="●"/>
            </a:pPr>
            <a:r>
              <a:rPr lang="en"/>
              <a:t>Would you give a robot a toothbrush? </a:t>
            </a:r>
            <a:endParaRPr/>
          </a:p>
          <a:p>
            <a:pPr indent="-298450" lvl="0" marL="457200" rtl="0" algn="l">
              <a:lnSpc>
                <a:spcPct val="100000"/>
              </a:lnSpc>
              <a:spcBef>
                <a:spcPts val="0"/>
              </a:spcBef>
              <a:spcAft>
                <a:spcPts val="0"/>
              </a:spcAft>
              <a:buSzPts val="1100"/>
              <a:buChar char="●"/>
            </a:pPr>
            <a:r>
              <a:rPr lang="en"/>
              <a:t>Can you recognize how he must be feeling given a gift he does not understand? </a:t>
            </a:r>
            <a:endParaRPr/>
          </a:p>
          <a:p>
            <a:pPr indent="-298450" lvl="0" marL="457200" rtl="0" algn="l">
              <a:lnSpc>
                <a:spcPct val="100000"/>
              </a:lnSpc>
              <a:spcBef>
                <a:spcPts val="0"/>
              </a:spcBef>
              <a:spcAft>
                <a:spcPts val="0"/>
              </a:spcAft>
              <a:buSzPts val="1100"/>
              <a:buChar char="●"/>
            </a:pPr>
            <a:r>
              <a:rPr lang="en"/>
              <a:t>How might he respond?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rgbClr val="222222"/>
                </a:solidFill>
                <a:highlight>
                  <a:srgbClr val="FFFFFF"/>
                </a:highlight>
              </a:rPr>
              <a:t>Empathy allows people to build social connections with others. By understanding what people are thinking and feeling, people are able to respond appropriately in social situations whether it is at school, at home, at a friend’s house or in the community.</a:t>
            </a:r>
            <a:endParaRPr sz="1200">
              <a:solidFill>
                <a:srgbClr val="222222"/>
              </a:solidFill>
              <a:highlight>
                <a:srgbClr val="FFFFFF"/>
              </a:highlight>
            </a:endParaRPr>
          </a:p>
          <a:p>
            <a:pPr indent="0" lvl="0" marL="0" rtl="0" algn="l">
              <a:lnSpc>
                <a:spcPct val="100000"/>
              </a:lnSpc>
              <a:spcBef>
                <a:spcPts val="0"/>
              </a:spcBef>
              <a:spcAft>
                <a:spcPts val="0"/>
              </a:spcAft>
              <a:buSzPts val="1100"/>
              <a:buNone/>
            </a:pPr>
            <a:r>
              <a:t/>
            </a:r>
            <a:endParaRPr sz="1200">
              <a:solidFill>
                <a:srgbClr val="222222"/>
              </a:solidFill>
              <a:highlight>
                <a:srgbClr val="FFFFFF"/>
              </a:highlight>
            </a:endParaRPr>
          </a:p>
          <a:p>
            <a:pPr indent="0" lvl="0" marL="0" rtl="0" algn="l">
              <a:lnSpc>
                <a:spcPct val="100000"/>
              </a:lnSpc>
              <a:spcBef>
                <a:spcPts val="0"/>
              </a:spcBef>
              <a:spcAft>
                <a:spcPts val="0"/>
              </a:spcAft>
              <a:buSzPts val="1100"/>
              <a:buNone/>
            </a:pPr>
            <a:r>
              <a:rPr lang="en" sz="1200">
                <a:solidFill>
                  <a:srgbClr val="222222"/>
                </a:solidFill>
                <a:highlight>
                  <a:srgbClr val="FFFFFF"/>
                </a:highlight>
              </a:rPr>
              <a:t>Let’s see what it means to have empathy.</a:t>
            </a:r>
            <a:endParaRPr sz="1200">
              <a:solidFill>
                <a:srgbClr val="222222"/>
              </a:solidFill>
              <a:highlight>
                <a:srgbClr val="FFFFFF"/>
              </a:highlight>
            </a:endParaRPr>
          </a:p>
          <a:p>
            <a:pPr indent="0" lvl="0" marL="0" rtl="0" algn="l">
              <a:lnSpc>
                <a:spcPct val="100000"/>
              </a:lnSpc>
              <a:spcBef>
                <a:spcPts val="0"/>
              </a:spcBef>
              <a:spcAft>
                <a:spcPts val="0"/>
              </a:spcAft>
              <a:buSzPts val="1100"/>
              <a:buNone/>
            </a:pPr>
            <a:r>
              <a:rPr lang="en" sz="1200">
                <a:solidFill>
                  <a:srgbClr val="222222"/>
                </a:solidFill>
                <a:highlight>
                  <a:srgbClr val="FFFFFF"/>
                </a:highlight>
              </a:rPr>
              <a:t>(click to next slide)</a:t>
            </a:r>
            <a:endParaRPr sz="1200">
              <a:solidFill>
                <a:srgbClr val="222222"/>
              </a:solidFill>
              <a:highlight>
                <a:srgbClr val="FFFFFF"/>
              </a:high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Having relationship skills is all about being able to work together, share ideas, listen without interrupting and letting everyone have a chance to be their best!  Being able to do this will allow for healthy relationships all around you!  But how do we build our skills?  Let’s find out..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(click to next slide)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should highlight some important points on this slide and allow students to share what works for them)</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Communication is very important factor in relationship building. Communication is key to avoiding conflicts, expressing your feelings, and asking for help. Communication help can become successful both in the classroom and outside the classroom.</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Let’s watch a short video to show us what it means to use communication to build healthy relationships.</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(click to next slide)</a:t>
            </a:r>
            <a:endParaRPr sz="12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a:t>
            </a:r>
            <a:endParaRPr/>
          </a:p>
          <a:p>
            <a:pPr indent="0" lvl="0" marL="0" rtl="0" algn="l">
              <a:lnSpc>
                <a:spcPct val="100000"/>
              </a:lnSpc>
              <a:spcBef>
                <a:spcPts val="0"/>
              </a:spcBef>
              <a:spcAft>
                <a:spcPts val="0"/>
              </a:spcAft>
              <a:buSzPts val="1100"/>
              <a:buNone/>
            </a:pPr>
            <a:r>
              <a:rPr lang="en"/>
              <a:t>Remember the helpers we discussed earlier?  Who were the people in school that can help you.</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Students should name a few.  If not, the answers are below:</a:t>
            </a:r>
            <a:endParaRPr/>
          </a:p>
          <a:p>
            <a:pPr indent="0" lvl="0" marL="0" rtl="0" algn="l">
              <a:lnSpc>
                <a:spcPct val="100000"/>
              </a:lnSpc>
              <a:spcBef>
                <a:spcPts val="0"/>
              </a:spcBef>
              <a:spcAft>
                <a:spcPts val="0"/>
              </a:spcAft>
              <a:buSzPts val="1100"/>
              <a:buNone/>
            </a:pPr>
            <a:r>
              <a:rPr lang="en"/>
              <a:t>School Counselor. Teachers. School Nurse. School Social Worker.  School Psychologist.  Principal.  Vice Principal. Supervisors.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You have many school- based helpers who are amazing helpers, understand how young people's behavior and mental well-being might impact their ability to be successful in school.  You are encouraged to speak to the helper that you are most comfortable with.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Always consider your School Counselor as one of your helpers. School Counselors work with young people and their families to make sure that they know how to manage their emotions, develop coping skills, and navigate difficult times. School Counselors are ready to talk with you and help you through this and any uncertain times.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Many young people, all over the World, are experiencing very similar fears, confusions, anger, sadness and loneliness, which can be a scary thing.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Many young people may have a hard time understanding their emotions.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As students, you may be trying to adjust to learning remotely from home or struggle with how different it will look and feel when in your school building.</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 Being disconnected from friends and the warmth of your teachers can be very hard. </a:t>
            </a:r>
            <a:endParaRPr>
              <a:solidFill>
                <a:schemeClr val="dk1"/>
              </a:solidFill>
            </a:endParaRPr>
          </a:p>
          <a:p>
            <a:pPr indent="0" lvl="0" marL="0" rtl="0" algn="l">
              <a:lnSpc>
                <a:spcPct val="115000"/>
              </a:lnSpc>
              <a:spcBef>
                <a:spcPts val="0"/>
              </a:spcBef>
              <a:spcAft>
                <a:spcPts val="0"/>
              </a:spcAft>
              <a:buSzPts val="1100"/>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If you are feeling lost, extremely sad, lonely, or even confused, then you may need to talk to a helper.</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chemeClr val="lt1"/>
                </a:highlight>
              </a:rPr>
              <a:t>Lets see who they are!  (click next slide)</a:t>
            </a:r>
            <a:endParaRPr sz="1200">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The final area of SEL is responsible decision making.  This means that we know how to make the right choices for how you personally and socially behave.  You understand what is right and what is wrong.  And it is important that you practice those beliefs every day.</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Knowing when there is danger and what to do if you feel unsafe is part decision making.  A responsible decision during a time where you feel unsafe would be to tell an adult.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It is also responsible to know and follow the rules to keep you and others safe.  Not only is your safety important, but all of our feelings of safety matter.  Rules are created to help us, not hurt us.  And we should practice respect and acceptance of the rules.</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Being in control of making choices to complete goals and promises made shows how responsible you can be.  If you make a promise to yourself that you will try and do better and make choices about your own goals, keep it. The reward that you will feel after sticking with it and working hard to stay on track will let you experience a very happy emotion and give you confidence.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Always be smart when making your choices.  We must be able to recognize when our choices cause pain and injury to others.  We must accept this is a wrong way to act.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Making responsible decisions means asking yourself if this is the right thing to do. When you make a good decision, chances are positive things will happen. If something negative happens, then you should consider making a different choice. Always think about the consequences of your decision before making a choice.  Let’s listen to a real life example of an issue and then talk about what we might do…</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(click to next slide)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Ask the students to reflect on the video.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Ask students if they have even felt peer pressure?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Have they ever made decisions, really not wanting to, based on the fear of what their friends might think or say?.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Remind them that they are in control of their actions, decisions, and behaviors.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solidFill>
                  <a:schemeClr val="dk1"/>
                </a:solidFill>
              </a:rPr>
              <a:t>What have we learned about SEL?  We learned to identify and understand our feelings and emotions.. That we must be kind, be respectful and be understanding of ourselves and others.. And even though we may be different, we are very much the same too!</a:t>
            </a:r>
            <a:endParaRPr sz="1200">
              <a:solidFill>
                <a:schemeClr val="dk1"/>
              </a:solidFill>
            </a:endParaRPr>
          </a:p>
          <a:p>
            <a:pPr indent="0" lvl="0" marL="0" rtl="0" algn="l">
              <a:lnSpc>
                <a:spcPct val="115000"/>
              </a:lnSpc>
              <a:spcBef>
                <a:spcPts val="1200"/>
              </a:spcBef>
              <a:spcAft>
                <a:spcPts val="0"/>
              </a:spcAft>
              <a:buSzPts val="1100"/>
              <a:buNone/>
            </a:pPr>
            <a:r>
              <a:rPr lang="en" sz="1200">
                <a:solidFill>
                  <a:schemeClr val="dk1"/>
                </a:solidFill>
              </a:rPr>
              <a:t>When using SEL, remember: Stop. Think. Act. </a:t>
            </a:r>
            <a:endParaRPr sz="1200">
              <a:solidFill>
                <a:schemeClr val="dk1"/>
              </a:solidFill>
            </a:endParaRPr>
          </a:p>
          <a:p>
            <a:pPr indent="-304800" lvl="0" marL="457200" rtl="0" algn="l">
              <a:lnSpc>
                <a:spcPct val="115000"/>
              </a:lnSpc>
              <a:spcBef>
                <a:spcPts val="1200"/>
              </a:spcBef>
              <a:spcAft>
                <a:spcPts val="0"/>
              </a:spcAft>
              <a:buClr>
                <a:schemeClr val="dk1"/>
              </a:buClr>
              <a:buSzPts val="1200"/>
              <a:buAutoNum type="arabicParenR"/>
            </a:pPr>
            <a:r>
              <a:rPr lang="en" sz="1200">
                <a:solidFill>
                  <a:schemeClr val="dk1"/>
                </a:solidFill>
              </a:rPr>
              <a:t>We use our self-management skills to </a:t>
            </a:r>
            <a:r>
              <a:rPr b="1" lang="en" sz="1200">
                <a:solidFill>
                  <a:srgbClr val="FF0000"/>
                </a:solidFill>
              </a:rPr>
              <a:t>STOP, </a:t>
            </a:r>
            <a:r>
              <a:rPr lang="en" sz="1200"/>
              <a:t>so we can get hold of our emotions, thoughts, and behaviors to avoid doing something we may feel bad about later</a:t>
            </a:r>
            <a:endParaRPr sz="1200"/>
          </a:p>
          <a:p>
            <a:pPr indent="-304800" lvl="0" marL="457200" rtl="0" algn="l">
              <a:lnSpc>
                <a:spcPct val="115000"/>
              </a:lnSpc>
              <a:spcBef>
                <a:spcPts val="0"/>
              </a:spcBef>
              <a:spcAft>
                <a:spcPts val="0"/>
              </a:spcAft>
              <a:buClr>
                <a:schemeClr val="dk1"/>
              </a:buClr>
              <a:buSzPts val="1200"/>
              <a:buAutoNum type="arabicParenR"/>
            </a:pPr>
            <a:r>
              <a:rPr lang="en" sz="1200">
                <a:solidFill>
                  <a:schemeClr val="dk1"/>
                </a:solidFill>
              </a:rPr>
              <a:t>We use our self-awareness to </a:t>
            </a:r>
            <a:r>
              <a:rPr b="1" lang="en" sz="1200">
                <a:solidFill>
                  <a:srgbClr val="FF9900"/>
                </a:solidFill>
              </a:rPr>
              <a:t>THINK</a:t>
            </a:r>
            <a:r>
              <a:rPr lang="en" sz="1200">
                <a:solidFill>
                  <a:srgbClr val="FF9900"/>
                </a:solidFill>
              </a:rPr>
              <a:t> </a:t>
            </a:r>
            <a:r>
              <a:rPr lang="en" sz="1200">
                <a:solidFill>
                  <a:schemeClr val="dk1"/>
                </a:solidFill>
              </a:rPr>
              <a:t>about how you are feeling about a situation</a:t>
            </a:r>
            <a:endParaRPr sz="1200"/>
          </a:p>
          <a:p>
            <a:pPr indent="-304800" lvl="0" marL="457200" rtl="0" algn="l">
              <a:lnSpc>
                <a:spcPct val="115000"/>
              </a:lnSpc>
              <a:spcBef>
                <a:spcPts val="0"/>
              </a:spcBef>
              <a:spcAft>
                <a:spcPts val="0"/>
              </a:spcAft>
              <a:buClr>
                <a:schemeClr val="dk1"/>
              </a:buClr>
              <a:buSzPts val="1200"/>
              <a:buAutoNum type="arabicParenR"/>
            </a:pPr>
            <a:r>
              <a:rPr lang="en" sz="1200">
                <a:solidFill>
                  <a:schemeClr val="dk1"/>
                </a:solidFill>
              </a:rPr>
              <a:t>We use our self-management skills to </a:t>
            </a:r>
            <a:r>
              <a:rPr b="1" lang="en" sz="1200">
                <a:solidFill>
                  <a:srgbClr val="6AA84F"/>
                </a:solidFill>
              </a:rPr>
              <a:t>ACT</a:t>
            </a:r>
            <a:r>
              <a:rPr lang="en" sz="1200">
                <a:solidFill>
                  <a:schemeClr val="dk1"/>
                </a:solidFill>
              </a:rPr>
              <a:t> on your decision or ask for help </a:t>
            </a:r>
            <a:endParaRPr sz="1200">
              <a:solidFill>
                <a:schemeClr val="dk1"/>
              </a:solidFill>
            </a:endParaRPr>
          </a:p>
          <a:p>
            <a:pPr indent="0" lvl="0" marL="0" rtl="0" algn="l">
              <a:lnSpc>
                <a:spcPct val="115000"/>
              </a:lnSpc>
              <a:spcBef>
                <a:spcPts val="1200"/>
              </a:spcBef>
              <a:spcAft>
                <a:spcPts val="0"/>
              </a:spcAft>
              <a:buSzPts val="1100"/>
              <a:buNone/>
            </a:pPr>
            <a:r>
              <a:rPr lang="en" sz="1200">
                <a:solidFill>
                  <a:schemeClr val="dk1"/>
                </a:solidFill>
              </a:rPr>
              <a:t>Always remember to find your helpers… your school counselor is a great person to speak to about your feelings and emotions.  Let’s learn how to reach them remotely!</a:t>
            </a:r>
            <a:endParaRPr sz="1200">
              <a:solidFill>
                <a:schemeClr val="dk1"/>
              </a:solidFill>
            </a:endParaRPr>
          </a:p>
          <a:p>
            <a:pPr indent="0" lvl="0" marL="0" rtl="0" algn="l">
              <a:lnSpc>
                <a:spcPct val="115000"/>
              </a:lnSpc>
              <a:spcBef>
                <a:spcPts val="1200"/>
              </a:spcBef>
              <a:spcAft>
                <a:spcPts val="1200"/>
              </a:spcAft>
              <a:buSzPts val="1100"/>
              <a:buNone/>
            </a:pPr>
            <a:r>
              <a:rPr lang="en" sz="1200">
                <a:solidFill>
                  <a:schemeClr val="dk1"/>
                </a:solidFill>
              </a:rPr>
              <a:t>(click to next slide)</a:t>
            </a:r>
            <a:endParaRPr sz="120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t>You may request to speak to your counselor online by clicking the site link and filling out the short form.  An alert will go to the counseling department and they will tell your school counselor to contact you as soon as possible.  If you do not know who your school counselor is, you may look for your school in the directory list.  Just know that help is here when you need it!</a:t>
            </a:r>
            <a:endParaRP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t>Students can find school-based information by visiting the Paterson Public School website </a:t>
            </a:r>
            <a:r>
              <a:rPr lang="en" u="sng">
                <a:solidFill>
                  <a:schemeClr val="hlink"/>
                </a:solidFill>
                <a:hlinkClick r:id="rId2"/>
              </a:rPr>
              <a:t>http://www.paterson.k12.nj.us/</a:t>
            </a:r>
            <a:r>
              <a:rPr lang="en" sz="1200"/>
              <a:t>  and searching for their school under the “Schools” tab. </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t>Every Paterson Public School worker has a Paterson.k12.nj.us email and a ppsstaff.org.</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t>Google classrooms will be essential in communicating with your helpers.</a:t>
            </a:r>
            <a:endParaRPr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Emphasize on the fact that there are multiple helpers in the district.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Virtual learning can be a very shocking experience for students that can exacerbate feeling and emotions from minor/normal to catastrophic thinking.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Please feel free to  provide students with the contacts information provided via google classroom.</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There are alot of people who are here and want to help you!  We see teachers on this list so you all know that you can come to me for any help you need.  You may also feel more comfortable with another adult you know.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Lets see who we know.</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(pose to class)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-Who is the principal at our school?</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-Who is the school counselor?</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-etc</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(if students do not know the answers to the question, teachers should provide the answer and ask them to repeat it)</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Social Emotional Learning will be embedded in the day to day activities and learning for all students’.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1" name="Google Shape;50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While we are learning in school, we also learn to think about our own emotions and the world around us, like the people we love.  When we learn about ourselves, we can tell people what makes us happy, sad, mad, or tired.</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Can anyone tell me one thing that makes them happy?</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What about sad?</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should reflect responses back to students and also ask the class if anybody else has felt like what was shared)</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This type of learning is called Social Emotional Learning.  We will call it SEL!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(Teacher should ask students: “can you say SEL?”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Upon response, ask them to repeat it one more time)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Okay, now that we can say SEL.  Let’s find out what it is!</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(click to next slide)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video taught us that SEL can help us be better people.  We can have better grades, less behavior problems, better relationships with our friends and family.  And most important - a better relationship with ourselves!  There are five different areas that we grow in when we learn through SEL.  Let’s find out about them together!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First, we have to be self-aware.  We need to know and understand how we feel and what we think.  Pretend one of your friends pushed you while you both were playing tag and you really don’t like being pushed.  How would you feel?  (allow some student responses.. highlight those who say mad or angry). So, if we were angry/mad, some other things could happen.  Your face may turn red or you feel hot.  You may be making a fist with your hand.  With this example, we know know the feeling inside our mind about being angry can also be seen outside too.</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We also need to understand how our emotions and thoughts change our behavior.  If we think of the same example of the student above who was pushed by a friend and felt mad, that feeling of mad might make you do something you would not do or didn’t ever do before.  Maybe you push your friend back. Maybe you had a hard time thinking.  What are some things we can do to feel better when we are mad?</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(allow students to provide answers)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Some other things we can do is speak to the school counselor or other adult, draw, or write in a journal.</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Knowing your strengths is knowing what you are good at.  For example, I think I am good teacher, I care alot about my students.  Think of some of the things you are good at. What makes you special?  We need to believe in ourselves.</a:t>
            </a:r>
            <a:endParaRPr>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And believing in yourself means just that...  Knowing that you can do something and one day you might surprise yourself.  Maybe you’re really good at drawing.  So you start making a book of all your drawings and you believe one day it will be in a bookstore.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Which brings us to the last one - being in control of your future.  This is your life!  And you choose what you want to do when you grow up.  Maybe you want to be a doctor.  You can!  And just remember, there are plenty of people to help you along the way if you need it!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5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6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6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 name="Shape 56"/>
        <p:cNvGrpSpPr/>
        <p:nvPr/>
      </p:nvGrpSpPr>
      <p:grpSpPr>
        <a:xfrm>
          <a:off x="0" y="0"/>
          <a:ext cx="0" cy="0"/>
          <a:chOff x="0" y="0"/>
          <a:chExt cx="0" cy="0"/>
        </a:xfrm>
      </p:grpSpPr>
      <p:sp>
        <p:nvSpPr>
          <p:cNvPr id="57" name="Google Shape;57;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 name="Google Shape;58;p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9" name="Google Shape;59;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5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2" name="Google Shape;62;p5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3" name="Google Shape;63;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7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6" name="Google Shape;66;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7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7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0" name="Google Shape;70;p7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1" name="Google Shape;71;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7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7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7" name="Google Shape;77;p7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8" name="Google Shape;78;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7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1" name="Google Shape;81;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 name="Shape 11"/>
        <p:cNvGrpSpPr/>
        <p:nvPr/>
      </p:nvGrpSpPr>
      <p:grpSpPr>
        <a:xfrm>
          <a:off x="0" y="0"/>
          <a:ext cx="0" cy="0"/>
          <a:chOff x="0" y="0"/>
          <a:chExt cx="0" cy="0"/>
        </a:xfrm>
      </p:grpSpPr>
      <p:sp>
        <p:nvSpPr>
          <p:cNvPr id="12" name="Google Shape;12;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 name="Google Shape;13;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 name="Google Shape;14;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7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7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5" name="Google Shape;85;p7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6" name="Google Shape;86;p7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7" name="Google Shape;87;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7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90" name="Google Shape;90;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7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7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94" name="Google Shape;94;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 name="Shape 99"/>
        <p:cNvGrpSpPr/>
        <p:nvPr/>
      </p:nvGrpSpPr>
      <p:grpSpPr>
        <a:xfrm>
          <a:off x="0" y="0"/>
          <a:ext cx="0" cy="0"/>
          <a:chOff x="0" y="0"/>
          <a:chExt cx="0" cy="0"/>
        </a:xfrm>
      </p:grpSpPr>
      <p:sp>
        <p:nvSpPr>
          <p:cNvPr id="100" name="Google Shape;100;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1" name="Shape 101"/>
        <p:cNvGrpSpPr/>
        <p:nvPr/>
      </p:nvGrpSpPr>
      <p:grpSpPr>
        <a:xfrm>
          <a:off x="0" y="0"/>
          <a:ext cx="0" cy="0"/>
          <a:chOff x="0" y="0"/>
          <a:chExt cx="0" cy="0"/>
        </a:xfrm>
      </p:grpSpPr>
      <p:sp>
        <p:nvSpPr>
          <p:cNvPr id="102" name="Google Shape;102;p6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3" name="Google Shape;103;p6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4" name="Google Shape;104;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5" name="Shape 105"/>
        <p:cNvGrpSpPr/>
        <p:nvPr/>
      </p:nvGrpSpPr>
      <p:grpSpPr>
        <a:xfrm>
          <a:off x="0" y="0"/>
          <a:ext cx="0" cy="0"/>
          <a:chOff x="0" y="0"/>
          <a:chExt cx="0" cy="0"/>
        </a:xfrm>
      </p:grpSpPr>
      <p:sp>
        <p:nvSpPr>
          <p:cNvPr id="106" name="Google Shape;106;p6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07" name="Google Shape;107;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8" name="Shape 108"/>
        <p:cNvGrpSpPr/>
        <p:nvPr/>
      </p:nvGrpSpPr>
      <p:grpSpPr>
        <a:xfrm>
          <a:off x="0" y="0"/>
          <a:ext cx="0" cy="0"/>
          <a:chOff x="0" y="0"/>
          <a:chExt cx="0" cy="0"/>
        </a:xfrm>
      </p:grpSpPr>
      <p:sp>
        <p:nvSpPr>
          <p:cNvPr id="109" name="Google Shape;109;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0" name="Google Shape;110;p6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11" name="Google Shape;111;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2" name="Shape 112"/>
        <p:cNvGrpSpPr/>
        <p:nvPr/>
      </p:nvGrpSpPr>
      <p:grpSpPr>
        <a:xfrm>
          <a:off x="0" y="0"/>
          <a:ext cx="0" cy="0"/>
          <a:chOff x="0" y="0"/>
          <a:chExt cx="0" cy="0"/>
        </a:xfrm>
      </p:grpSpPr>
      <p:sp>
        <p:nvSpPr>
          <p:cNvPr id="113" name="Google Shape;113;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4" name="Google Shape;114;p6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15" name="Google Shape;115;p6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16" name="Google Shape;116;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7" name="Shape 117"/>
        <p:cNvGrpSpPr/>
        <p:nvPr/>
      </p:nvGrpSpPr>
      <p:grpSpPr>
        <a:xfrm>
          <a:off x="0" y="0"/>
          <a:ext cx="0" cy="0"/>
          <a:chOff x="0" y="0"/>
          <a:chExt cx="0" cy="0"/>
        </a:xfrm>
      </p:grpSpPr>
      <p:sp>
        <p:nvSpPr>
          <p:cNvPr id="118" name="Google Shape;118;p6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9" name="Google Shape;119;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0" name="Shape 120"/>
        <p:cNvGrpSpPr/>
        <p:nvPr/>
      </p:nvGrpSpPr>
      <p:grpSpPr>
        <a:xfrm>
          <a:off x="0" y="0"/>
          <a:ext cx="0" cy="0"/>
          <a:chOff x="0" y="0"/>
          <a:chExt cx="0" cy="0"/>
        </a:xfrm>
      </p:grpSpPr>
      <p:sp>
        <p:nvSpPr>
          <p:cNvPr id="121" name="Google Shape;121;p6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22" name="Google Shape;122;p6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23" name="Google Shape;123;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 name="Shape 15"/>
        <p:cNvGrpSpPr/>
        <p:nvPr/>
      </p:nvGrpSpPr>
      <p:grpSpPr>
        <a:xfrm>
          <a:off x="0" y="0"/>
          <a:ext cx="0" cy="0"/>
          <a:chOff x="0" y="0"/>
          <a:chExt cx="0" cy="0"/>
        </a:xfrm>
      </p:grpSpPr>
      <p:sp>
        <p:nvSpPr>
          <p:cNvPr id="16" name="Google Shape;16;p4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7" name="Google Shape;17;p4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8" name="Google Shape;18;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4" name="Shape 124"/>
        <p:cNvGrpSpPr/>
        <p:nvPr/>
      </p:nvGrpSpPr>
      <p:grpSpPr>
        <a:xfrm>
          <a:off x="0" y="0"/>
          <a:ext cx="0" cy="0"/>
          <a:chOff x="0" y="0"/>
          <a:chExt cx="0" cy="0"/>
        </a:xfrm>
      </p:grpSpPr>
      <p:sp>
        <p:nvSpPr>
          <p:cNvPr id="125" name="Google Shape;125;p6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26" name="Google Shape;126;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7" name="Shape 127"/>
        <p:cNvGrpSpPr/>
        <p:nvPr/>
      </p:nvGrpSpPr>
      <p:grpSpPr>
        <a:xfrm>
          <a:off x="0" y="0"/>
          <a:ext cx="0" cy="0"/>
          <a:chOff x="0" y="0"/>
          <a:chExt cx="0" cy="0"/>
        </a:xfrm>
      </p:grpSpPr>
      <p:sp>
        <p:nvSpPr>
          <p:cNvPr id="128" name="Google Shape;128;p6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6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30" name="Google Shape;130;p6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1" name="Google Shape;131;p6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32" name="Google Shape;132;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3" name="Shape 133"/>
        <p:cNvGrpSpPr/>
        <p:nvPr/>
      </p:nvGrpSpPr>
      <p:grpSpPr>
        <a:xfrm>
          <a:off x="0" y="0"/>
          <a:ext cx="0" cy="0"/>
          <a:chOff x="0" y="0"/>
          <a:chExt cx="0" cy="0"/>
        </a:xfrm>
      </p:grpSpPr>
      <p:sp>
        <p:nvSpPr>
          <p:cNvPr id="134" name="Google Shape;134;p6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35" name="Google Shape;135;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6" name="Shape 136"/>
        <p:cNvGrpSpPr/>
        <p:nvPr/>
      </p:nvGrpSpPr>
      <p:grpSpPr>
        <a:xfrm>
          <a:off x="0" y="0"/>
          <a:ext cx="0" cy="0"/>
          <a:chOff x="0" y="0"/>
          <a:chExt cx="0" cy="0"/>
        </a:xfrm>
      </p:grpSpPr>
      <p:sp>
        <p:nvSpPr>
          <p:cNvPr id="137" name="Google Shape;137;p7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8" name="Google Shape;138;p7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39" name="Google Shape;139;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5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1" name="Google Shape;21;p5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2" name="Google Shape;22;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5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5" name="Google Shape;25;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5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9" name="Google Shape;29;p5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0" name="Google Shape;30;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5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5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5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5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97" name="Google Shape;97;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98" name="Google Shape;98;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mc:Choice Requires="p14">
      <p:transition spd="slow" p14:dur="17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11" Type="http://schemas.openxmlformats.org/officeDocument/2006/relationships/image" Target="../media/image8.jpg"/><Relationship Id="rId10" Type="http://schemas.openxmlformats.org/officeDocument/2006/relationships/hyperlink" Target="http://www.youtube.com/watch?v=pWp6kkz-pnQ" TargetMode="External"/><Relationship Id="rId9" Type="http://schemas.openxmlformats.org/officeDocument/2006/relationships/image" Target="../media/image7.gif"/><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youtube.com/watch?v=hraP3xqV3ys" TargetMode="Externa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jpg"/><Relationship Id="rId4" Type="http://schemas.openxmlformats.org/officeDocument/2006/relationships/hyperlink" Target="http://www.youtube.com/watch?v=9dJ1iIzrbk0" TargetMode="External"/><Relationship Id="rId5"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youtube.com/watch?v=zSjCjOmnz-4" TargetMode="Externa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40.png"/><Relationship Id="rId6" Type="http://schemas.openxmlformats.org/officeDocument/2006/relationships/hyperlink" Target="http://www.youtube.com/watch?v=SEfs5TJZ6Nk" TargetMode="External"/><Relationship Id="rId7"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www.youtube.com/watch?v=reM8uQVqgoM" TargetMode="Externa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3.jpg"/><Relationship Id="rId4" Type="http://schemas.openxmlformats.org/officeDocument/2006/relationships/hyperlink" Target="http://www.youtube.com/watch?v=9_1Rt1R4xbM" TargetMode="External"/><Relationship Id="rId5" Type="http://schemas.openxmlformats.org/officeDocument/2006/relationships/image" Target="../media/image4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45.jpg"/><Relationship Id="rId4" Type="http://schemas.openxmlformats.org/officeDocument/2006/relationships/hyperlink" Target="https://youtu.be/0NpQronsFic" TargetMode="External"/><Relationship Id="rId5" Type="http://schemas.openxmlformats.org/officeDocument/2006/relationships/image" Target="../media/image1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7.jp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2.jpg"/><Relationship Id="rId4" Type="http://schemas.openxmlformats.org/officeDocument/2006/relationships/image" Target="../media/image49.png"/><Relationship Id="rId5" Type="http://schemas.openxmlformats.org/officeDocument/2006/relationships/image" Target="../media/image51.png"/><Relationship Id="rId6"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www.youtube.com/watch?v=3okV4PmxjUU" TargetMode="External"/><Relationship Id="rId4" Type="http://schemas.openxmlformats.org/officeDocument/2006/relationships/image" Target="../media/image5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56.jpg"/><Relationship Id="rId4" Type="http://schemas.openxmlformats.org/officeDocument/2006/relationships/image" Target="../media/image54.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6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2.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http://www.youtube.com/watch?v=8upPvRMGg6w" TargetMode="External"/><Relationship Id="rId4" Type="http://schemas.openxmlformats.org/officeDocument/2006/relationships/image" Target="../media/image6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8.jp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6.jpg"/><Relationship Id="rId4" Type="http://schemas.openxmlformats.org/officeDocument/2006/relationships/image" Target="../media/image67.png"/><Relationship Id="rId5" Type="http://schemas.openxmlformats.org/officeDocument/2006/relationships/image" Target="../media/image69.png"/><Relationship Id="rId6" Type="http://schemas.openxmlformats.org/officeDocument/2006/relationships/image" Target="../media/image71.png"/><Relationship Id="rId7"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2.png"/><Relationship Id="rId4" Type="http://schemas.openxmlformats.org/officeDocument/2006/relationships/image" Target="../media/image23.png"/><Relationship Id="rId5" Type="http://schemas.openxmlformats.org/officeDocument/2006/relationships/image" Target="../media/image57.png"/><Relationship Id="rId6" Type="http://schemas.openxmlformats.org/officeDocument/2006/relationships/image" Target="../media/image2.png"/><Relationship Id="rId7"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s://docs.google.com/forms/d/e/1FAIpQLSdmzi0ptCtnEamEcK2-kF-UsyGn41DI13X3XhyX3DjxjmtE8Q/viewform" TargetMode="External"/><Relationship Id="rId4" Type="http://schemas.openxmlformats.org/officeDocument/2006/relationships/hyperlink" Target="http://www.paterson.k12.nj.us/11_departments/guidance%20docs/Guidance%20Counselor%20Directory%20(2019-2020)_Update%200128.pdf" TargetMode="External"/><Relationship Id="rId5" Type="http://schemas.openxmlformats.org/officeDocument/2006/relationships/image" Target="../media/image7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www.paterson.k12.nj.us/" TargetMode="External"/><Relationship Id="rId4" Type="http://schemas.openxmlformats.org/officeDocument/2006/relationships/hyperlink" Target="http://www.paterson.k12.nj.us/" TargetMode="External"/><Relationship Id="rId5"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75.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 Id="rId3" Type="http://schemas.openxmlformats.org/officeDocument/2006/relationships/image" Target="../media/image7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https://www.youtube.com/watch?v=v-vbDrGk-Xc&amp;feature=emb_logo" TargetMode="External"/><Relationship Id="rId4" Type="http://schemas.openxmlformats.org/officeDocument/2006/relationships/hyperlink" Target="https://www.overcomingobstacles.or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hyperlink" Target="https://www.youtube.com/watch?v=ikehX9o1JbI&amp;feature=emb_logo" TargetMode="External"/><Relationship Id="rId4" Type="http://schemas.openxmlformats.org/officeDocument/2006/relationships/hyperlink" Target="https://www.youtube.com/watch?v=WP1wxft4j8A" TargetMode="External"/><Relationship Id="rId5" Type="http://schemas.openxmlformats.org/officeDocument/2006/relationships/hyperlink" Target="https://www.youtube.com/watch?time_continue=5&amp;v=zSjCjOmnz-4&amp;feature=emb_logo" TargetMode="External"/><Relationship Id="rId6" Type="http://schemas.openxmlformats.org/officeDocument/2006/relationships/hyperlink" Target="https://www.youtube.com/watch?time_continue=1&amp;v=hraP3xqV3ys&amp;feature=emb_logo" TargetMode="External"/><Relationship Id="rId7" Type="http://schemas.openxmlformats.org/officeDocument/2006/relationships/hyperlink" Target="https://www.youtube.com/watch?time_continue=9&amp;v=reM8uQVqgoM&amp;feature=emb_logo" TargetMode="External"/><Relationship Id="rId8" Type="http://schemas.openxmlformats.org/officeDocument/2006/relationships/hyperlink" Target="https://www.youtube.com/watch?v=8upPvRMGg6w&amp;feature=emb_logo"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www.youtube.com/watch?v=ikehX9o1JbI" TargetMode="Externa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
          <p:cNvPicPr preferRelativeResize="0"/>
          <p:nvPr/>
        </p:nvPicPr>
        <p:blipFill rotWithShape="1">
          <a:blip r:embed="rId3">
            <a:alphaModFix amt="31000"/>
          </a:blip>
          <a:srcRect b="0" l="0" r="0" t="0"/>
          <a:stretch/>
        </p:blipFill>
        <p:spPr>
          <a:xfrm>
            <a:off x="134400" y="152400"/>
            <a:ext cx="9003900" cy="3838575"/>
          </a:xfrm>
          <a:prstGeom prst="rect">
            <a:avLst/>
          </a:prstGeom>
          <a:noFill/>
          <a:ln>
            <a:noFill/>
          </a:ln>
          <a:effectLst>
            <a:reflection blurRad="0" dir="5400000" dist="38100" endA="0" endPos="30000" fadeDir="5400012" kx="0" rotWithShape="0" algn="bl" stPos="0" sy="-100000" ky="0"/>
          </a:effectLst>
        </p:spPr>
      </p:pic>
      <p:sp>
        <p:nvSpPr>
          <p:cNvPr id="145" name="Google Shape;145;p1"/>
          <p:cNvSpPr/>
          <p:nvPr/>
        </p:nvSpPr>
        <p:spPr>
          <a:xfrm>
            <a:off x="274025" y="788076"/>
            <a:ext cx="8724687" cy="318964"/>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00FF"/>
                </a:solidFill>
                <a:latin typeface="Comic Sans MS"/>
              </a:rPr>
              <a:t>Welcome Back Paterson Public School Students!</a:t>
            </a:r>
          </a:p>
        </p:txBody>
      </p:sp>
      <p:pic>
        <p:nvPicPr>
          <p:cNvPr descr="Bitmoji Image" id="146" name="Google Shape;146;p1"/>
          <p:cNvPicPr preferRelativeResize="0"/>
          <p:nvPr/>
        </p:nvPicPr>
        <p:blipFill rotWithShape="1">
          <a:blip r:embed="rId4">
            <a:alphaModFix/>
          </a:blip>
          <a:srcRect b="37627" l="0" r="0" t="0"/>
          <a:stretch/>
        </p:blipFill>
        <p:spPr>
          <a:xfrm>
            <a:off x="0" y="2746650"/>
            <a:ext cx="1350325" cy="919500"/>
          </a:xfrm>
          <a:prstGeom prst="rect">
            <a:avLst/>
          </a:prstGeom>
          <a:noFill/>
          <a:ln>
            <a:noFill/>
          </a:ln>
        </p:spPr>
      </p:pic>
      <p:pic>
        <p:nvPicPr>
          <p:cNvPr descr="good day!" id="147" name="Google Shape;147;p1"/>
          <p:cNvPicPr preferRelativeResize="0"/>
          <p:nvPr/>
        </p:nvPicPr>
        <p:blipFill rotWithShape="1">
          <a:blip r:embed="rId5">
            <a:alphaModFix/>
          </a:blip>
          <a:srcRect b="0" l="0" r="0" t="0"/>
          <a:stretch/>
        </p:blipFill>
        <p:spPr>
          <a:xfrm rot="-22">
            <a:off x="7503232" y="2210691"/>
            <a:ext cx="1570760" cy="1570718"/>
          </a:xfrm>
          <a:prstGeom prst="rect">
            <a:avLst/>
          </a:prstGeom>
          <a:noFill/>
          <a:ln>
            <a:noFill/>
          </a:ln>
        </p:spPr>
      </p:pic>
      <p:pic>
        <p:nvPicPr>
          <p:cNvPr descr="Bitmoji Image" id="148" name="Google Shape;148;p1"/>
          <p:cNvPicPr preferRelativeResize="0"/>
          <p:nvPr/>
        </p:nvPicPr>
        <p:blipFill rotWithShape="1">
          <a:blip r:embed="rId6">
            <a:alphaModFix/>
          </a:blip>
          <a:srcRect b="0" l="0" r="0" t="0"/>
          <a:stretch/>
        </p:blipFill>
        <p:spPr>
          <a:xfrm>
            <a:off x="1126000" y="1385300"/>
            <a:ext cx="1350325" cy="1350350"/>
          </a:xfrm>
          <a:prstGeom prst="rect">
            <a:avLst/>
          </a:prstGeom>
          <a:noFill/>
          <a:ln>
            <a:noFill/>
          </a:ln>
        </p:spPr>
      </p:pic>
      <p:pic>
        <p:nvPicPr>
          <p:cNvPr descr="Clientmoji" id="149" name="Google Shape;149;p1"/>
          <p:cNvPicPr preferRelativeResize="0"/>
          <p:nvPr/>
        </p:nvPicPr>
        <p:blipFill rotWithShape="1">
          <a:blip r:embed="rId7">
            <a:alphaModFix/>
          </a:blip>
          <a:srcRect b="0" l="0" r="0" t="0"/>
          <a:stretch/>
        </p:blipFill>
        <p:spPr>
          <a:xfrm>
            <a:off x="5985150" y="1276288"/>
            <a:ext cx="1637475" cy="1470350"/>
          </a:xfrm>
          <a:prstGeom prst="rect">
            <a:avLst/>
          </a:prstGeom>
          <a:noFill/>
          <a:ln>
            <a:noFill/>
          </a:ln>
        </p:spPr>
      </p:pic>
      <p:pic>
        <p:nvPicPr>
          <p:cNvPr descr="hi" id="150" name="Google Shape;150;p1"/>
          <p:cNvPicPr preferRelativeResize="0"/>
          <p:nvPr/>
        </p:nvPicPr>
        <p:blipFill rotWithShape="1">
          <a:blip r:embed="rId8">
            <a:alphaModFix/>
          </a:blip>
          <a:srcRect b="0" l="0" r="0" t="0"/>
          <a:stretch/>
        </p:blipFill>
        <p:spPr>
          <a:xfrm>
            <a:off x="2608475" y="1385324"/>
            <a:ext cx="1252325" cy="1252325"/>
          </a:xfrm>
          <a:prstGeom prst="rect">
            <a:avLst/>
          </a:prstGeom>
          <a:noFill/>
          <a:ln>
            <a:noFill/>
          </a:ln>
        </p:spPr>
      </p:pic>
      <p:pic>
        <p:nvPicPr>
          <p:cNvPr id="151" name="Google Shape;151;p1"/>
          <p:cNvPicPr preferRelativeResize="0"/>
          <p:nvPr/>
        </p:nvPicPr>
        <p:blipFill rotWithShape="1">
          <a:blip r:embed="rId9">
            <a:alphaModFix/>
          </a:blip>
          <a:srcRect b="0" l="0" r="0" t="0"/>
          <a:stretch/>
        </p:blipFill>
        <p:spPr>
          <a:xfrm>
            <a:off x="4572000" y="1333907"/>
            <a:ext cx="1541425" cy="1266005"/>
          </a:xfrm>
          <a:prstGeom prst="rect">
            <a:avLst/>
          </a:prstGeom>
          <a:noFill/>
          <a:ln>
            <a:noFill/>
          </a:ln>
        </p:spPr>
      </p:pic>
      <p:pic>
        <p:nvPicPr>
          <p:cNvPr descr="Bruno Mars sings about not giving up! &#10; &#10;If you're watching videos with your preschooler and would like to do so in a safe, child-friendly environment, please join us at http://www.sesamestreet.org &#10; &#10;Sesame Street is a production of Sesame Workshop, a nonprofit educational organization which also produces Pinky Dinky Doo, The Electric Company, and other programs for children around the world." id="152" name="Google Shape;152;p1" title="Sesame Street: Bruno Mars: Don't Give Up">
            <a:hlinkClick r:id="rId10"/>
          </p:cNvPr>
          <p:cNvPicPr preferRelativeResize="0"/>
          <p:nvPr/>
        </p:nvPicPr>
        <p:blipFill rotWithShape="1">
          <a:blip r:embed="rId11">
            <a:alphaModFix/>
          </a:blip>
          <a:srcRect b="0" l="0" r="0" t="0"/>
          <a:stretch/>
        </p:blipFill>
        <p:spPr>
          <a:xfrm>
            <a:off x="1778300" y="393192"/>
            <a:ext cx="45720" cy="36576"/>
          </a:xfrm>
          <a:prstGeom prst="rect">
            <a:avLst/>
          </a:prstGeom>
          <a:noFill/>
          <a:ln>
            <a:noFill/>
          </a:ln>
        </p:spPr>
      </p:pic>
      <p:sp>
        <p:nvSpPr>
          <p:cNvPr id="153" name="Google Shape;153;p1"/>
          <p:cNvSpPr txBox="1"/>
          <p:nvPr/>
        </p:nvSpPr>
        <p:spPr>
          <a:xfrm>
            <a:off x="664725" y="4257675"/>
            <a:ext cx="8050500" cy="64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1" i="0" lang="en" sz="3500" u="none" cap="none" strike="noStrike">
                <a:solidFill>
                  <a:srgbClr val="FE4353"/>
                </a:solidFill>
                <a:latin typeface="Comic Sans MS"/>
                <a:ea typeface="Comic Sans MS"/>
                <a:cs typeface="Comic Sans MS"/>
                <a:sym typeface="Comic Sans MS"/>
              </a:rPr>
              <a:t>W</a:t>
            </a:r>
            <a:r>
              <a:rPr b="1" i="0" lang="en" sz="3500" u="none" cap="none" strike="noStrike">
                <a:solidFill>
                  <a:srgbClr val="FD5E39"/>
                </a:solidFill>
                <a:latin typeface="Comic Sans MS"/>
                <a:ea typeface="Comic Sans MS"/>
                <a:cs typeface="Comic Sans MS"/>
                <a:sym typeface="Comic Sans MS"/>
              </a:rPr>
              <a:t>E</a:t>
            </a:r>
            <a:r>
              <a:rPr b="1" i="0" lang="en" sz="3500" u="none" cap="none" strike="noStrike">
                <a:solidFill>
                  <a:srgbClr val="F57B22"/>
                </a:solidFill>
                <a:latin typeface="Comic Sans MS"/>
                <a:ea typeface="Comic Sans MS"/>
                <a:cs typeface="Comic Sans MS"/>
                <a:sym typeface="Comic Sans MS"/>
              </a:rPr>
              <a:t> </a:t>
            </a:r>
            <a:r>
              <a:rPr b="1" i="0" lang="en" sz="3500" u="none" cap="none" strike="noStrike">
                <a:solidFill>
                  <a:srgbClr val="E69811"/>
                </a:solidFill>
                <a:latin typeface="Comic Sans MS"/>
                <a:ea typeface="Comic Sans MS"/>
                <a:cs typeface="Comic Sans MS"/>
                <a:sym typeface="Comic Sans MS"/>
              </a:rPr>
              <a:t>A</a:t>
            </a:r>
            <a:r>
              <a:rPr b="1" i="0" lang="en" sz="3500" u="none" cap="none" strike="noStrike">
                <a:solidFill>
                  <a:srgbClr val="D2B506"/>
                </a:solidFill>
                <a:latin typeface="Comic Sans MS"/>
                <a:ea typeface="Comic Sans MS"/>
                <a:cs typeface="Comic Sans MS"/>
                <a:sym typeface="Comic Sans MS"/>
              </a:rPr>
              <a:t>R</a:t>
            </a:r>
            <a:r>
              <a:rPr b="1" i="0" lang="en" sz="3500" u="none" cap="none" strike="noStrike">
                <a:solidFill>
                  <a:srgbClr val="BACE01"/>
                </a:solidFill>
                <a:latin typeface="Comic Sans MS"/>
                <a:ea typeface="Comic Sans MS"/>
                <a:cs typeface="Comic Sans MS"/>
                <a:sym typeface="Comic Sans MS"/>
              </a:rPr>
              <a:t>E</a:t>
            </a:r>
            <a:r>
              <a:rPr b="1" i="0" lang="en" sz="3500" u="none" cap="none" strike="noStrike">
                <a:solidFill>
                  <a:srgbClr val="9EE303"/>
                </a:solidFill>
                <a:latin typeface="Comic Sans MS"/>
                <a:ea typeface="Comic Sans MS"/>
                <a:cs typeface="Comic Sans MS"/>
                <a:sym typeface="Comic Sans MS"/>
              </a:rPr>
              <a:t> </a:t>
            </a:r>
            <a:r>
              <a:rPr b="1" i="0" lang="en" sz="3500" u="none" cap="none" strike="noStrike">
                <a:solidFill>
                  <a:srgbClr val="81F20B"/>
                </a:solidFill>
                <a:latin typeface="Comic Sans MS"/>
                <a:ea typeface="Comic Sans MS"/>
                <a:cs typeface="Comic Sans MS"/>
                <a:sym typeface="Comic Sans MS"/>
              </a:rPr>
              <a:t>A</a:t>
            </a:r>
            <a:r>
              <a:rPr b="1" i="0" lang="en" sz="3500" u="none" cap="none" strike="noStrike">
                <a:solidFill>
                  <a:srgbClr val="64FC1A"/>
                </a:solidFill>
                <a:latin typeface="Comic Sans MS"/>
                <a:ea typeface="Comic Sans MS"/>
                <a:cs typeface="Comic Sans MS"/>
                <a:sym typeface="Comic Sans MS"/>
              </a:rPr>
              <a:t>L</a:t>
            </a:r>
            <a:r>
              <a:rPr b="1" i="0" lang="en" sz="3500" u="none" cap="none" strike="noStrike">
                <a:solidFill>
                  <a:srgbClr val="48FE2F"/>
                </a:solidFill>
                <a:latin typeface="Comic Sans MS"/>
                <a:ea typeface="Comic Sans MS"/>
                <a:cs typeface="Comic Sans MS"/>
                <a:sym typeface="Comic Sans MS"/>
              </a:rPr>
              <a:t>L</a:t>
            </a:r>
            <a:r>
              <a:rPr b="1" i="0" lang="en" sz="3500" u="none" cap="none" strike="noStrike">
                <a:solidFill>
                  <a:srgbClr val="2FFA48"/>
                </a:solidFill>
                <a:latin typeface="Comic Sans MS"/>
                <a:ea typeface="Comic Sans MS"/>
                <a:cs typeface="Comic Sans MS"/>
                <a:sym typeface="Comic Sans MS"/>
              </a:rPr>
              <a:t> </a:t>
            </a:r>
            <a:r>
              <a:rPr b="1" i="0" lang="en" sz="3500" u="none" cap="none" strike="noStrike">
                <a:solidFill>
                  <a:srgbClr val="1BF063"/>
                </a:solidFill>
                <a:latin typeface="Comic Sans MS"/>
                <a:ea typeface="Comic Sans MS"/>
                <a:cs typeface="Comic Sans MS"/>
                <a:sym typeface="Comic Sans MS"/>
              </a:rPr>
              <a:t>I</a:t>
            </a:r>
            <a:r>
              <a:rPr b="1" i="0" lang="en" sz="3500" u="none" cap="none" strike="noStrike">
                <a:solidFill>
                  <a:srgbClr val="0CDF81"/>
                </a:solidFill>
                <a:latin typeface="Comic Sans MS"/>
                <a:ea typeface="Comic Sans MS"/>
                <a:cs typeface="Comic Sans MS"/>
                <a:sym typeface="Comic Sans MS"/>
              </a:rPr>
              <a:t>N</a:t>
            </a:r>
            <a:r>
              <a:rPr b="1" i="0" lang="en" sz="3500" u="none" cap="none" strike="noStrike">
                <a:solidFill>
                  <a:srgbClr val="03C99E"/>
                </a:solidFill>
                <a:latin typeface="Comic Sans MS"/>
                <a:ea typeface="Comic Sans MS"/>
                <a:cs typeface="Comic Sans MS"/>
                <a:sym typeface="Comic Sans MS"/>
              </a:rPr>
              <a:t> </a:t>
            </a:r>
            <a:r>
              <a:rPr b="1" i="0" lang="en" sz="3500" u="none" cap="none" strike="noStrike">
                <a:solidFill>
                  <a:srgbClr val="01AFBA"/>
                </a:solidFill>
                <a:latin typeface="Comic Sans MS"/>
                <a:ea typeface="Comic Sans MS"/>
                <a:cs typeface="Comic Sans MS"/>
                <a:sym typeface="Comic Sans MS"/>
              </a:rPr>
              <a:t>T</a:t>
            </a:r>
            <a:r>
              <a:rPr b="1" i="0" lang="en" sz="3500" u="none" cap="none" strike="noStrike">
                <a:solidFill>
                  <a:srgbClr val="0593D2"/>
                </a:solidFill>
                <a:latin typeface="Comic Sans MS"/>
                <a:ea typeface="Comic Sans MS"/>
                <a:cs typeface="Comic Sans MS"/>
                <a:sym typeface="Comic Sans MS"/>
              </a:rPr>
              <a:t>H</a:t>
            </a:r>
            <a:r>
              <a:rPr b="1" i="0" lang="en" sz="3500" u="none" cap="none" strike="noStrike">
                <a:solidFill>
                  <a:srgbClr val="1175E6"/>
                </a:solidFill>
                <a:latin typeface="Comic Sans MS"/>
                <a:ea typeface="Comic Sans MS"/>
                <a:cs typeface="Comic Sans MS"/>
                <a:sym typeface="Comic Sans MS"/>
              </a:rPr>
              <a:t>I</a:t>
            </a:r>
            <a:r>
              <a:rPr b="1" i="0" lang="en" sz="3500" u="none" cap="none" strike="noStrike">
                <a:solidFill>
                  <a:srgbClr val="2258F5"/>
                </a:solidFill>
                <a:latin typeface="Comic Sans MS"/>
                <a:ea typeface="Comic Sans MS"/>
                <a:cs typeface="Comic Sans MS"/>
                <a:sym typeface="Comic Sans MS"/>
              </a:rPr>
              <a:t>S</a:t>
            </a:r>
            <a:r>
              <a:rPr b="1" i="0" lang="en" sz="3500" u="none" cap="none" strike="noStrike">
                <a:solidFill>
                  <a:srgbClr val="383DFD"/>
                </a:solidFill>
                <a:latin typeface="Comic Sans MS"/>
                <a:ea typeface="Comic Sans MS"/>
                <a:cs typeface="Comic Sans MS"/>
                <a:sym typeface="Comic Sans MS"/>
              </a:rPr>
              <a:t> </a:t>
            </a:r>
            <a:r>
              <a:rPr b="1" i="0" lang="en" sz="3500" u="none" cap="none" strike="noStrike">
                <a:solidFill>
                  <a:srgbClr val="5326FE"/>
                </a:solidFill>
                <a:latin typeface="Comic Sans MS"/>
                <a:ea typeface="Comic Sans MS"/>
                <a:cs typeface="Comic Sans MS"/>
                <a:sym typeface="Comic Sans MS"/>
              </a:rPr>
              <a:t>T</a:t>
            </a:r>
            <a:r>
              <a:rPr b="1" i="0" lang="en" sz="3500" u="none" cap="none" strike="noStrike">
                <a:solidFill>
                  <a:srgbClr val="6F14F9"/>
                </a:solidFill>
                <a:latin typeface="Comic Sans MS"/>
                <a:ea typeface="Comic Sans MS"/>
                <a:cs typeface="Comic Sans MS"/>
                <a:sym typeface="Comic Sans MS"/>
              </a:rPr>
              <a:t>O</a:t>
            </a:r>
            <a:r>
              <a:rPr b="1" i="0" lang="en" sz="3500" u="none" cap="none" strike="noStrike">
                <a:solidFill>
                  <a:srgbClr val="8D07ED"/>
                </a:solidFill>
                <a:latin typeface="Comic Sans MS"/>
                <a:ea typeface="Comic Sans MS"/>
                <a:cs typeface="Comic Sans MS"/>
                <a:sym typeface="Comic Sans MS"/>
              </a:rPr>
              <a:t>G</a:t>
            </a:r>
            <a:r>
              <a:rPr b="1" i="0" lang="en" sz="3500" u="none" cap="none" strike="noStrike">
                <a:solidFill>
                  <a:srgbClr val="A901DB"/>
                </a:solidFill>
                <a:latin typeface="Comic Sans MS"/>
                <a:ea typeface="Comic Sans MS"/>
                <a:cs typeface="Comic Sans MS"/>
                <a:sym typeface="Comic Sans MS"/>
              </a:rPr>
              <a:t>E</a:t>
            </a:r>
            <a:r>
              <a:rPr b="1" i="0" lang="en" sz="3500" u="none" cap="none" strike="noStrike">
                <a:solidFill>
                  <a:srgbClr val="C402C4"/>
                </a:solidFill>
                <a:latin typeface="Comic Sans MS"/>
                <a:ea typeface="Comic Sans MS"/>
                <a:cs typeface="Comic Sans MS"/>
                <a:sym typeface="Comic Sans MS"/>
              </a:rPr>
              <a:t>T</a:t>
            </a:r>
            <a:r>
              <a:rPr b="1" i="0" lang="en" sz="3500" u="none" cap="none" strike="noStrike">
                <a:solidFill>
                  <a:srgbClr val="DB09AA"/>
                </a:solidFill>
                <a:latin typeface="Comic Sans MS"/>
                <a:ea typeface="Comic Sans MS"/>
                <a:cs typeface="Comic Sans MS"/>
                <a:sym typeface="Comic Sans MS"/>
              </a:rPr>
              <a:t>H</a:t>
            </a:r>
            <a:r>
              <a:rPr b="1" i="0" lang="en" sz="3500" u="none" cap="none" strike="noStrike">
                <a:solidFill>
                  <a:srgbClr val="ED178D"/>
                </a:solidFill>
                <a:latin typeface="Comic Sans MS"/>
                <a:ea typeface="Comic Sans MS"/>
                <a:cs typeface="Comic Sans MS"/>
                <a:sym typeface="Comic Sans MS"/>
              </a:rPr>
              <a:t>E</a:t>
            </a:r>
            <a:r>
              <a:rPr b="1" lang="en" sz="3500">
                <a:solidFill>
                  <a:srgbClr val="F92B70"/>
                </a:solidFill>
                <a:latin typeface="Comic Sans MS"/>
                <a:ea typeface="Comic Sans MS"/>
                <a:cs typeface="Comic Sans MS"/>
                <a:sym typeface="Comic Sans MS"/>
              </a:rPr>
              <a:t>R</a:t>
            </a:r>
            <a:endParaRPr b="1" i="0" sz="3500" u="none" cap="none" strike="noStrike">
              <a:solidFill>
                <a:srgbClr val="F92B70"/>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5000"/>
                                        <p:tgtEl>
                                          <p:spTgt spid="145"/>
                                        </p:tgtEl>
                                        <p:attrNameLst>
                                          <p:attrName>ppt_y</p:attrName>
                                        </p:attrNameLst>
                                      </p:cBhvr>
                                      <p:tavLst>
                                        <p:tav fmla="" tm="0">
                                          <p:val>
                                            <p:strVal val="#ppt_y-1"/>
                                          </p:val>
                                        </p:tav>
                                        <p:tav fmla="" tm="100000">
                                          <p:val>
                                            <p:strVal val="#ppt_y"/>
                                          </p:val>
                                        </p:tav>
                                      </p:tavLst>
                                    </p:anim>
                                  </p:childTnLst>
                                </p:cTn>
                              </p:par>
                            </p:childTnLst>
                          </p:cTn>
                        </p:par>
                        <p:par>
                          <p:cTn fill="hold">
                            <p:stCondLst>
                              <p:cond delay="5000"/>
                            </p:stCondLst>
                            <p:childTnLst>
                              <p:par>
                                <p:cTn fill="hold" nodeType="afterEffect" presetClass="entr" presetID="2" presetSubtype="8">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3000"/>
                                        <p:tgtEl>
                                          <p:spTgt spid="146"/>
                                        </p:tgtEl>
                                        <p:attrNameLst>
                                          <p:attrName>ppt_x</p:attrName>
                                        </p:attrNameLst>
                                      </p:cBhvr>
                                      <p:tavLst>
                                        <p:tav fmla="" tm="0">
                                          <p:val>
                                            <p:strVal val="#ppt_x-1"/>
                                          </p:val>
                                        </p:tav>
                                        <p:tav fmla="" tm="100000">
                                          <p:val>
                                            <p:strVal val="#ppt_x"/>
                                          </p:val>
                                        </p:tav>
                                      </p:tavLst>
                                    </p:anim>
                                  </p:childTnLst>
                                </p:cTn>
                              </p:par>
                            </p:childTnLst>
                          </p:cTn>
                        </p:par>
                        <p:par>
                          <p:cTn fill="hold">
                            <p:stCondLst>
                              <p:cond delay="8000"/>
                            </p:stCondLst>
                            <p:childTnLst>
                              <p:par>
                                <p:cTn fill="hold" nodeType="afterEffect" presetClass="entr" presetID="2" presetSubtype="2">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3000"/>
                                        <p:tgtEl>
                                          <p:spTgt spid="147"/>
                                        </p:tgtEl>
                                        <p:attrNameLst>
                                          <p:attrName>ppt_x</p:attrName>
                                        </p:attrNameLst>
                                      </p:cBhvr>
                                      <p:tavLst>
                                        <p:tav fmla="" tm="0">
                                          <p:val>
                                            <p:strVal val="#ppt_x+1"/>
                                          </p:val>
                                        </p:tav>
                                        <p:tav fmla="" tm="100000">
                                          <p:val>
                                            <p:strVal val="#ppt_x"/>
                                          </p:val>
                                        </p:tav>
                                      </p:tavLst>
                                    </p:anim>
                                  </p:childTnLst>
                                </p:cTn>
                              </p:par>
                            </p:childTnLst>
                          </p:cTn>
                        </p:par>
                        <p:par>
                          <p:cTn fill="hold">
                            <p:stCondLst>
                              <p:cond delay="11000"/>
                            </p:stCondLst>
                            <p:childTnLst>
                              <p:par>
                                <p:cTn fill="hold" nodeType="afterEffect" presetClass="entr" presetID="2" presetSubtype="8">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3000"/>
                                        <p:tgtEl>
                                          <p:spTgt spid="148"/>
                                        </p:tgtEl>
                                        <p:attrNameLst>
                                          <p:attrName>ppt_x</p:attrName>
                                        </p:attrNameLst>
                                      </p:cBhvr>
                                      <p:tavLst>
                                        <p:tav fmla="" tm="0">
                                          <p:val>
                                            <p:strVal val="#ppt_x-1"/>
                                          </p:val>
                                        </p:tav>
                                        <p:tav fmla="" tm="100000">
                                          <p:val>
                                            <p:strVal val="#ppt_x"/>
                                          </p:val>
                                        </p:tav>
                                      </p:tavLst>
                                    </p:anim>
                                  </p:childTnLst>
                                </p:cTn>
                              </p:par>
                            </p:childTnLst>
                          </p:cTn>
                        </p:par>
                        <p:par>
                          <p:cTn fill="hold">
                            <p:stCondLst>
                              <p:cond delay="14000"/>
                            </p:stCondLst>
                            <p:childTnLst>
                              <p:par>
                                <p:cTn fill="hold" nodeType="afterEffect" presetClass="entr" presetID="2" presetSubtype="2">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3000"/>
                                        <p:tgtEl>
                                          <p:spTgt spid="149"/>
                                        </p:tgtEl>
                                        <p:attrNameLst>
                                          <p:attrName>ppt_x</p:attrName>
                                        </p:attrNameLst>
                                      </p:cBhvr>
                                      <p:tavLst>
                                        <p:tav fmla="" tm="0">
                                          <p:val>
                                            <p:strVal val="#ppt_x+1"/>
                                          </p:val>
                                        </p:tav>
                                        <p:tav fmla="" tm="100000">
                                          <p:val>
                                            <p:strVal val="#ppt_x"/>
                                          </p:val>
                                        </p:tav>
                                      </p:tavLst>
                                    </p:anim>
                                  </p:childTnLst>
                                </p:cTn>
                              </p:par>
                            </p:childTnLst>
                          </p:cTn>
                        </p:par>
                        <p:par>
                          <p:cTn fill="hold">
                            <p:stCondLst>
                              <p:cond delay="17000"/>
                            </p:stCondLst>
                            <p:childTnLst>
                              <p:par>
                                <p:cTn fill="hold" nodeType="afterEffect" presetClass="entr" presetID="2" presetSubtype="1">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3000"/>
                                        <p:tgtEl>
                                          <p:spTgt spid="150"/>
                                        </p:tgtEl>
                                        <p:attrNameLst>
                                          <p:attrName>ppt_y</p:attrName>
                                        </p:attrNameLst>
                                      </p:cBhvr>
                                      <p:tavLst>
                                        <p:tav fmla="" tm="0">
                                          <p:val>
                                            <p:strVal val="#ppt_y-1"/>
                                          </p:val>
                                        </p:tav>
                                        <p:tav fmla="" tm="100000">
                                          <p:val>
                                            <p:strVal val="#ppt_y"/>
                                          </p:val>
                                        </p:tav>
                                      </p:tavLst>
                                    </p:anim>
                                  </p:childTnLst>
                                </p:cTn>
                              </p:par>
                            </p:childTnLst>
                          </p:cTn>
                        </p:par>
                        <p:par>
                          <p:cTn fill="hold">
                            <p:stCondLst>
                              <p:cond delay="20000"/>
                            </p:stCondLst>
                            <p:childTnLst>
                              <p:par>
                                <p:cTn fill="hold" nodeType="afterEffect" presetClass="entr" presetID="2" presetSubtype="1">
                                  <p:stCondLst>
                                    <p:cond delay="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3000"/>
                                        <p:tgtEl>
                                          <p:spTgt spid="151"/>
                                        </p:tgtEl>
                                        <p:attrNameLst>
                                          <p:attrName>ppt_y</p:attrName>
                                        </p:attrNameLst>
                                      </p:cBhvr>
                                      <p:tavLst>
                                        <p:tav fmla="" tm="0">
                                          <p:val>
                                            <p:strVal val="#ppt_y-1"/>
                                          </p:val>
                                        </p:tav>
                                        <p:tav fmla="" tm="100000">
                                          <p:val>
                                            <p:strVal val="#ppt_y"/>
                                          </p:val>
                                        </p:tav>
                                      </p:tavLst>
                                    </p:anim>
                                  </p:childTnLst>
                                </p:cTn>
                              </p:par>
                            </p:childTnLst>
                          </p:cTn>
                        </p:par>
                        <p:par>
                          <p:cTn fill="hold">
                            <p:stCondLst>
                              <p:cond delay="23000"/>
                            </p:stCondLst>
                            <p:childTnLst>
                              <p:par>
                                <p:cTn fill="hold" nodeType="after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48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0"/>
          <p:cNvSpPr txBox="1"/>
          <p:nvPr/>
        </p:nvSpPr>
        <p:spPr>
          <a:xfrm>
            <a:off x="64325" y="91900"/>
            <a:ext cx="1882800" cy="1029300"/>
          </a:xfrm>
          <a:prstGeom prst="rect">
            <a:avLst/>
          </a:prstGeom>
          <a:noFill/>
          <a:ln cap="flat" cmpd="sng" w="28575">
            <a:solidFill>
              <a:srgbClr val="52FE2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 sz="2100" u="none" cap="none" strike="noStrike">
                <a:solidFill>
                  <a:srgbClr val="3C78D8"/>
                </a:solidFill>
                <a:latin typeface="Comic Sans MS"/>
                <a:ea typeface="Comic Sans MS"/>
                <a:cs typeface="Comic Sans MS"/>
                <a:sym typeface="Comic Sans MS"/>
              </a:rPr>
              <a:t>Knowing your feelings?</a:t>
            </a:r>
            <a:endParaRPr b="1" i="0" sz="2100" u="none" cap="none" strike="noStrike">
              <a:solidFill>
                <a:srgbClr val="3C78D8"/>
              </a:solidFill>
              <a:latin typeface="Comic Sans MS"/>
              <a:ea typeface="Comic Sans MS"/>
              <a:cs typeface="Comic Sans MS"/>
              <a:sym typeface="Comic Sans MS"/>
            </a:endParaRPr>
          </a:p>
        </p:txBody>
      </p:sp>
      <p:sp>
        <p:nvSpPr>
          <p:cNvPr id="222" name="Google Shape;222;p10"/>
          <p:cNvSpPr txBox="1"/>
          <p:nvPr/>
        </p:nvSpPr>
        <p:spPr>
          <a:xfrm rot="-816">
            <a:off x="7049190" y="1226576"/>
            <a:ext cx="1264500" cy="41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92EA06"/>
                </a:solidFill>
                <a:latin typeface="Comic Sans MS"/>
                <a:ea typeface="Comic Sans MS"/>
                <a:cs typeface="Comic Sans MS"/>
                <a:sym typeface="Comic Sans MS"/>
              </a:rPr>
              <a:t>EXCITED</a:t>
            </a:r>
            <a:endParaRPr b="1" i="0" sz="1700" u="none" cap="none" strike="noStrike">
              <a:solidFill>
                <a:srgbClr val="F62478"/>
              </a:solidFill>
              <a:latin typeface="Comic Sans MS"/>
              <a:ea typeface="Comic Sans MS"/>
              <a:cs typeface="Comic Sans MS"/>
              <a:sym typeface="Comic Sans MS"/>
            </a:endParaRPr>
          </a:p>
        </p:txBody>
      </p:sp>
      <p:sp>
        <p:nvSpPr>
          <p:cNvPr id="223" name="Google Shape;223;p10"/>
          <p:cNvSpPr txBox="1"/>
          <p:nvPr/>
        </p:nvSpPr>
        <p:spPr>
          <a:xfrm rot="-1159063">
            <a:off x="-40536" y="3703435"/>
            <a:ext cx="1348524" cy="36149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ED178D"/>
                </a:solidFill>
                <a:latin typeface="Comic Sans MS"/>
                <a:ea typeface="Comic Sans MS"/>
                <a:cs typeface="Comic Sans MS"/>
                <a:sym typeface="Comic Sans MS"/>
              </a:rPr>
              <a:t>LOVE</a:t>
            </a:r>
            <a:endParaRPr b="1" i="0" sz="1700" u="none" cap="none" strike="noStrike">
              <a:solidFill>
                <a:srgbClr val="ED178D"/>
              </a:solidFill>
              <a:latin typeface="Comic Sans MS"/>
              <a:ea typeface="Comic Sans MS"/>
              <a:cs typeface="Comic Sans MS"/>
              <a:sym typeface="Comic Sans MS"/>
            </a:endParaRPr>
          </a:p>
        </p:txBody>
      </p:sp>
      <p:sp>
        <p:nvSpPr>
          <p:cNvPr id="224" name="Google Shape;224;p10"/>
          <p:cNvSpPr txBox="1"/>
          <p:nvPr/>
        </p:nvSpPr>
        <p:spPr>
          <a:xfrm>
            <a:off x="-11" y="1211133"/>
            <a:ext cx="996300" cy="44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986DB"/>
                </a:solidFill>
                <a:latin typeface="Comic Sans MS"/>
                <a:ea typeface="Comic Sans MS"/>
                <a:cs typeface="Comic Sans MS"/>
                <a:sym typeface="Comic Sans MS"/>
              </a:rPr>
              <a:t>SHY</a:t>
            </a:r>
            <a:endParaRPr b="1" i="0" sz="1700" u="none" cap="none" strike="noStrike">
              <a:solidFill>
                <a:srgbClr val="F62478"/>
              </a:solidFill>
              <a:latin typeface="Comic Sans MS"/>
              <a:ea typeface="Comic Sans MS"/>
              <a:cs typeface="Comic Sans MS"/>
              <a:sym typeface="Comic Sans MS"/>
            </a:endParaRPr>
          </a:p>
        </p:txBody>
      </p:sp>
      <p:sp>
        <p:nvSpPr>
          <p:cNvPr id="225" name="Google Shape;225;p10"/>
          <p:cNvSpPr txBox="1"/>
          <p:nvPr/>
        </p:nvSpPr>
        <p:spPr>
          <a:xfrm rot="-1480728">
            <a:off x="7093357" y="3570413"/>
            <a:ext cx="872271" cy="40256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accent5"/>
                </a:solidFill>
                <a:latin typeface="Comic Sans MS"/>
                <a:ea typeface="Comic Sans MS"/>
                <a:cs typeface="Comic Sans MS"/>
                <a:sym typeface="Comic Sans MS"/>
              </a:rPr>
              <a:t>FEAR</a:t>
            </a:r>
            <a:endParaRPr b="1" i="0" sz="1700" u="none" cap="none" strike="noStrike">
              <a:solidFill>
                <a:schemeClr val="accent5"/>
              </a:solidFill>
              <a:latin typeface="Comic Sans MS"/>
              <a:ea typeface="Comic Sans MS"/>
              <a:cs typeface="Comic Sans MS"/>
              <a:sym typeface="Comic Sans MS"/>
            </a:endParaRPr>
          </a:p>
        </p:txBody>
      </p:sp>
      <p:sp>
        <p:nvSpPr>
          <p:cNvPr id="226" name="Google Shape;226;p10"/>
          <p:cNvSpPr txBox="1"/>
          <p:nvPr/>
        </p:nvSpPr>
        <p:spPr>
          <a:xfrm>
            <a:off x="6941750" y="91900"/>
            <a:ext cx="2116200" cy="1029300"/>
          </a:xfrm>
          <a:prstGeom prst="rect">
            <a:avLst/>
          </a:prstGeom>
          <a:noFill/>
          <a:ln cap="flat" cmpd="sng" w="28575">
            <a:solidFill>
              <a:srgbClr val="E30E9E"/>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 sz="2100" u="none" cap="none" strike="noStrike">
                <a:solidFill>
                  <a:srgbClr val="48FE2F"/>
                </a:solidFill>
                <a:latin typeface="Comic Sans MS"/>
                <a:ea typeface="Comic Sans MS"/>
                <a:cs typeface="Comic Sans MS"/>
                <a:sym typeface="Comic Sans MS"/>
              </a:rPr>
              <a:t>Understanding </a:t>
            </a:r>
            <a:endParaRPr b="1" i="0" sz="2100" u="none" cap="none" strike="noStrike">
              <a:solidFill>
                <a:srgbClr val="48FE2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2100"/>
              <a:buFont typeface="Arial"/>
              <a:buNone/>
            </a:pPr>
            <a:r>
              <a:rPr b="1" i="0" lang="en" sz="2100" u="none" cap="none" strike="noStrike">
                <a:solidFill>
                  <a:srgbClr val="48FE2F"/>
                </a:solidFill>
                <a:latin typeface="Comic Sans MS"/>
                <a:ea typeface="Comic Sans MS"/>
                <a:cs typeface="Comic Sans MS"/>
                <a:sym typeface="Comic Sans MS"/>
              </a:rPr>
              <a:t>your emotions?</a:t>
            </a:r>
            <a:endParaRPr b="1" i="0" sz="2100" u="none" cap="none" strike="noStrike">
              <a:solidFill>
                <a:srgbClr val="48FE2F"/>
              </a:solidFill>
              <a:latin typeface="Comic Sans MS"/>
              <a:ea typeface="Comic Sans MS"/>
              <a:cs typeface="Comic Sans MS"/>
              <a:sym typeface="Comic Sans MS"/>
            </a:endParaRPr>
          </a:p>
        </p:txBody>
      </p:sp>
      <p:sp>
        <p:nvSpPr>
          <p:cNvPr id="227" name="Google Shape;227;p10"/>
          <p:cNvSpPr txBox="1"/>
          <p:nvPr/>
        </p:nvSpPr>
        <p:spPr>
          <a:xfrm rot="787">
            <a:off x="658775" y="4631816"/>
            <a:ext cx="1309800" cy="46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FFFF"/>
                </a:solidFill>
                <a:latin typeface="Comic Sans MS"/>
                <a:ea typeface="Comic Sans MS"/>
                <a:cs typeface="Comic Sans MS"/>
                <a:sym typeface="Comic Sans MS"/>
              </a:rPr>
              <a:t>BORED</a:t>
            </a:r>
            <a:endParaRPr b="1" i="0" sz="1700" u="none" cap="none" strike="noStrike">
              <a:solidFill>
                <a:srgbClr val="00FFFF"/>
              </a:solidFill>
              <a:latin typeface="Comic Sans MS"/>
              <a:ea typeface="Comic Sans MS"/>
              <a:cs typeface="Comic Sans MS"/>
              <a:sym typeface="Comic Sans MS"/>
            </a:endParaRPr>
          </a:p>
        </p:txBody>
      </p:sp>
      <p:sp>
        <p:nvSpPr>
          <p:cNvPr id="228" name="Google Shape;228;p10"/>
          <p:cNvSpPr txBox="1"/>
          <p:nvPr/>
        </p:nvSpPr>
        <p:spPr>
          <a:xfrm>
            <a:off x="7067425" y="2661238"/>
            <a:ext cx="1800300" cy="38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FF"/>
                </a:solidFill>
                <a:latin typeface="Comic Sans MS"/>
                <a:ea typeface="Comic Sans MS"/>
                <a:cs typeface="Comic Sans MS"/>
                <a:sym typeface="Comic Sans MS"/>
              </a:rPr>
              <a:t>CONFIDENT</a:t>
            </a:r>
            <a:endParaRPr b="1" i="0" sz="1700" u="none" cap="none" strike="noStrike">
              <a:solidFill>
                <a:srgbClr val="0000FF"/>
              </a:solidFill>
              <a:latin typeface="Comic Sans MS"/>
              <a:ea typeface="Comic Sans MS"/>
              <a:cs typeface="Comic Sans MS"/>
              <a:sym typeface="Comic Sans MS"/>
            </a:endParaRPr>
          </a:p>
        </p:txBody>
      </p:sp>
      <p:sp>
        <p:nvSpPr>
          <p:cNvPr id="229" name="Google Shape;229;p10"/>
          <p:cNvSpPr txBox="1"/>
          <p:nvPr/>
        </p:nvSpPr>
        <p:spPr>
          <a:xfrm rot="-743548">
            <a:off x="7589279" y="2217806"/>
            <a:ext cx="1572642" cy="413384"/>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3801F"/>
                </a:solidFill>
                <a:latin typeface="Comic Sans MS"/>
                <a:ea typeface="Comic Sans MS"/>
                <a:cs typeface="Comic Sans MS"/>
                <a:sym typeface="Comic Sans MS"/>
              </a:rPr>
              <a:t>ANXIOUS</a:t>
            </a:r>
            <a:endParaRPr b="1" i="0" sz="1700" u="none" cap="none" strike="noStrike">
              <a:solidFill>
                <a:srgbClr val="F3801F"/>
              </a:solidFill>
              <a:latin typeface="Comic Sans MS"/>
              <a:ea typeface="Comic Sans MS"/>
              <a:cs typeface="Comic Sans MS"/>
              <a:sym typeface="Comic Sans MS"/>
            </a:endParaRPr>
          </a:p>
        </p:txBody>
      </p:sp>
      <p:sp>
        <p:nvSpPr>
          <p:cNvPr id="230" name="Google Shape;230;p10"/>
          <p:cNvSpPr txBox="1"/>
          <p:nvPr/>
        </p:nvSpPr>
        <p:spPr>
          <a:xfrm rot="-984474">
            <a:off x="7784243" y="1547024"/>
            <a:ext cx="1373225" cy="41312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62478"/>
                </a:solidFill>
                <a:latin typeface="Comic Sans MS"/>
                <a:ea typeface="Comic Sans MS"/>
                <a:cs typeface="Comic Sans MS"/>
                <a:sym typeface="Comic Sans MS"/>
              </a:rPr>
              <a:t>SADNESS</a:t>
            </a:r>
            <a:endParaRPr b="1" i="0" sz="1700" u="none" cap="none" strike="noStrike">
              <a:solidFill>
                <a:srgbClr val="F62478"/>
              </a:solidFill>
              <a:latin typeface="Comic Sans MS"/>
              <a:ea typeface="Comic Sans MS"/>
              <a:cs typeface="Comic Sans MS"/>
              <a:sym typeface="Comic Sans MS"/>
            </a:endParaRPr>
          </a:p>
        </p:txBody>
      </p:sp>
      <p:sp>
        <p:nvSpPr>
          <p:cNvPr id="231" name="Google Shape;231;p10"/>
          <p:cNvSpPr txBox="1"/>
          <p:nvPr/>
        </p:nvSpPr>
        <p:spPr>
          <a:xfrm rot="-966851">
            <a:off x="554556" y="2099140"/>
            <a:ext cx="1426757" cy="41348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3801F"/>
                </a:solidFill>
                <a:latin typeface="Comic Sans MS"/>
                <a:ea typeface="Comic Sans MS"/>
                <a:cs typeface="Comic Sans MS"/>
                <a:sym typeface="Comic Sans MS"/>
              </a:rPr>
              <a:t>CONFUSED</a:t>
            </a:r>
            <a:endParaRPr b="1" i="0" sz="1700" u="none" cap="none" strike="noStrike">
              <a:solidFill>
                <a:srgbClr val="F3801F"/>
              </a:solidFill>
              <a:latin typeface="Comic Sans MS"/>
              <a:ea typeface="Comic Sans MS"/>
              <a:cs typeface="Comic Sans MS"/>
              <a:sym typeface="Comic Sans MS"/>
            </a:endParaRPr>
          </a:p>
        </p:txBody>
      </p:sp>
      <p:sp>
        <p:nvSpPr>
          <p:cNvPr id="232" name="Google Shape;232;p10"/>
          <p:cNvSpPr txBox="1"/>
          <p:nvPr/>
        </p:nvSpPr>
        <p:spPr>
          <a:xfrm rot="1119485">
            <a:off x="-25722" y="1804706"/>
            <a:ext cx="1120593" cy="4132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ED178D"/>
                </a:solidFill>
                <a:latin typeface="Comic Sans MS"/>
                <a:ea typeface="Comic Sans MS"/>
                <a:cs typeface="Comic Sans MS"/>
                <a:sym typeface="Comic Sans MS"/>
              </a:rPr>
              <a:t>AFRAID</a:t>
            </a:r>
            <a:endParaRPr b="1" i="0" sz="1700" u="none" cap="none" strike="noStrike">
              <a:solidFill>
                <a:srgbClr val="ED178D"/>
              </a:solidFill>
              <a:latin typeface="Comic Sans MS"/>
              <a:ea typeface="Comic Sans MS"/>
              <a:cs typeface="Comic Sans MS"/>
              <a:sym typeface="Comic Sans MS"/>
            </a:endParaRPr>
          </a:p>
        </p:txBody>
      </p:sp>
      <p:sp>
        <p:nvSpPr>
          <p:cNvPr id="233" name="Google Shape;233;p10"/>
          <p:cNvSpPr txBox="1"/>
          <p:nvPr/>
        </p:nvSpPr>
        <p:spPr>
          <a:xfrm>
            <a:off x="96125" y="2673500"/>
            <a:ext cx="1882800" cy="41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FFD966"/>
                </a:solidFill>
                <a:latin typeface="Comic Sans MS"/>
                <a:ea typeface="Comic Sans MS"/>
                <a:cs typeface="Comic Sans MS"/>
                <a:sym typeface="Comic Sans MS"/>
              </a:rPr>
              <a:t>EMBARRASSED</a:t>
            </a:r>
            <a:endParaRPr b="1" i="0" sz="1700" u="none" cap="none" strike="noStrike">
              <a:solidFill>
                <a:srgbClr val="FFD966"/>
              </a:solidFill>
              <a:latin typeface="Comic Sans MS"/>
              <a:ea typeface="Comic Sans MS"/>
              <a:cs typeface="Comic Sans MS"/>
              <a:sym typeface="Comic Sans MS"/>
            </a:endParaRPr>
          </a:p>
        </p:txBody>
      </p:sp>
      <p:sp>
        <p:nvSpPr>
          <p:cNvPr id="234" name="Google Shape;234;p10"/>
          <p:cNvSpPr txBox="1"/>
          <p:nvPr/>
        </p:nvSpPr>
        <p:spPr>
          <a:xfrm rot="-1592242">
            <a:off x="-94" y="4296232"/>
            <a:ext cx="1388598" cy="4133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64FC1A"/>
                </a:solidFill>
                <a:latin typeface="Comic Sans MS"/>
                <a:ea typeface="Comic Sans MS"/>
                <a:cs typeface="Comic Sans MS"/>
                <a:sym typeface="Comic Sans MS"/>
              </a:rPr>
              <a:t>JEALOUS</a:t>
            </a:r>
            <a:endParaRPr b="1" i="0" sz="1700" u="none" cap="none" strike="noStrike">
              <a:solidFill>
                <a:srgbClr val="64FC1A"/>
              </a:solidFill>
              <a:latin typeface="Comic Sans MS"/>
              <a:ea typeface="Comic Sans MS"/>
              <a:cs typeface="Comic Sans MS"/>
              <a:sym typeface="Comic Sans MS"/>
            </a:endParaRPr>
          </a:p>
        </p:txBody>
      </p:sp>
      <p:sp>
        <p:nvSpPr>
          <p:cNvPr id="235" name="Google Shape;235;p10"/>
          <p:cNvSpPr txBox="1"/>
          <p:nvPr/>
        </p:nvSpPr>
        <p:spPr>
          <a:xfrm rot="-1117798">
            <a:off x="775044" y="1409606"/>
            <a:ext cx="1310044" cy="41362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chemeClr val="accent5"/>
                </a:solidFill>
                <a:latin typeface="Comic Sans MS"/>
                <a:ea typeface="Comic Sans MS"/>
                <a:cs typeface="Comic Sans MS"/>
                <a:sym typeface="Comic Sans MS"/>
              </a:rPr>
              <a:t>RELAXED</a:t>
            </a:r>
            <a:endParaRPr b="1" i="0" sz="1700" u="none" cap="none" strike="noStrike">
              <a:solidFill>
                <a:schemeClr val="accent5"/>
              </a:solidFill>
              <a:latin typeface="Comic Sans MS"/>
              <a:ea typeface="Comic Sans MS"/>
              <a:cs typeface="Comic Sans MS"/>
              <a:sym typeface="Comic Sans MS"/>
            </a:endParaRPr>
          </a:p>
        </p:txBody>
      </p:sp>
      <p:sp>
        <p:nvSpPr>
          <p:cNvPr id="236" name="Google Shape;236;p10"/>
          <p:cNvSpPr txBox="1"/>
          <p:nvPr/>
        </p:nvSpPr>
        <p:spPr>
          <a:xfrm rot="1156273">
            <a:off x="848334" y="3919073"/>
            <a:ext cx="1163494" cy="413481"/>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D5E39"/>
                </a:solidFill>
                <a:latin typeface="Comic Sans MS"/>
                <a:ea typeface="Comic Sans MS"/>
                <a:cs typeface="Comic Sans MS"/>
                <a:sym typeface="Comic Sans MS"/>
              </a:rPr>
              <a:t>PROUD</a:t>
            </a:r>
            <a:endParaRPr b="1" i="0" sz="1700" u="none" cap="none" strike="noStrike">
              <a:solidFill>
                <a:srgbClr val="FD5E39"/>
              </a:solidFill>
              <a:latin typeface="Comic Sans MS"/>
              <a:ea typeface="Comic Sans MS"/>
              <a:cs typeface="Comic Sans MS"/>
              <a:sym typeface="Comic Sans MS"/>
            </a:endParaRPr>
          </a:p>
        </p:txBody>
      </p:sp>
      <p:sp>
        <p:nvSpPr>
          <p:cNvPr id="237" name="Google Shape;237;p10"/>
          <p:cNvSpPr txBox="1"/>
          <p:nvPr/>
        </p:nvSpPr>
        <p:spPr>
          <a:xfrm>
            <a:off x="64325" y="3148413"/>
            <a:ext cx="2116200" cy="41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FF"/>
                </a:solidFill>
                <a:latin typeface="Comic Sans MS"/>
                <a:ea typeface="Comic Sans MS"/>
                <a:cs typeface="Comic Sans MS"/>
                <a:sym typeface="Comic Sans MS"/>
              </a:rPr>
              <a:t>DISAPPOINTED</a:t>
            </a:r>
            <a:endParaRPr b="1" i="0" sz="1700" u="none" cap="none" strike="noStrike">
              <a:solidFill>
                <a:srgbClr val="0000FF"/>
              </a:solidFill>
              <a:latin typeface="Comic Sans MS"/>
              <a:ea typeface="Comic Sans MS"/>
              <a:cs typeface="Comic Sans MS"/>
              <a:sym typeface="Comic Sans MS"/>
            </a:endParaRPr>
          </a:p>
        </p:txBody>
      </p:sp>
      <p:pic>
        <p:nvPicPr>
          <p:cNvPr id="238" name="Google Shape;238;p10"/>
          <p:cNvPicPr preferRelativeResize="0"/>
          <p:nvPr/>
        </p:nvPicPr>
        <p:blipFill rotWithShape="1">
          <a:blip r:embed="rId3">
            <a:alphaModFix/>
          </a:blip>
          <a:srcRect b="0" l="0" r="0" t="0"/>
          <a:stretch/>
        </p:blipFill>
        <p:spPr>
          <a:xfrm>
            <a:off x="1978925" y="0"/>
            <a:ext cx="4924199" cy="5143499"/>
          </a:xfrm>
          <a:prstGeom prst="rect">
            <a:avLst/>
          </a:prstGeom>
          <a:noFill/>
          <a:ln>
            <a:noFill/>
          </a:ln>
        </p:spPr>
      </p:pic>
      <p:sp>
        <p:nvSpPr>
          <p:cNvPr id="239" name="Google Shape;239;p10"/>
          <p:cNvSpPr txBox="1"/>
          <p:nvPr/>
        </p:nvSpPr>
        <p:spPr>
          <a:xfrm rot="-1119236">
            <a:off x="6986406" y="4230055"/>
            <a:ext cx="1390021" cy="47396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FFFF"/>
                </a:solidFill>
                <a:latin typeface="Comic Sans MS"/>
                <a:ea typeface="Comic Sans MS"/>
                <a:cs typeface="Comic Sans MS"/>
                <a:sym typeface="Comic Sans MS"/>
              </a:rPr>
              <a:t>SURPRISE</a:t>
            </a:r>
            <a:endParaRPr b="1" i="0" sz="1700" u="none" cap="none" strike="noStrike">
              <a:solidFill>
                <a:srgbClr val="00FFFF"/>
              </a:solidFill>
              <a:latin typeface="Comic Sans MS"/>
              <a:ea typeface="Comic Sans MS"/>
              <a:cs typeface="Comic Sans MS"/>
              <a:sym typeface="Comic Sans MS"/>
            </a:endParaRPr>
          </a:p>
        </p:txBody>
      </p:sp>
      <p:sp>
        <p:nvSpPr>
          <p:cNvPr id="240" name="Google Shape;240;p10"/>
          <p:cNvSpPr txBox="1"/>
          <p:nvPr/>
        </p:nvSpPr>
        <p:spPr>
          <a:xfrm rot="796046">
            <a:off x="7774693" y="3841591"/>
            <a:ext cx="1572573" cy="41302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3801F"/>
                </a:solidFill>
                <a:latin typeface="Comic Sans MS"/>
                <a:ea typeface="Comic Sans MS"/>
                <a:cs typeface="Comic Sans MS"/>
                <a:sym typeface="Comic Sans MS"/>
              </a:rPr>
              <a:t>DISGUST</a:t>
            </a:r>
            <a:endParaRPr b="1" i="0" sz="1700" u="none" cap="none" strike="noStrike">
              <a:solidFill>
                <a:srgbClr val="F3801F"/>
              </a:solidFill>
              <a:latin typeface="Comic Sans MS"/>
              <a:ea typeface="Comic Sans MS"/>
              <a:cs typeface="Comic Sans MS"/>
              <a:sym typeface="Comic Sans MS"/>
            </a:endParaRPr>
          </a:p>
        </p:txBody>
      </p:sp>
      <p:sp>
        <p:nvSpPr>
          <p:cNvPr id="241" name="Google Shape;241;p10"/>
          <p:cNvSpPr txBox="1"/>
          <p:nvPr/>
        </p:nvSpPr>
        <p:spPr>
          <a:xfrm rot="-1312">
            <a:off x="7181287" y="3149405"/>
            <a:ext cx="1572600" cy="41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D966"/>
                </a:solidFill>
                <a:latin typeface="Comic Sans MS"/>
                <a:ea typeface="Comic Sans MS"/>
                <a:cs typeface="Comic Sans MS"/>
                <a:sym typeface="Comic Sans MS"/>
              </a:rPr>
              <a:t>HAPPINESS</a:t>
            </a:r>
            <a:endParaRPr b="1" i="0" sz="1700" u="none" cap="none" strike="noStrike">
              <a:solidFill>
                <a:srgbClr val="FFD966"/>
              </a:solidFill>
              <a:latin typeface="Comic Sans MS"/>
              <a:ea typeface="Comic Sans MS"/>
              <a:cs typeface="Comic Sans MS"/>
              <a:sym typeface="Comic Sans MS"/>
            </a:endParaRPr>
          </a:p>
        </p:txBody>
      </p:sp>
      <p:sp>
        <p:nvSpPr>
          <p:cNvPr id="242" name="Google Shape;242;p10"/>
          <p:cNvSpPr txBox="1"/>
          <p:nvPr/>
        </p:nvSpPr>
        <p:spPr>
          <a:xfrm rot="-1008">
            <a:off x="7959498" y="4647289"/>
            <a:ext cx="1022700" cy="41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00FF"/>
                </a:solidFill>
                <a:latin typeface="Comic Sans MS"/>
                <a:ea typeface="Comic Sans MS"/>
                <a:cs typeface="Comic Sans MS"/>
                <a:sym typeface="Comic Sans MS"/>
              </a:rPr>
              <a:t>ANGER</a:t>
            </a:r>
            <a:endParaRPr b="1" i="0" sz="1700" u="none" cap="none" strike="noStrike">
              <a:solidFill>
                <a:srgbClr val="FF00FF"/>
              </a:solidFill>
              <a:latin typeface="Comic Sans MS"/>
              <a:ea typeface="Comic Sans MS"/>
              <a:cs typeface="Comic Sans MS"/>
              <a:sym typeface="Comic Sans MS"/>
            </a:endParaRPr>
          </a:p>
        </p:txBody>
      </p:sp>
      <p:sp>
        <p:nvSpPr>
          <p:cNvPr id="243" name="Google Shape;243;p10"/>
          <p:cNvSpPr txBox="1"/>
          <p:nvPr/>
        </p:nvSpPr>
        <p:spPr>
          <a:xfrm rot="1054806">
            <a:off x="6974602" y="1804484"/>
            <a:ext cx="1265400" cy="413484"/>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1175E6"/>
                </a:solidFill>
                <a:latin typeface="Comic Sans MS"/>
                <a:ea typeface="Comic Sans MS"/>
                <a:cs typeface="Comic Sans MS"/>
                <a:sym typeface="Comic Sans MS"/>
              </a:rPr>
              <a:t>STRESS</a:t>
            </a:r>
            <a:endParaRPr b="1" i="0" sz="1700" u="none" cap="none" strike="noStrike">
              <a:solidFill>
                <a:srgbClr val="1175E6"/>
              </a:solidFill>
              <a:latin typeface="Comic Sans MS"/>
              <a:ea typeface="Comic Sans MS"/>
              <a:cs typeface="Comic Sans MS"/>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47" name="Shape 247"/>
        <p:cNvGrpSpPr/>
        <p:nvPr/>
      </p:nvGrpSpPr>
      <p:grpSpPr>
        <a:xfrm>
          <a:off x="0" y="0"/>
          <a:ext cx="0" cy="0"/>
          <a:chOff x="0" y="0"/>
          <a:chExt cx="0" cy="0"/>
        </a:xfrm>
      </p:grpSpPr>
      <p:pic>
        <p:nvPicPr>
          <p:cNvPr descr="Did you know that self-awareness involves the ability to recognize and understand your own emotions?&#10;________________________________________&#10;&#10;Don’t forget to like, comment, and subscribe  to our channel  @lessonsforsel  so you don’t miss future videos!&#10;___________________________________&#10;&#10;Our website is www.lessonsforsel.com&#10;&#10;All digital downloads are now 50% off and only $20!! Visit our website to take advantage of this special deal!&#10;&#10;Follow Lessons for SEL on social media...&#10;*FACEBOOK: https://www.facebook.com/lessonsforsel/&#10;*TWITTER: https://twitter.com/LessonsForSEL&#10;*INSTAGRAM: https://www.instagram.com/lessonsforsel/&#10;&#10;#SEL #SocialDistancing #Students #COVID19" id="248" name="Google Shape;248;p11" title="SOCIAL EMOTIONAL LEARNING VIDEO LESSON: UNDERSTANDING NERVOUSNESS">
            <a:hlinkClick r:id="rId3"/>
          </p:cNvPr>
          <p:cNvPicPr preferRelativeResize="0"/>
          <p:nvPr/>
        </p:nvPicPr>
        <p:blipFill rotWithShape="1">
          <a:blip r:embed="rId4">
            <a:alphaModFix/>
          </a:blip>
          <a:srcRect b="0" l="0" r="0" t="0"/>
          <a:stretch/>
        </p:blipFill>
        <p:spPr>
          <a:xfrm>
            <a:off x="1626363" y="362525"/>
            <a:ext cx="5891275" cy="4418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12"/>
          <p:cNvPicPr preferRelativeResize="0"/>
          <p:nvPr/>
        </p:nvPicPr>
        <p:blipFill rotWithShape="1">
          <a:blip r:embed="rId3">
            <a:alphaModFix/>
          </a:blip>
          <a:srcRect b="0" l="0" r="0" t="0"/>
          <a:stretch/>
        </p:blipFill>
        <p:spPr>
          <a:xfrm>
            <a:off x="152400" y="152400"/>
            <a:ext cx="4842483" cy="4838700"/>
          </a:xfrm>
          <a:prstGeom prst="rect">
            <a:avLst/>
          </a:prstGeom>
          <a:noFill/>
          <a:ln>
            <a:noFill/>
          </a:ln>
        </p:spPr>
      </p:pic>
      <p:sp>
        <p:nvSpPr>
          <p:cNvPr id="254" name="Google Shape;254;p12"/>
          <p:cNvSpPr txBox="1"/>
          <p:nvPr/>
        </p:nvSpPr>
        <p:spPr>
          <a:xfrm>
            <a:off x="4796475" y="619675"/>
            <a:ext cx="4127400" cy="2640000"/>
          </a:xfrm>
          <a:prstGeom prst="rect">
            <a:avLst/>
          </a:prstGeom>
          <a:noFill/>
          <a:ln>
            <a:noFill/>
          </a:ln>
        </p:spPr>
        <p:txBody>
          <a:bodyPr anchorCtr="0" anchor="ctr" bIns="91425" lIns="91425" spcFirstLastPara="1" rIns="91425" wrap="square" tIns="91425">
            <a:noAutofit/>
          </a:bodyPr>
          <a:lstStyle/>
          <a:p>
            <a:pPr indent="0" lvl="0" marL="457200" marR="190500" rtl="0" algn="l">
              <a:lnSpc>
                <a:spcPct val="115000"/>
              </a:lnSpc>
              <a:spcBef>
                <a:spcPts val="0"/>
              </a:spcBef>
              <a:spcAft>
                <a:spcPts val="0"/>
              </a:spcAft>
              <a:buClr>
                <a:srgbClr val="000000"/>
              </a:buClr>
              <a:buSzPts val="1200"/>
              <a:buFont typeface="Arial"/>
              <a:buNone/>
            </a:pPr>
            <a:r>
              <a:t/>
            </a:r>
            <a:endParaRPr b="0" i="0" sz="1200" u="none" cap="none" strike="noStrike">
              <a:solidFill>
                <a:srgbClr val="222222"/>
              </a:solidFill>
              <a:highlight>
                <a:srgbClr val="FFFFFF"/>
              </a:highlight>
              <a:latin typeface="Roboto"/>
              <a:ea typeface="Roboto"/>
              <a:cs typeface="Roboto"/>
              <a:sym typeface="Roboto"/>
            </a:endParaRPr>
          </a:p>
          <a:p>
            <a:pPr indent="-342900" lvl="0" marL="647700" marR="190500" rtl="0" algn="l">
              <a:lnSpc>
                <a:spcPct val="115000"/>
              </a:lnSpc>
              <a:spcBef>
                <a:spcPts val="300"/>
              </a:spcBef>
              <a:spcAft>
                <a:spcPts val="0"/>
              </a:spcAft>
              <a:buClr>
                <a:srgbClr val="4A86E8"/>
              </a:buClr>
              <a:buSzPts val="1800"/>
              <a:buFont typeface="Roboto"/>
              <a:buChar char="●"/>
            </a:pPr>
            <a:r>
              <a:rPr b="1" i="0" lang="en" sz="1800" u="none" cap="none" strike="noStrike">
                <a:solidFill>
                  <a:srgbClr val="2A00FF"/>
                </a:solidFill>
                <a:highlight>
                  <a:srgbClr val="FFFFFF"/>
                </a:highlight>
                <a:latin typeface="Roboto"/>
                <a:ea typeface="Roboto"/>
                <a:cs typeface="Roboto"/>
                <a:sym typeface="Roboto"/>
              </a:rPr>
              <a:t>H</a:t>
            </a:r>
            <a:r>
              <a:rPr b="1" i="0" lang="en" sz="1800" u="none" cap="none" strike="noStrike">
                <a:solidFill>
                  <a:srgbClr val="2900FF"/>
                </a:solidFill>
                <a:highlight>
                  <a:srgbClr val="FFFFFF"/>
                </a:highlight>
                <a:latin typeface="Roboto"/>
                <a:ea typeface="Roboto"/>
                <a:cs typeface="Roboto"/>
                <a:sym typeface="Roboto"/>
              </a:rPr>
              <a:t>o</a:t>
            </a:r>
            <a:r>
              <a:rPr b="1" i="0" lang="en" sz="1800" u="none" cap="none" strike="noStrike">
                <a:solidFill>
                  <a:srgbClr val="2800FF"/>
                </a:solidFill>
                <a:highlight>
                  <a:srgbClr val="FFFFFF"/>
                </a:highlight>
                <a:latin typeface="Roboto"/>
                <a:ea typeface="Roboto"/>
                <a:cs typeface="Roboto"/>
                <a:sym typeface="Roboto"/>
              </a:rPr>
              <a:t>w</a:t>
            </a:r>
            <a:r>
              <a:rPr b="1" i="0" lang="en" sz="1800" u="none" cap="none" strike="noStrike">
                <a:solidFill>
                  <a:srgbClr val="2600FF"/>
                </a:solidFill>
                <a:highlight>
                  <a:srgbClr val="FFFFFF"/>
                </a:highlight>
                <a:latin typeface="Roboto"/>
                <a:ea typeface="Roboto"/>
                <a:cs typeface="Roboto"/>
                <a:sym typeface="Roboto"/>
              </a:rPr>
              <a:t> </a:t>
            </a:r>
            <a:r>
              <a:rPr b="1" i="0" lang="en" sz="1800" u="none" cap="none" strike="noStrike">
                <a:solidFill>
                  <a:srgbClr val="2500FF"/>
                </a:solidFill>
                <a:highlight>
                  <a:srgbClr val="FFFFFF"/>
                </a:highlight>
                <a:latin typeface="Roboto"/>
                <a:ea typeface="Roboto"/>
                <a:cs typeface="Roboto"/>
                <a:sym typeface="Roboto"/>
              </a:rPr>
              <a:t>a</a:t>
            </a:r>
            <a:r>
              <a:rPr b="1" i="0" lang="en" sz="1800" u="none" cap="none" strike="noStrike">
                <a:solidFill>
                  <a:srgbClr val="2400FF"/>
                </a:solidFill>
                <a:highlight>
                  <a:srgbClr val="FFFFFF"/>
                </a:highlight>
                <a:latin typeface="Roboto"/>
                <a:ea typeface="Roboto"/>
                <a:cs typeface="Roboto"/>
                <a:sym typeface="Roboto"/>
              </a:rPr>
              <a:t>m</a:t>
            </a:r>
            <a:r>
              <a:rPr b="1" i="0" lang="en" sz="1800" u="none" cap="none" strike="noStrike">
                <a:solidFill>
                  <a:srgbClr val="2300FF"/>
                </a:solidFill>
                <a:highlight>
                  <a:srgbClr val="FFFFFF"/>
                </a:highlight>
                <a:latin typeface="Roboto"/>
                <a:ea typeface="Roboto"/>
                <a:cs typeface="Roboto"/>
                <a:sym typeface="Roboto"/>
              </a:rPr>
              <a:t> </a:t>
            </a:r>
            <a:r>
              <a:rPr b="1" i="0" lang="en" sz="1800" u="none" cap="none" strike="noStrike">
                <a:solidFill>
                  <a:srgbClr val="2100FF"/>
                </a:solidFill>
                <a:highlight>
                  <a:srgbClr val="FFFFFF"/>
                </a:highlight>
                <a:latin typeface="Roboto"/>
                <a:ea typeface="Roboto"/>
                <a:cs typeface="Roboto"/>
                <a:sym typeface="Roboto"/>
              </a:rPr>
              <a:t>I</a:t>
            </a:r>
            <a:r>
              <a:rPr b="1" i="0" lang="en" sz="1800" u="none" cap="none" strike="noStrike">
                <a:solidFill>
                  <a:srgbClr val="2000FF"/>
                </a:solidFill>
                <a:highlight>
                  <a:srgbClr val="FFFFFF"/>
                </a:highlight>
                <a:latin typeface="Roboto"/>
                <a:ea typeface="Roboto"/>
                <a:cs typeface="Roboto"/>
                <a:sym typeface="Roboto"/>
              </a:rPr>
              <a:t> </a:t>
            </a:r>
            <a:r>
              <a:rPr b="1" i="0" lang="en" sz="1800" u="none" cap="none" strike="noStrike">
                <a:solidFill>
                  <a:srgbClr val="1F00FF"/>
                </a:solidFill>
                <a:highlight>
                  <a:srgbClr val="FFFFFF"/>
                </a:highlight>
                <a:latin typeface="Roboto"/>
                <a:ea typeface="Roboto"/>
                <a:cs typeface="Roboto"/>
                <a:sym typeface="Roboto"/>
              </a:rPr>
              <a:t>f</a:t>
            </a:r>
            <a:r>
              <a:rPr b="1" i="0" lang="en" sz="1800" u="none" cap="none" strike="noStrike">
                <a:solidFill>
                  <a:srgbClr val="1E00FF"/>
                </a:solidFill>
                <a:highlight>
                  <a:srgbClr val="FFFFFF"/>
                </a:highlight>
                <a:latin typeface="Roboto"/>
                <a:ea typeface="Roboto"/>
                <a:cs typeface="Roboto"/>
                <a:sym typeface="Roboto"/>
              </a:rPr>
              <a:t>e</a:t>
            </a:r>
            <a:r>
              <a:rPr b="1" i="0" lang="en" sz="1800" u="none" cap="none" strike="noStrike">
                <a:solidFill>
                  <a:srgbClr val="1C00FF"/>
                </a:solidFill>
                <a:highlight>
                  <a:srgbClr val="FFFFFF"/>
                </a:highlight>
                <a:latin typeface="Roboto"/>
                <a:ea typeface="Roboto"/>
                <a:cs typeface="Roboto"/>
                <a:sym typeface="Roboto"/>
              </a:rPr>
              <a:t>e</a:t>
            </a:r>
            <a:r>
              <a:rPr b="1" i="0" lang="en" sz="1800" u="none" cap="none" strike="noStrike">
                <a:solidFill>
                  <a:srgbClr val="1B00FF"/>
                </a:solidFill>
                <a:highlight>
                  <a:srgbClr val="FFFFFF"/>
                </a:highlight>
                <a:latin typeface="Roboto"/>
                <a:ea typeface="Roboto"/>
                <a:cs typeface="Roboto"/>
                <a:sym typeface="Roboto"/>
              </a:rPr>
              <a:t>l</a:t>
            </a:r>
            <a:r>
              <a:rPr b="1" i="0" lang="en" sz="1800" u="none" cap="none" strike="noStrike">
                <a:solidFill>
                  <a:srgbClr val="1A00FF"/>
                </a:solidFill>
                <a:highlight>
                  <a:srgbClr val="FFFFFF"/>
                </a:highlight>
                <a:latin typeface="Roboto"/>
                <a:ea typeface="Roboto"/>
                <a:cs typeface="Roboto"/>
                <a:sym typeface="Roboto"/>
              </a:rPr>
              <a:t>i</a:t>
            </a:r>
            <a:r>
              <a:rPr b="1" i="0" lang="en" sz="1800" u="none" cap="none" strike="noStrike">
                <a:solidFill>
                  <a:srgbClr val="1900FF"/>
                </a:solidFill>
                <a:highlight>
                  <a:srgbClr val="FFFFFF"/>
                </a:highlight>
                <a:latin typeface="Roboto"/>
                <a:ea typeface="Roboto"/>
                <a:cs typeface="Roboto"/>
                <a:sym typeface="Roboto"/>
              </a:rPr>
              <a:t>n</a:t>
            </a:r>
            <a:r>
              <a:rPr b="1" i="0" lang="en" sz="1800" u="none" cap="none" strike="noStrike">
                <a:solidFill>
                  <a:srgbClr val="1700FF"/>
                </a:solidFill>
                <a:highlight>
                  <a:srgbClr val="FFFFFF"/>
                </a:highlight>
                <a:latin typeface="Roboto"/>
                <a:ea typeface="Roboto"/>
                <a:cs typeface="Roboto"/>
                <a:sym typeface="Roboto"/>
              </a:rPr>
              <a:t>g</a:t>
            </a:r>
            <a:r>
              <a:rPr b="1" i="0" lang="en" sz="1800" u="none" cap="none" strike="noStrike">
                <a:solidFill>
                  <a:srgbClr val="1600FF"/>
                </a:solidFill>
                <a:highlight>
                  <a:srgbClr val="FFFFFF"/>
                </a:highlight>
                <a:latin typeface="Roboto"/>
                <a:ea typeface="Roboto"/>
                <a:cs typeface="Roboto"/>
                <a:sym typeface="Roboto"/>
              </a:rPr>
              <a:t> </a:t>
            </a:r>
            <a:r>
              <a:rPr b="1" i="0" lang="en" sz="1800" u="none" cap="none" strike="noStrike">
                <a:solidFill>
                  <a:srgbClr val="1500FF"/>
                </a:solidFill>
                <a:highlight>
                  <a:srgbClr val="FFFFFF"/>
                </a:highlight>
                <a:latin typeface="Roboto"/>
                <a:ea typeface="Roboto"/>
                <a:cs typeface="Roboto"/>
                <a:sym typeface="Roboto"/>
              </a:rPr>
              <a:t>t</a:t>
            </a:r>
            <a:r>
              <a:rPr b="1" i="0" lang="en" sz="1800" u="none" cap="none" strike="noStrike">
                <a:solidFill>
                  <a:srgbClr val="1400FF"/>
                </a:solidFill>
                <a:highlight>
                  <a:srgbClr val="FFFFFF"/>
                </a:highlight>
                <a:latin typeface="Roboto"/>
                <a:ea typeface="Roboto"/>
                <a:cs typeface="Roboto"/>
                <a:sym typeface="Roboto"/>
              </a:rPr>
              <a:t>o</a:t>
            </a:r>
            <a:r>
              <a:rPr b="1" i="0" lang="en" sz="1800" u="none" cap="none" strike="noStrike">
                <a:solidFill>
                  <a:srgbClr val="1200FF"/>
                </a:solidFill>
                <a:highlight>
                  <a:srgbClr val="FFFFFF"/>
                </a:highlight>
                <a:latin typeface="Roboto"/>
                <a:ea typeface="Roboto"/>
                <a:cs typeface="Roboto"/>
                <a:sym typeface="Roboto"/>
              </a:rPr>
              <a:t>d</a:t>
            </a:r>
            <a:r>
              <a:rPr b="1" i="0" lang="en" sz="1800" u="none" cap="none" strike="noStrike">
                <a:solidFill>
                  <a:srgbClr val="1100FF"/>
                </a:solidFill>
                <a:highlight>
                  <a:srgbClr val="FFFFFF"/>
                </a:highlight>
                <a:latin typeface="Roboto"/>
                <a:ea typeface="Roboto"/>
                <a:cs typeface="Roboto"/>
                <a:sym typeface="Roboto"/>
              </a:rPr>
              <a:t>a</a:t>
            </a:r>
            <a:r>
              <a:rPr b="1" i="0" lang="en" sz="1800" u="none" cap="none" strike="noStrike">
                <a:solidFill>
                  <a:srgbClr val="1000FF"/>
                </a:solidFill>
                <a:highlight>
                  <a:srgbClr val="FFFFFF"/>
                </a:highlight>
                <a:latin typeface="Roboto"/>
                <a:ea typeface="Roboto"/>
                <a:cs typeface="Roboto"/>
                <a:sym typeface="Roboto"/>
              </a:rPr>
              <a:t>y</a:t>
            </a:r>
            <a:r>
              <a:rPr b="1" i="0" lang="en" sz="1800" u="none" cap="none" strike="noStrike">
                <a:solidFill>
                  <a:srgbClr val="0F00FF"/>
                </a:solidFill>
                <a:highlight>
                  <a:srgbClr val="FFFFFF"/>
                </a:highlight>
                <a:latin typeface="Roboto"/>
                <a:ea typeface="Roboto"/>
                <a:cs typeface="Roboto"/>
                <a:sym typeface="Roboto"/>
              </a:rPr>
              <a:t>?</a:t>
            </a:r>
            <a:endParaRPr b="1" i="0" sz="1800" u="none" cap="none" strike="noStrike">
              <a:solidFill>
                <a:srgbClr val="0D00FF"/>
              </a:solidFill>
              <a:highlight>
                <a:srgbClr val="FFFFFF"/>
              </a:highlight>
              <a:latin typeface="Roboto"/>
              <a:ea typeface="Roboto"/>
              <a:cs typeface="Roboto"/>
              <a:sym typeface="Roboto"/>
            </a:endParaRPr>
          </a:p>
          <a:p>
            <a:pPr indent="-342900" lvl="0" marL="647700" marR="190500" rtl="0" algn="l">
              <a:lnSpc>
                <a:spcPct val="115000"/>
              </a:lnSpc>
              <a:spcBef>
                <a:spcPts val="0"/>
              </a:spcBef>
              <a:spcAft>
                <a:spcPts val="0"/>
              </a:spcAft>
              <a:buClr>
                <a:srgbClr val="3C78D8"/>
              </a:buClr>
              <a:buSzPts val="1800"/>
              <a:buFont typeface="Roboto"/>
              <a:buChar char="●"/>
            </a:pPr>
            <a:r>
              <a:rPr b="1" i="0" lang="en" sz="1800" u="none" cap="none" strike="noStrike">
                <a:solidFill>
                  <a:srgbClr val="0C00FF"/>
                </a:solidFill>
                <a:highlight>
                  <a:srgbClr val="FFFFFF"/>
                </a:highlight>
                <a:latin typeface="Roboto"/>
                <a:ea typeface="Roboto"/>
                <a:cs typeface="Roboto"/>
                <a:sym typeface="Roboto"/>
              </a:rPr>
              <a:t>W</a:t>
            </a:r>
            <a:r>
              <a:rPr b="1" i="0" lang="en" sz="1800" u="none" cap="none" strike="noStrike">
                <a:solidFill>
                  <a:srgbClr val="0B00FF"/>
                </a:solidFill>
                <a:highlight>
                  <a:srgbClr val="FFFFFF"/>
                </a:highlight>
                <a:latin typeface="Roboto"/>
                <a:ea typeface="Roboto"/>
                <a:cs typeface="Roboto"/>
                <a:sym typeface="Roboto"/>
              </a:rPr>
              <a:t>h</a:t>
            </a:r>
            <a:r>
              <a:rPr b="1" i="0" lang="en" sz="1800" u="none" cap="none" strike="noStrike">
                <a:solidFill>
                  <a:srgbClr val="0A00FF"/>
                </a:solidFill>
                <a:highlight>
                  <a:srgbClr val="FFFFFF"/>
                </a:highlight>
                <a:latin typeface="Roboto"/>
                <a:ea typeface="Roboto"/>
                <a:cs typeface="Roboto"/>
                <a:sym typeface="Roboto"/>
              </a:rPr>
              <a:t>a</a:t>
            </a:r>
            <a:r>
              <a:rPr b="1" i="0" lang="en" sz="1800" u="none" cap="none" strike="noStrike">
                <a:solidFill>
                  <a:srgbClr val="0900FF"/>
                </a:solidFill>
                <a:highlight>
                  <a:srgbClr val="FFFFFF"/>
                </a:highlight>
                <a:latin typeface="Roboto"/>
                <a:ea typeface="Roboto"/>
                <a:cs typeface="Roboto"/>
                <a:sym typeface="Roboto"/>
              </a:rPr>
              <a:t>t</a:t>
            </a:r>
            <a:r>
              <a:rPr b="1" i="0" lang="en" sz="1800" u="none" cap="none" strike="noStrike">
                <a:solidFill>
                  <a:srgbClr val="0700FF"/>
                </a:solidFill>
                <a:highlight>
                  <a:srgbClr val="FFFFFF"/>
                </a:highlight>
                <a:latin typeface="Roboto"/>
                <a:ea typeface="Roboto"/>
                <a:cs typeface="Roboto"/>
                <a:sym typeface="Roboto"/>
              </a:rPr>
              <a:t> </a:t>
            </a:r>
            <a:r>
              <a:rPr b="1" i="0" lang="en" sz="1800" u="none" cap="none" strike="noStrike">
                <a:solidFill>
                  <a:srgbClr val="0600FF"/>
                </a:solidFill>
                <a:highlight>
                  <a:srgbClr val="FFFFFF"/>
                </a:highlight>
                <a:latin typeface="Roboto"/>
                <a:ea typeface="Roboto"/>
                <a:cs typeface="Roboto"/>
                <a:sym typeface="Roboto"/>
              </a:rPr>
              <a:t>a</a:t>
            </a:r>
            <a:r>
              <a:rPr b="1" i="0" lang="en" sz="1800" u="none" cap="none" strike="noStrike">
                <a:solidFill>
                  <a:srgbClr val="0500FF"/>
                </a:solidFill>
                <a:highlight>
                  <a:srgbClr val="FFFFFF"/>
                </a:highlight>
                <a:latin typeface="Roboto"/>
                <a:ea typeface="Roboto"/>
                <a:cs typeface="Roboto"/>
                <a:sym typeface="Roboto"/>
              </a:rPr>
              <a:t>c</a:t>
            </a:r>
            <a:r>
              <a:rPr b="1" i="0" lang="en" sz="1800" u="none" cap="none" strike="noStrike">
                <a:solidFill>
                  <a:srgbClr val="0400FF"/>
                </a:solidFill>
                <a:highlight>
                  <a:srgbClr val="FFFFFF"/>
                </a:highlight>
                <a:latin typeface="Roboto"/>
                <a:ea typeface="Roboto"/>
                <a:cs typeface="Roboto"/>
                <a:sym typeface="Roboto"/>
              </a:rPr>
              <a:t>t</a:t>
            </a:r>
            <a:r>
              <a:rPr b="1" i="0" lang="en" sz="1800" u="none" cap="none" strike="noStrike">
                <a:solidFill>
                  <a:srgbClr val="0200FF"/>
                </a:solidFill>
                <a:highlight>
                  <a:srgbClr val="FFFFFF"/>
                </a:highlight>
                <a:latin typeface="Roboto"/>
                <a:ea typeface="Roboto"/>
                <a:cs typeface="Roboto"/>
                <a:sym typeface="Roboto"/>
              </a:rPr>
              <a:t>i</a:t>
            </a:r>
            <a:r>
              <a:rPr b="1" i="0" lang="en" sz="1800" u="none" cap="none" strike="noStrike">
                <a:solidFill>
                  <a:srgbClr val="0100FF"/>
                </a:solidFill>
                <a:highlight>
                  <a:srgbClr val="FFFFFF"/>
                </a:highlight>
                <a:latin typeface="Roboto"/>
                <a:ea typeface="Roboto"/>
                <a:cs typeface="Roboto"/>
                <a:sym typeface="Roboto"/>
              </a:rPr>
              <a:t>v</a:t>
            </a:r>
            <a:r>
              <a:rPr b="1" i="0" lang="en" sz="1800" u="none" cap="none" strike="noStrike">
                <a:solidFill>
                  <a:srgbClr val="0000FF"/>
                </a:solidFill>
                <a:highlight>
                  <a:srgbClr val="FFFFFF"/>
                </a:highlight>
                <a:latin typeface="Roboto"/>
                <a:ea typeface="Roboto"/>
                <a:cs typeface="Roboto"/>
                <a:sym typeface="Roboto"/>
              </a:rPr>
              <a:t>it</a:t>
            </a:r>
            <a:r>
              <a:rPr b="1" i="0" lang="en" sz="1800" u="none" cap="none" strike="noStrike">
                <a:solidFill>
                  <a:srgbClr val="0002FF"/>
                </a:solidFill>
                <a:highlight>
                  <a:srgbClr val="FFFFFF"/>
                </a:highlight>
                <a:latin typeface="Roboto"/>
                <a:ea typeface="Roboto"/>
                <a:cs typeface="Roboto"/>
                <a:sym typeface="Roboto"/>
              </a:rPr>
              <a:t>i</a:t>
            </a:r>
            <a:r>
              <a:rPr b="1" i="0" lang="en" sz="1800" u="none" cap="none" strike="noStrike">
                <a:solidFill>
                  <a:srgbClr val="0003FF"/>
                </a:solidFill>
                <a:highlight>
                  <a:srgbClr val="FFFFFF"/>
                </a:highlight>
                <a:latin typeface="Roboto"/>
                <a:ea typeface="Roboto"/>
                <a:cs typeface="Roboto"/>
                <a:sym typeface="Roboto"/>
              </a:rPr>
              <a:t>e</a:t>
            </a:r>
            <a:r>
              <a:rPr b="1" i="0" lang="en" sz="1800" u="none" cap="none" strike="noStrike">
                <a:solidFill>
                  <a:srgbClr val="0004FF"/>
                </a:solidFill>
                <a:highlight>
                  <a:srgbClr val="FFFFFF"/>
                </a:highlight>
                <a:latin typeface="Roboto"/>
                <a:ea typeface="Roboto"/>
                <a:cs typeface="Roboto"/>
                <a:sym typeface="Roboto"/>
              </a:rPr>
              <a:t>s</a:t>
            </a:r>
            <a:r>
              <a:rPr b="1" i="0" lang="en" sz="1800" u="none" cap="none" strike="noStrike">
                <a:solidFill>
                  <a:srgbClr val="0005FF"/>
                </a:solidFill>
                <a:highlight>
                  <a:srgbClr val="FFFFFF"/>
                </a:highlight>
                <a:latin typeface="Roboto"/>
                <a:ea typeface="Roboto"/>
                <a:cs typeface="Roboto"/>
                <a:sym typeface="Roboto"/>
              </a:rPr>
              <a:t> </a:t>
            </a:r>
            <a:r>
              <a:rPr b="1" i="0" lang="en" sz="1800" u="none" cap="none" strike="noStrike">
                <a:solidFill>
                  <a:srgbClr val="0007FF"/>
                </a:solidFill>
                <a:highlight>
                  <a:srgbClr val="FFFFFF"/>
                </a:highlight>
                <a:latin typeface="Roboto"/>
                <a:ea typeface="Roboto"/>
                <a:cs typeface="Roboto"/>
                <a:sym typeface="Roboto"/>
              </a:rPr>
              <a:t>d</a:t>
            </a:r>
            <a:r>
              <a:rPr b="1" i="0" lang="en" sz="1800" u="none" cap="none" strike="noStrike">
                <a:solidFill>
                  <a:srgbClr val="0008FF"/>
                </a:solidFill>
                <a:highlight>
                  <a:srgbClr val="FFFFFF"/>
                </a:highlight>
                <a:latin typeface="Roboto"/>
                <a:ea typeface="Roboto"/>
                <a:cs typeface="Roboto"/>
                <a:sym typeface="Roboto"/>
              </a:rPr>
              <a:t>o</a:t>
            </a:r>
            <a:r>
              <a:rPr b="1" i="0" lang="en" sz="1800" u="none" cap="none" strike="noStrike">
                <a:solidFill>
                  <a:srgbClr val="0009FF"/>
                </a:solidFill>
                <a:highlight>
                  <a:srgbClr val="FFFFFF"/>
                </a:highlight>
                <a:latin typeface="Roboto"/>
                <a:ea typeface="Roboto"/>
                <a:cs typeface="Roboto"/>
                <a:sym typeface="Roboto"/>
              </a:rPr>
              <a:t> </a:t>
            </a:r>
            <a:r>
              <a:rPr b="1" i="0" lang="en" sz="1800" u="none" cap="none" strike="noStrike">
                <a:solidFill>
                  <a:srgbClr val="000AFF"/>
                </a:solidFill>
                <a:highlight>
                  <a:srgbClr val="FFFFFF"/>
                </a:highlight>
                <a:latin typeface="Roboto"/>
                <a:ea typeface="Roboto"/>
                <a:cs typeface="Roboto"/>
                <a:sym typeface="Roboto"/>
              </a:rPr>
              <a:t>I</a:t>
            </a:r>
            <a:r>
              <a:rPr b="1" i="0" lang="en" sz="1800" u="none" cap="none" strike="noStrike">
                <a:solidFill>
                  <a:srgbClr val="000CFF"/>
                </a:solidFill>
                <a:highlight>
                  <a:srgbClr val="FFFFFF"/>
                </a:highlight>
                <a:latin typeface="Roboto"/>
                <a:ea typeface="Roboto"/>
                <a:cs typeface="Roboto"/>
                <a:sym typeface="Roboto"/>
              </a:rPr>
              <a:t> </a:t>
            </a:r>
            <a:r>
              <a:rPr b="1" i="0" lang="en" sz="1800" u="none" cap="none" strike="noStrike">
                <a:solidFill>
                  <a:srgbClr val="000DFF"/>
                </a:solidFill>
                <a:highlight>
                  <a:srgbClr val="FFFFFF"/>
                </a:highlight>
                <a:latin typeface="Roboto"/>
                <a:ea typeface="Roboto"/>
                <a:cs typeface="Roboto"/>
                <a:sym typeface="Roboto"/>
              </a:rPr>
              <a:t>e</a:t>
            </a:r>
            <a:r>
              <a:rPr b="1" i="0" lang="en" sz="1800" u="none" cap="none" strike="noStrike">
                <a:solidFill>
                  <a:srgbClr val="000EFF"/>
                </a:solidFill>
                <a:highlight>
                  <a:srgbClr val="FFFFFF"/>
                </a:highlight>
                <a:latin typeface="Roboto"/>
                <a:ea typeface="Roboto"/>
                <a:cs typeface="Roboto"/>
                <a:sym typeface="Roboto"/>
              </a:rPr>
              <a:t>n</a:t>
            </a:r>
            <a:r>
              <a:rPr b="1" i="0" lang="en" sz="1800" u="none" cap="none" strike="noStrike">
                <a:solidFill>
                  <a:srgbClr val="000FFF"/>
                </a:solidFill>
                <a:highlight>
                  <a:srgbClr val="FFFFFF"/>
                </a:highlight>
                <a:latin typeface="Roboto"/>
                <a:ea typeface="Roboto"/>
                <a:cs typeface="Roboto"/>
                <a:sym typeface="Roboto"/>
              </a:rPr>
              <a:t>j</a:t>
            </a:r>
            <a:r>
              <a:rPr b="1" i="0" lang="en" sz="1800" u="none" cap="none" strike="noStrike">
                <a:solidFill>
                  <a:srgbClr val="0011FF"/>
                </a:solidFill>
                <a:highlight>
                  <a:srgbClr val="FFFFFF"/>
                </a:highlight>
                <a:latin typeface="Roboto"/>
                <a:ea typeface="Roboto"/>
                <a:cs typeface="Roboto"/>
                <a:sym typeface="Roboto"/>
              </a:rPr>
              <a:t>o</a:t>
            </a:r>
            <a:r>
              <a:rPr b="1" i="0" lang="en" sz="1800" u="none" cap="none" strike="noStrike">
                <a:solidFill>
                  <a:srgbClr val="0012FF"/>
                </a:solidFill>
                <a:highlight>
                  <a:srgbClr val="FFFFFF"/>
                </a:highlight>
                <a:latin typeface="Roboto"/>
                <a:ea typeface="Roboto"/>
                <a:cs typeface="Roboto"/>
                <a:sym typeface="Roboto"/>
              </a:rPr>
              <a:t>y</a:t>
            </a:r>
            <a:r>
              <a:rPr b="1" i="0" lang="en" sz="1800" u="none" cap="none" strike="noStrike">
                <a:solidFill>
                  <a:srgbClr val="0013FF"/>
                </a:solidFill>
                <a:highlight>
                  <a:srgbClr val="FFFFFF"/>
                </a:highlight>
                <a:latin typeface="Roboto"/>
                <a:ea typeface="Roboto"/>
                <a:cs typeface="Roboto"/>
                <a:sym typeface="Roboto"/>
              </a:rPr>
              <a:t>?</a:t>
            </a:r>
            <a:endParaRPr b="1" i="0" sz="1800" u="none" cap="none" strike="noStrike">
              <a:solidFill>
                <a:srgbClr val="0014FF"/>
              </a:solidFill>
              <a:highlight>
                <a:srgbClr val="FFFFFF"/>
              </a:highlight>
              <a:latin typeface="Roboto"/>
              <a:ea typeface="Roboto"/>
              <a:cs typeface="Roboto"/>
              <a:sym typeface="Roboto"/>
            </a:endParaRPr>
          </a:p>
          <a:p>
            <a:pPr indent="-342900" lvl="0" marL="647700" marR="190500" rtl="0" algn="l">
              <a:lnSpc>
                <a:spcPct val="115000"/>
              </a:lnSpc>
              <a:spcBef>
                <a:spcPts val="0"/>
              </a:spcBef>
              <a:spcAft>
                <a:spcPts val="0"/>
              </a:spcAft>
              <a:buClr>
                <a:srgbClr val="222222"/>
              </a:buClr>
              <a:buSzPts val="1800"/>
              <a:buFont typeface="Roboto"/>
              <a:buChar char="●"/>
            </a:pPr>
            <a:r>
              <a:rPr b="1" i="0" lang="en" sz="1800" u="none" cap="none" strike="noStrike">
                <a:solidFill>
                  <a:srgbClr val="0015FF"/>
                </a:solidFill>
                <a:highlight>
                  <a:srgbClr val="FFFFFF"/>
                </a:highlight>
                <a:latin typeface="Roboto"/>
                <a:ea typeface="Roboto"/>
                <a:cs typeface="Roboto"/>
                <a:sym typeface="Roboto"/>
              </a:rPr>
              <a:t>A</a:t>
            </a:r>
            <a:r>
              <a:rPr b="1" i="0" lang="en" sz="1800" u="none" cap="none" strike="noStrike">
                <a:solidFill>
                  <a:srgbClr val="0017FF"/>
                </a:solidFill>
                <a:highlight>
                  <a:srgbClr val="FFFFFF"/>
                </a:highlight>
                <a:latin typeface="Roboto"/>
                <a:ea typeface="Roboto"/>
                <a:cs typeface="Roboto"/>
                <a:sym typeface="Roboto"/>
              </a:rPr>
              <a:t>m</a:t>
            </a:r>
            <a:r>
              <a:rPr b="1" i="0" lang="en" sz="1800" u="none" cap="none" strike="noStrike">
                <a:solidFill>
                  <a:srgbClr val="0018FF"/>
                </a:solidFill>
                <a:highlight>
                  <a:srgbClr val="FFFFFF"/>
                </a:highlight>
                <a:latin typeface="Roboto"/>
                <a:ea typeface="Roboto"/>
                <a:cs typeface="Roboto"/>
                <a:sym typeface="Roboto"/>
              </a:rPr>
              <a:t> </a:t>
            </a:r>
            <a:r>
              <a:rPr b="1" i="0" lang="en" sz="1800" u="none" cap="none" strike="noStrike">
                <a:solidFill>
                  <a:srgbClr val="0019FF"/>
                </a:solidFill>
                <a:highlight>
                  <a:srgbClr val="FFFFFF"/>
                </a:highlight>
                <a:latin typeface="Roboto"/>
                <a:ea typeface="Roboto"/>
                <a:cs typeface="Roboto"/>
                <a:sym typeface="Roboto"/>
              </a:rPr>
              <a:t>I</a:t>
            </a:r>
            <a:r>
              <a:rPr b="1" i="0" lang="en" sz="1800" u="none" cap="none" strike="noStrike">
                <a:solidFill>
                  <a:srgbClr val="001AFF"/>
                </a:solidFill>
                <a:highlight>
                  <a:srgbClr val="FFFFFF"/>
                </a:highlight>
                <a:latin typeface="Roboto"/>
                <a:ea typeface="Roboto"/>
                <a:cs typeface="Roboto"/>
                <a:sym typeface="Roboto"/>
              </a:rPr>
              <a:t> </a:t>
            </a:r>
            <a:r>
              <a:rPr b="1" i="0" lang="en" sz="1800" u="none" cap="none" strike="noStrike">
                <a:solidFill>
                  <a:srgbClr val="001CFF"/>
                </a:solidFill>
                <a:highlight>
                  <a:srgbClr val="FFFFFF"/>
                </a:highlight>
                <a:latin typeface="Roboto"/>
                <a:ea typeface="Roboto"/>
                <a:cs typeface="Roboto"/>
                <a:sym typeface="Roboto"/>
              </a:rPr>
              <a:t>r</a:t>
            </a:r>
            <a:r>
              <a:rPr b="1" i="0" lang="en" sz="1800" u="none" cap="none" strike="noStrike">
                <a:solidFill>
                  <a:srgbClr val="001DFF"/>
                </a:solidFill>
                <a:highlight>
                  <a:srgbClr val="FFFFFF"/>
                </a:highlight>
                <a:latin typeface="Roboto"/>
                <a:ea typeface="Roboto"/>
                <a:cs typeface="Roboto"/>
                <a:sym typeface="Roboto"/>
              </a:rPr>
              <a:t>e</a:t>
            </a:r>
            <a:r>
              <a:rPr b="1" i="0" lang="en" sz="1800" u="none" cap="none" strike="noStrike">
                <a:solidFill>
                  <a:srgbClr val="001EFF"/>
                </a:solidFill>
                <a:highlight>
                  <a:srgbClr val="FFFFFF"/>
                </a:highlight>
                <a:latin typeface="Roboto"/>
                <a:ea typeface="Roboto"/>
                <a:cs typeface="Roboto"/>
                <a:sym typeface="Roboto"/>
              </a:rPr>
              <a:t>a</a:t>
            </a:r>
            <a:r>
              <a:rPr b="1" i="0" lang="en" sz="1800" u="none" cap="none" strike="noStrike">
                <a:solidFill>
                  <a:srgbClr val="001FFF"/>
                </a:solidFill>
                <a:highlight>
                  <a:srgbClr val="FFFFFF"/>
                </a:highlight>
                <a:latin typeface="Roboto"/>
                <a:ea typeface="Roboto"/>
                <a:cs typeface="Roboto"/>
                <a:sym typeface="Roboto"/>
              </a:rPr>
              <a:t>d</a:t>
            </a:r>
            <a:r>
              <a:rPr b="1" i="0" lang="en" sz="1800" u="none" cap="none" strike="noStrike">
                <a:solidFill>
                  <a:srgbClr val="0021FF"/>
                </a:solidFill>
                <a:highlight>
                  <a:srgbClr val="FFFFFF"/>
                </a:highlight>
                <a:latin typeface="Roboto"/>
                <a:ea typeface="Roboto"/>
                <a:cs typeface="Roboto"/>
                <a:sym typeface="Roboto"/>
              </a:rPr>
              <a:t>y</a:t>
            </a:r>
            <a:r>
              <a:rPr b="1" i="0" lang="en" sz="1800" u="none" cap="none" strike="noStrike">
                <a:solidFill>
                  <a:srgbClr val="0022FF"/>
                </a:solidFill>
                <a:highlight>
                  <a:srgbClr val="FFFFFF"/>
                </a:highlight>
                <a:latin typeface="Roboto"/>
                <a:ea typeface="Roboto"/>
                <a:cs typeface="Roboto"/>
                <a:sym typeface="Roboto"/>
              </a:rPr>
              <a:t> </a:t>
            </a:r>
            <a:r>
              <a:rPr b="1" i="0" lang="en" sz="1800" u="none" cap="none" strike="noStrike">
                <a:solidFill>
                  <a:srgbClr val="0023FF"/>
                </a:solidFill>
                <a:highlight>
                  <a:srgbClr val="FFFFFF"/>
                </a:highlight>
                <a:latin typeface="Roboto"/>
                <a:ea typeface="Roboto"/>
                <a:cs typeface="Roboto"/>
                <a:sym typeface="Roboto"/>
              </a:rPr>
              <a:t>t</a:t>
            </a:r>
            <a:r>
              <a:rPr b="1" i="0" lang="en" sz="1800" u="none" cap="none" strike="noStrike">
                <a:solidFill>
                  <a:srgbClr val="0024FF"/>
                </a:solidFill>
                <a:highlight>
                  <a:srgbClr val="FFFFFF"/>
                </a:highlight>
                <a:latin typeface="Roboto"/>
                <a:ea typeface="Roboto"/>
                <a:cs typeface="Roboto"/>
                <a:sym typeface="Roboto"/>
              </a:rPr>
              <a:t>o</a:t>
            </a:r>
            <a:r>
              <a:rPr b="1" i="0" lang="en" sz="1800" u="none" cap="none" strike="noStrike">
                <a:solidFill>
                  <a:srgbClr val="0026FF"/>
                </a:solidFill>
                <a:highlight>
                  <a:srgbClr val="FFFFFF"/>
                </a:highlight>
                <a:latin typeface="Roboto"/>
                <a:ea typeface="Roboto"/>
                <a:cs typeface="Roboto"/>
                <a:sym typeface="Roboto"/>
              </a:rPr>
              <a:t> </a:t>
            </a:r>
            <a:r>
              <a:rPr b="1" i="0" lang="en" sz="1800" u="none" cap="none" strike="noStrike">
                <a:solidFill>
                  <a:srgbClr val="0027FF"/>
                </a:solidFill>
                <a:highlight>
                  <a:srgbClr val="FFFFFF"/>
                </a:highlight>
                <a:latin typeface="Roboto"/>
                <a:ea typeface="Roboto"/>
                <a:cs typeface="Roboto"/>
                <a:sym typeface="Roboto"/>
              </a:rPr>
              <a:t>l</a:t>
            </a:r>
            <a:r>
              <a:rPr b="1" i="0" lang="en" sz="1800" u="none" cap="none" strike="noStrike">
                <a:solidFill>
                  <a:srgbClr val="0028FF"/>
                </a:solidFill>
                <a:highlight>
                  <a:srgbClr val="FFFFFF"/>
                </a:highlight>
                <a:latin typeface="Roboto"/>
                <a:ea typeface="Roboto"/>
                <a:cs typeface="Roboto"/>
                <a:sym typeface="Roboto"/>
              </a:rPr>
              <a:t>e</a:t>
            </a:r>
            <a:r>
              <a:rPr b="1" i="0" lang="en" sz="1800" u="none" cap="none" strike="noStrike">
                <a:solidFill>
                  <a:srgbClr val="0029FF"/>
                </a:solidFill>
                <a:highlight>
                  <a:srgbClr val="FFFFFF"/>
                </a:highlight>
                <a:latin typeface="Roboto"/>
                <a:ea typeface="Roboto"/>
                <a:cs typeface="Roboto"/>
                <a:sym typeface="Roboto"/>
              </a:rPr>
              <a:t>a</a:t>
            </a:r>
            <a:r>
              <a:rPr b="1" i="0" lang="en" sz="1800" u="none" cap="none" strike="noStrike">
                <a:solidFill>
                  <a:srgbClr val="002BFF"/>
                </a:solidFill>
                <a:highlight>
                  <a:srgbClr val="FFFFFF"/>
                </a:highlight>
                <a:latin typeface="Roboto"/>
                <a:ea typeface="Roboto"/>
                <a:cs typeface="Roboto"/>
                <a:sym typeface="Roboto"/>
              </a:rPr>
              <a:t>r</a:t>
            </a:r>
            <a:r>
              <a:rPr b="1" i="0" lang="en" sz="1800" u="none" cap="none" strike="noStrike">
                <a:solidFill>
                  <a:srgbClr val="002CFF"/>
                </a:solidFill>
                <a:highlight>
                  <a:srgbClr val="FFFFFF"/>
                </a:highlight>
                <a:latin typeface="Roboto"/>
                <a:ea typeface="Roboto"/>
                <a:cs typeface="Roboto"/>
                <a:sym typeface="Roboto"/>
              </a:rPr>
              <a:t>n</a:t>
            </a:r>
            <a:r>
              <a:rPr b="1" i="0" lang="en" sz="1800" u="none" cap="none" strike="noStrike">
                <a:solidFill>
                  <a:srgbClr val="002DFF"/>
                </a:solidFill>
                <a:highlight>
                  <a:srgbClr val="FFFFFF"/>
                </a:highlight>
                <a:latin typeface="Roboto"/>
                <a:ea typeface="Roboto"/>
                <a:cs typeface="Roboto"/>
                <a:sym typeface="Roboto"/>
              </a:rPr>
              <a:t>?</a:t>
            </a:r>
            <a:endParaRPr b="1" i="0" sz="1800" u="none" cap="none" strike="noStrike">
              <a:solidFill>
                <a:srgbClr val="002EFF"/>
              </a:solidFill>
              <a:highlight>
                <a:srgbClr val="FFFFFF"/>
              </a:highlight>
              <a:latin typeface="Roboto"/>
              <a:ea typeface="Roboto"/>
              <a:cs typeface="Roboto"/>
              <a:sym typeface="Roboto"/>
            </a:endParaRPr>
          </a:p>
          <a:p>
            <a:pPr indent="-342900" lvl="0" marL="647700" marR="190500" rtl="0" algn="l">
              <a:lnSpc>
                <a:spcPct val="115000"/>
              </a:lnSpc>
              <a:spcBef>
                <a:spcPts val="0"/>
              </a:spcBef>
              <a:spcAft>
                <a:spcPts val="0"/>
              </a:spcAft>
              <a:buClr>
                <a:srgbClr val="222222"/>
              </a:buClr>
              <a:buSzPts val="1800"/>
              <a:buFont typeface="Roboto"/>
              <a:buChar char="●"/>
            </a:pPr>
            <a:r>
              <a:rPr b="1" i="0" lang="en" sz="1800" u="none" cap="none" strike="noStrike">
                <a:solidFill>
                  <a:srgbClr val="002FFF"/>
                </a:solidFill>
                <a:highlight>
                  <a:srgbClr val="FFFFFF"/>
                </a:highlight>
                <a:latin typeface="Roboto"/>
                <a:ea typeface="Roboto"/>
                <a:cs typeface="Roboto"/>
                <a:sym typeface="Roboto"/>
              </a:rPr>
              <a:t>W</a:t>
            </a:r>
            <a:r>
              <a:rPr b="1" i="0" lang="en" sz="1800" u="none" cap="none" strike="noStrike">
                <a:solidFill>
                  <a:srgbClr val="0031FF"/>
                </a:solidFill>
                <a:highlight>
                  <a:srgbClr val="FFFFFF"/>
                </a:highlight>
                <a:latin typeface="Roboto"/>
                <a:ea typeface="Roboto"/>
                <a:cs typeface="Roboto"/>
                <a:sym typeface="Roboto"/>
              </a:rPr>
              <a:t>h</a:t>
            </a:r>
            <a:r>
              <a:rPr b="1" i="0" lang="en" sz="1800" u="none" cap="none" strike="noStrike">
                <a:solidFill>
                  <a:srgbClr val="0032FF"/>
                </a:solidFill>
                <a:highlight>
                  <a:srgbClr val="FFFFFF"/>
                </a:highlight>
                <a:latin typeface="Roboto"/>
                <a:ea typeface="Roboto"/>
                <a:cs typeface="Roboto"/>
                <a:sym typeface="Roboto"/>
              </a:rPr>
              <a:t>a</a:t>
            </a:r>
            <a:r>
              <a:rPr b="1" i="0" lang="en" sz="1800" u="none" cap="none" strike="noStrike">
                <a:solidFill>
                  <a:srgbClr val="0033FF"/>
                </a:solidFill>
                <a:highlight>
                  <a:srgbClr val="FFFFFF"/>
                </a:highlight>
                <a:latin typeface="Roboto"/>
                <a:ea typeface="Roboto"/>
                <a:cs typeface="Roboto"/>
                <a:sym typeface="Roboto"/>
              </a:rPr>
              <a:t>t</a:t>
            </a:r>
            <a:r>
              <a:rPr b="1" i="0" lang="en" sz="1800" u="none" cap="none" strike="noStrike">
                <a:solidFill>
                  <a:srgbClr val="0034FF"/>
                </a:solidFill>
                <a:highlight>
                  <a:srgbClr val="FFFFFF"/>
                </a:highlight>
                <a:latin typeface="Roboto"/>
                <a:ea typeface="Roboto"/>
                <a:cs typeface="Roboto"/>
                <a:sym typeface="Roboto"/>
              </a:rPr>
              <a:t> </a:t>
            </a:r>
            <a:r>
              <a:rPr b="1" i="0" lang="en" sz="1800" u="none" cap="none" strike="noStrike">
                <a:solidFill>
                  <a:srgbClr val="0036FF"/>
                </a:solidFill>
                <a:highlight>
                  <a:srgbClr val="FFFFFF"/>
                </a:highlight>
                <a:latin typeface="Roboto"/>
                <a:ea typeface="Roboto"/>
                <a:cs typeface="Roboto"/>
                <a:sym typeface="Roboto"/>
              </a:rPr>
              <a:t>s</a:t>
            </a:r>
            <a:r>
              <a:rPr b="1" i="0" lang="en" sz="1800" u="none" cap="none" strike="noStrike">
                <a:solidFill>
                  <a:srgbClr val="0037FF"/>
                </a:solidFill>
                <a:highlight>
                  <a:srgbClr val="FFFFFF"/>
                </a:highlight>
                <a:latin typeface="Roboto"/>
                <a:ea typeface="Roboto"/>
                <a:cs typeface="Roboto"/>
                <a:sym typeface="Roboto"/>
              </a:rPr>
              <a:t>i</a:t>
            </a:r>
            <a:r>
              <a:rPr b="1" i="0" lang="en" sz="1800" u="none" cap="none" strike="noStrike">
                <a:solidFill>
                  <a:srgbClr val="0038FF"/>
                </a:solidFill>
                <a:highlight>
                  <a:srgbClr val="FFFFFF"/>
                </a:highlight>
                <a:latin typeface="Roboto"/>
                <a:ea typeface="Roboto"/>
                <a:cs typeface="Roboto"/>
                <a:sym typeface="Roboto"/>
              </a:rPr>
              <a:t>t</a:t>
            </a:r>
            <a:r>
              <a:rPr b="1" i="0" lang="en" sz="1800" u="none" cap="none" strike="noStrike">
                <a:solidFill>
                  <a:srgbClr val="0039FF"/>
                </a:solidFill>
                <a:highlight>
                  <a:srgbClr val="FFFFFF"/>
                </a:highlight>
                <a:latin typeface="Roboto"/>
                <a:ea typeface="Roboto"/>
                <a:cs typeface="Roboto"/>
                <a:sym typeface="Roboto"/>
              </a:rPr>
              <a:t>u</a:t>
            </a:r>
            <a:r>
              <a:rPr b="1" i="0" lang="en" sz="1800" u="none" cap="none" strike="noStrike">
                <a:solidFill>
                  <a:srgbClr val="003BFF"/>
                </a:solidFill>
                <a:highlight>
                  <a:srgbClr val="FFFFFF"/>
                </a:highlight>
                <a:latin typeface="Roboto"/>
                <a:ea typeface="Roboto"/>
                <a:cs typeface="Roboto"/>
                <a:sym typeface="Roboto"/>
              </a:rPr>
              <a:t>a</a:t>
            </a:r>
            <a:r>
              <a:rPr b="1" i="0" lang="en" sz="1800" u="none" cap="none" strike="noStrike">
                <a:solidFill>
                  <a:srgbClr val="003CFF"/>
                </a:solidFill>
                <a:highlight>
                  <a:srgbClr val="FFFFFF"/>
                </a:highlight>
                <a:latin typeface="Roboto"/>
                <a:ea typeface="Roboto"/>
                <a:cs typeface="Roboto"/>
                <a:sym typeface="Roboto"/>
              </a:rPr>
              <a:t>t</a:t>
            </a:r>
            <a:r>
              <a:rPr b="1" i="0" lang="en" sz="1800" u="none" cap="none" strike="noStrike">
                <a:solidFill>
                  <a:srgbClr val="003DFF"/>
                </a:solidFill>
                <a:highlight>
                  <a:srgbClr val="FFFFFF"/>
                </a:highlight>
                <a:latin typeface="Roboto"/>
                <a:ea typeface="Roboto"/>
                <a:cs typeface="Roboto"/>
                <a:sym typeface="Roboto"/>
              </a:rPr>
              <a:t>i</a:t>
            </a:r>
            <a:r>
              <a:rPr b="1" i="0" lang="en" sz="1800" u="none" cap="none" strike="noStrike">
                <a:solidFill>
                  <a:srgbClr val="003EFF"/>
                </a:solidFill>
                <a:highlight>
                  <a:srgbClr val="FFFFFF"/>
                </a:highlight>
                <a:latin typeface="Roboto"/>
                <a:ea typeface="Roboto"/>
                <a:cs typeface="Roboto"/>
                <a:sym typeface="Roboto"/>
              </a:rPr>
              <a:t>o</a:t>
            </a:r>
            <a:r>
              <a:rPr b="1" i="0" lang="en" sz="1800" u="none" cap="none" strike="noStrike">
                <a:solidFill>
                  <a:srgbClr val="0040FF"/>
                </a:solidFill>
                <a:highlight>
                  <a:srgbClr val="FFFFFF"/>
                </a:highlight>
                <a:latin typeface="Roboto"/>
                <a:ea typeface="Roboto"/>
                <a:cs typeface="Roboto"/>
                <a:sym typeface="Roboto"/>
              </a:rPr>
              <a:t>n</a:t>
            </a:r>
            <a:r>
              <a:rPr b="1" i="0" lang="en" sz="1800" u="none" cap="none" strike="noStrike">
                <a:solidFill>
                  <a:srgbClr val="0041FF"/>
                </a:solidFill>
                <a:highlight>
                  <a:srgbClr val="FFFFFF"/>
                </a:highlight>
                <a:latin typeface="Roboto"/>
                <a:ea typeface="Roboto"/>
                <a:cs typeface="Roboto"/>
                <a:sym typeface="Roboto"/>
              </a:rPr>
              <a:t>s</a:t>
            </a:r>
            <a:r>
              <a:rPr b="1" i="0" lang="en" sz="1800" u="none" cap="none" strike="noStrike">
                <a:solidFill>
                  <a:srgbClr val="0042FF"/>
                </a:solidFill>
                <a:highlight>
                  <a:srgbClr val="FFFFFF"/>
                </a:highlight>
                <a:latin typeface="Roboto"/>
                <a:ea typeface="Roboto"/>
                <a:cs typeface="Roboto"/>
                <a:sym typeface="Roboto"/>
              </a:rPr>
              <a:t> </a:t>
            </a:r>
            <a:r>
              <a:rPr b="1" i="0" lang="en" sz="1800" u="none" cap="none" strike="noStrike">
                <a:solidFill>
                  <a:srgbClr val="0043FF"/>
                </a:solidFill>
                <a:highlight>
                  <a:srgbClr val="FFFFFF"/>
                </a:highlight>
                <a:latin typeface="Roboto"/>
                <a:ea typeface="Roboto"/>
                <a:cs typeface="Roboto"/>
                <a:sym typeface="Roboto"/>
              </a:rPr>
              <a:t>m</a:t>
            </a:r>
            <a:r>
              <a:rPr b="1" i="0" lang="en" sz="1800" u="none" cap="none" strike="noStrike">
                <a:solidFill>
                  <a:srgbClr val="0045FF"/>
                </a:solidFill>
                <a:highlight>
                  <a:srgbClr val="FFFFFF"/>
                </a:highlight>
                <a:latin typeface="Roboto"/>
                <a:ea typeface="Roboto"/>
                <a:cs typeface="Roboto"/>
                <a:sym typeface="Roboto"/>
              </a:rPr>
              <a:t>a</a:t>
            </a:r>
            <a:r>
              <a:rPr b="1" i="0" lang="en" sz="1800" u="none" cap="none" strike="noStrike">
                <a:solidFill>
                  <a:srgbClr val="0046FF"/>
                </a:solidFill>
                <a:highlight>
                  <a:srgbClr val="FFFFFF"/>
                </a:highlight>
                <a:latin typeface="Roboto"/>
                <a:ea typeface="Roboto"/>
                <a:cs typeface="Roboto"/>
                <a:sym typeface="Roboto"/>
              </a:rPr>
              <a:t>k</a:t>
            </a:r>
            <a:r>
              <a:rPr b="1" i="0" lang="en" sz="1800" u="none" cap="none" strike="noStrike">
                <a:solidFill>
                  <a:srgbClr val="0047FF"/>
                </a:solidFill>
                <a:highlight>
                  <a:srgbClr val="FFFFFF"/>
                </a:highlight>
                <a:latin typeface="Roboto"/>
                <a:ea typeface="Roboto"/>
                <a:cs typeface="Roboto"/>
                <a:sym typeface="Roboto"/>
              </a:rPr>
              <a:t>e</a:t>
            </a:r>
            <a:r>
              <a:rPr b="1" i="0" lang="en" sz="1800" u="none" cap="none" strike="noStrike">
                <a:solidFill>
                  <a:srgbClr val="0048FF"/>
                </a:solidFill>
                <a:highlight>
                  <a:srgbClr val="FFFFFF"/>
                </a:highlight>
                <a:latin typeface="Roboto"/>
                <a:ea typeface="Roboto"/>
                <a:cs typeface="Roboto"/>
                <a:sym typeface="Roboto"/>
              </a:rPr>
              <a:t> </a:t>
            </a:r>
            <a:r>
              <a:rPr b="1" i="0" lang="en" sz="1800" u="none" cap="none" strike="noStrike">
                <a:solidFill>
                  <a:srgbClr val="004AFF"/>
                </a:solidFill>
                <a:highlight>
                  <a:srgbClr val="FFFFFF"/>
                </a:highlight>
                <a:latin typeface="Roboto"/>
                <a:ea typeface="Roboto"/>
                <a:cs typeface="Roboto"/>
                <a:sym typeface="Roboto"/>
              </a:rPr>
              <a:t>m</a:t>
            </a:r>
            <a:r>
              <a:rPr b="1" i="0" lang="en" sz="1800" u="none" cap="none" strike="noStrike">
                <a:solidFill>
                  <a:srgbClr val="004BFF"/>
                </a:solidFill>
                <a:highlight>
                  <a:srgbClr val="FFFFFF"/>
                </a:highlight>
                <a:latin typeface="Roboto"/>
                <a:ea typeface="Roboto"/>
                <a:cs typeface="Roboto"/>
                <a:sym typeface="Roboto"/>
              </a:rPr>
              <a:t>e</a:t>
            </a:r>
            <a:r>
              <a:rPr b="1" i="0" lang="en" sz="1800" u="none" cap="none" strike="noStrike">
                <a:solidFill>
                  <a:srgbClr val="004CFF"/>
                </a:solidFill>
                <a:highlight>
                  <a:srgbClr val="FFFFFF"/>
                </a:highlight>
                <a:latin typeface="Roboto"/>
                <a:ea typeface="Roboto"/>
                <a:cs typeface="Roboto"/>
                <a:sym typeface="Roboto"/>
              </a:rPr>
              <a:t> </a:t>
            </a:r>
            <a:r>
              <a:rPr b="1" i="0" lang="en" sz="1800" u="none" cap="none" strike="noStrike">
                <a:solidFill>
                  <a:srgbClr val="004DFF"/>
                </a:solidFill>
                <a:highlight>
                  <a:srgbClr val="FFFFFF"/>
                </a:highlight>
                <a:latin typeface="Roboto"/>
                <a:ea typeface="Roboto"/>
                <a:cs typeface="Roboto"/>
                <a:sym typeface="Roboto"/>
              </a:rPr>
              <a:t>f</a:t>
            </a:r>
            <a:r>
              <a:rPr b="1" i="0" lang="en" sz="1800" u="none" cap="none" strike="noStrike">
                <a:solidFill>
                  <a:srgbClr val="004EFF"/>
                </a:solidFill>
                <a:highlight>
                  <a:srgbClr val="FFFFFF"/>
                </a:highlight>
                <a:latin typeface="Roboto"/>
                <a:ea typeface="Roboto"/>
                <a:cs typeface="Roboto"/>
                <a:sym typeface="Roboto"/>
              </a:rPr>
              <a:t>e</a:t>
            </a:r>
            <a:r>
              <a:rPr b="1" i="0" lang="en" sz="1800" u="none" cap="none" strike="noStrike">
                <a:solidFill>
                  <a:srgbClr val="0050FF"/>
                </a:solidFill>
                <a:highlight>
                  <a:srgbClr val="FFFFFF"/>
                </a:highlight>
                <a:latin typeface="Roboto"/>
                <a:ea typeface="Roboto"/>
                <a:cs typeface="Roboto"/>
                <a:sym typeface="Roboto"/>
              </a:rPr>
              <a:t>e</a:t>
            </a:r>
            <a:r>
              <a:rPr b="1" i="0" lang="en" sz="1800" u="none" cap="none" strike="noStrike">
                <a:solidFill>
                  <a:srgbClr val="0051FF"/>
                </a:solidFill>
                <a:highlight>
                  <a:srgbClr val="FFFFFF"/>
                </a:highlight>
                <a:latin typeface="Roboto"/>
                <a:ea typeface="Roboto"/>
                <a:cs typeface="Roboto"/>
                <a:sym typeface="Roboto"/>
              </a:rPr>
              <a:t>l</a:t>
            </a:r>
            <a:r>
              <a:rPr b="1" i="0" lang="en" sz="1800" u="none" cap="none" strike="noStrike">
                <a:solidFill>
                  <a:srgbClr val="0052FF"/>
                </a:solidFill>
                <a:highlight>
                  <a:srgbClr val="FFFFFF"/>
                </a:highlight>
                <a:latin typeface="Roboto"/>
                <a:ea typeface="Roboto"/>
                <a:cs typeface="Roboto"/>
                <a:sym typeface="Roboto"/>
              </a:rPr>
              <a:t> </a:t>
            </a:r>
            <a:r>
              <a:rPr b="1" i="0" lang="en" sz="1800" u="none" cap="none" strike="noStrike">
                <a:solidFill>
                  <a:srgbClr val="0053FF"/>
                </a:solidFill>
                <a:highlight>
                  <a:srgbClr val="FFFFFF"/>
                </a:highlight>
                <a:latin typeface="Roboto"/>
                <a:ea typeface="Roboto"/>
                <a:cs typeface="Roboto"/>
                <a:sym typeface="Roboto"/>
              </a:rPr>
              <a:t>t</a:t>
            </a:r>
            <a:r>
              <a:rPr b="1" i="0" lang="en" sz="1800" u="none" cap="none" strike="noStrike">
                <a:solidFill>
                  <a:srgbClr val="0055FF"/>
                </a:solidFill>
                <a:highlight>
                  <a:srgbClr val="FFFFFF"/>
                </a:highlight>
                <a:latin typeface="Roboto"/>
                <a:ea typeface="Roboto"/>
                <a:cs typeface="Roboto"/>
                <a:sym typeface="Roboto"/>
              </a:rPr>
              <a:t>e</a:t>
            </a:r>
            <a:r>
              <a:rPr b="1" i="0" lang="en" sz="1800" u="none" cap="none" strike="noStrike">
                <a:solidFill>
                  <a:srgbClr val="0056FF"/>
                </a:solidFill>
                <a:highlight>
                  <a:srgbClr val="FFFFFF"/>
                </a:highlight>
                <a:latin typeface="Roboto"/>
                <a:ea typeface="Roboto"/>
                <a:cs typeface="Roboto"/>
                <a:sym typeface="Roboto"/>
              </a:rPr>
              <a:t>r</a:t>
            </a:r>
            <a:r>
              <a:rPr b="1" i="0" lang="en" sz="1800" u="none" cap="none" strike="noStrike">
                <a:solidFill>
                  <a:srgbClr val="0057FF"/>
                </a:solidFill>
                <a:highlight>
                  <a:srgbClr val="FFFFFF"/>
                </a:highlight>
                <a:latin typeface="Roboto"/>
                <a:ea typeface="Roboto"/>
                <a:cs typeface="Roboto"/>
                <a:sym typeface="Roboto"/>
              </a:rPr>
              <a:t>r</a:t>
            </a:r>
            <a:r>
              <a:rPr b="1" i="0" lang="en" sz="1800" u="none" cap="none" strike="noStrike">
                <a:solidFill>
                  <a:srgbClr val="0058FF"/>
                </a:solidFill>
                <a:highlight>
                  <a:srgbClr val="FFFFFF"/>
                </a:highlight>
                <a:latin typeface="Roboto"/>
                <a:ea typeface="Roboto"/>
                <a:cs typeface="Roboto"/>
                <a:sym typeface="Roboto"/>
              </a:rPr>
              <a:t>i</a:t>
            </a:r>
            <a:r>
              <a:rPr b="1" i="0" lang="en" sz="1800" u="none" cap="none" strike="noStrike">
                <a:solidFill>
                  <a:srgbClr val="005AFF"/>
                </a:solidFill>
                <a:highlight>
                  <a:srgbClr val="FFFFFF"/>
                </a:highlight>
                <a:latin typeface="Roboto"/>
                <a:ea typeface="Roboto"/>
                <a:cs typeface="Roboto"/>
                <a:sym typeface="Roboto"/>
              </a:rPr>
              <a:t>b</a:t>
            </a:r>
            <a:r>
              <a:rPr b="1" i="0" lang="en" sz="1800" u="none" cap="none" strike="noStrike">
                <a:solidFill>
                  <a:srgbClr val="005BFF"/>
                </a:solidFill>
                <a:highlight>
                  <a:srgbClr val="FFFFFF"/>
                </a:highlight>
                <a:latin typeface="Roboto"/>
                <a:ea typeface="Roboto"/>
                <a:cs typeface="Roboto"/>
                <a:sym typeface="Roboto"/>
              </a:rPr>
              <a:t>l</a:t>
            </a:r>
            <a:r>
              <a:rPr b="1" i="0" lang="en" sz="1800" u="none" cap="none" strike="noStrike">
                <a:solidFill>
                  <a:srgbClr val="005CFF"/>
                </a:solidFill>
                <a:highlight>
                  <a:srgbClr val="FFFFFF"/>
                </a:highlight>
                <a:latin typeface="Roboto"/>
                <a:ea typeface="Roboto"/>
                <a:cs typeface="Roboto"/>
                <a:sym typeface="Roboto"/>
              </a:rPr>
              <a:t>e</a:t>
            </a:r>
            <a:r>
              <a:rPr b="1" i="0" lang="en" sz="1800" u="none" cap="none" strike="noStrike">
                <a:solidFill>
                  <a:srgbClr val="005DFF"/>
                </a:solidFill>
                <a:highlight>
                  <a:srgbClr val="FFFFFF"/>
                </a:highlight>
                <a:latin typeface="Roboto"/>
                <a:ea typeface="Roboto"/>
                <a:cs typeface="Roboto"/>
                <a:sym typeface="Roboto"/>
              </a:rPr>
              <a:t>,</a:t>
            </a:r>
            <a:r>
              <a:rPr b="1" i="0" lang="en" sz="1800" u="none" cap="none" strike="noStrike">
                <a:solidFill>
                  <a:srgbClr val="005FFF"/>
                </a:solidFill>
                <a:highlight>
                  <a:srgbClr val="FFFFFF"/>
                </a:highlight>
                <a:latin typeface="Roboto"/>
                <a:ea typeface="Roboto"/>
                <a:cs typeface="Roboto"/>
                <a:sym typeface="Roboto"/>
              </a:rPr>
              <a:t> </a:t>
            </a:r>
            <a:r>
              <a:rPr b="1" i="0" lang="en" sz="1800" u="none" cap="none" strike="noStrike">
                <a:solidFill>
                  <a:srgbClr val="0060FF"/>
                </a:solidFill>
                <a:highlight>
                  <a:srgbClr val="FFFFFF"/>
                </a:highlight>
                <a:latin typeface="Roboto"/>
                <a:ea typeface="Roboto"/>
                <a:cs typeface="Roboto"/>
                <a:sym typeface="Roboto"/>
              </a:rPr>
              <a:t>a</a:t>
            </a:r>
            <a:r>
              <a:rPr b="1" i="0" lang="en" sz="1800" u="none" cap="none" strike="noStrike">
                <a:solidFill>
                  <a:srgbClr val="0061FF"/>
                </a:solidFill>
                <a:highlight>
                  <a:srgbClr val="FFFFFF"/>
                </a:highlight>
                <a:latin typeface="Roboto"/>
                <a:ea typeface="Roboto"/>
                <a:cs typeface="Roboto"/>
                <a:sym typeface="Roboto"/>
              </a:rPr>
              <a:t>n</a:t>
            </a:r>
            <a:r>
              <a:rPr b="1" i="0" lang="en" sz="1800" u="none" cap="none" strike="noStrike">
                <a:solidFill>
                  <a:srgbClr val="0062FF"/>
                </a:solidFill>
                <a:highlight>
                  <a:srgbClr val="FFFFFF"/>
                </a:highlight>
                <a:latin typeface="Roboto"/>
                <a:ea typeface="Roboto"/>
                <a:cs typeface="Roboto"/>
                <a:sym typeface="Roboto"/>
              </a:rPr>
              <a:t>d</a:t>
            </a:r>
            <a:r>
              <a:rPr b="1" i="0" lang="en" sz="1800" u="none" cap="none" strike="noStrike">
                <a:solidFill>
                  <a:srgbClr val="0064FF"/>
                </a:solidFill>
                <a:highlight>
                  <a:srgbClr val="FFFFFF"/>
                </a:highlight>
                <a:latin typeface="Roboto"/>
                <a:ea typeface="Roboto"/>
                <a:cs typeface="Roboto"/>
                <a:sym typeface="Roboto"/>
              </a:rPr>
              <a:t> </a:t>
            </a:r>
            <a:r>
              <a:rPr b="1" i="0" lang="en" sz="1800" u="none" cap="none" strike="noStrike">
                <a:solidFill>
                  <a:srgbClr val="0065FF"/>
                </a:solidFill>
                <a:highlight>
                  <a:srgbClr val="FFFFFF"/>
                </a:highlight>
                <a:latin typeface="Roboto"/>
                <a:ea typeface="Roboto"/>
                <a:cs typeface="Roboto"/>
                <a:sym typeface="Roboto"/>
              </a:rPr>
              <a:t>w</a:t>
            </a:r>
            <a:r>
              <a:rPr b="1" i="0" lang="en" sz="1800" u="none" cap="none" strike="noStrike">
                <a:solidFill>
                  <a:srgbClr val="0066FF"/>
                </a:solidFill>
                <a:highlight>
                  <a:srgbClr val="FFFFFF"/>
                </a:highlight>
                <a:latin typeface="Roboto"/>
                <a:ea typeface="Roboto"/>
                <a:cs typeface="Roboto"/>
                <a:sym typeface="Roboto"/>
              </a:rPr>
              <a:t>h</a:t>
            </a:r>
            <a:r>
              <a:rPr b="1" i="0" lang="en" sz="1800" u="none" cap="none" strike="noStrike">
                <a:solidFill>
                  <a:srgbClr val="0067FF"/>
                </a:solidFill>
                <a:highlight>
                  <a:srgbClr val="FFFFFF"/>
                </a:highlight>
                <a:latin typeface="Roboto"/>
                <a:ea typeface="Roboto"/>
                <a:cs typeface="Roboto"/>
                <a:sym typeface="Roboto"/>
              </a:rPr>
              <a:t>a</a:t>
            </a:r>
            <a:r>
              <a:rPr b="1" i="0" lang="en" sz="1800" u="none" cap="none" strike="noStrike">
                <a:solidFill>
                  <a:srgbClr val="0069FF"/>
                </a:solidFill>
                <a:highlight>
                  <a:srgbClr val="FFFFFF"/>
                </a:highlight>
                <a:latin typeface="Roboto"/>
                <a:ea typeface="Roboto"/>
                <a:cs typeface="Roboto"/>
                <a:sym typeface="Roboto"/>
              </a:rPr>
              <a:t>t</a:t>
            </a:r>
            <a:r>
              <a:rPr b="1" i="0" lang="en" sz="1800" u="none" cap="none" strike="noStrike">
                <a:solidFill>
                  <a:srgbClr val="006AFF"/>
                </a:solidFill>
                <a:highlight>
                  <a:srgbClr val="FFFFFF"/>
                </a:highlight>
                <a:latin typeface="Roboto"/>
                <a:ea typeface="Roboto"/>
                <a:cs typeface="Roboto"/>
                <a:sym typeface="Roboto"/>
              </a:rPr>
              <a:t> </a:t>
            </a:r>
            <a:r>
              <a:rPr b="1" i="0" lang="en" sz="1800" u="none" cap="none" strike="noStrike">
                <a:solidFill>
                  <a:srgbClr val="006BFF"/>
                </a:solidFill>
                <a:highlight>
                  <a:srgbClr val="FFFFFF"/>
                </a:highlight>
                <a:latin typeface="Roboto"/>
                <a:ea typeface="Roboto"/>
                <a:cs typeface="Roboto"/>
                <a:sym typeface="Roboto"/>
              </a:rPr>
              <a:t>d</a:t>
            </a:r>
            <a:r>
              <a:rPr b="1" i="0" lang="en" sz="1800" u="none" cap="none" strike="noStrike">
                <a:solidFill>
                  <a:srgbClr val="006CFF"/>
                </a:solidFill>
                <a:highlight>
                  <a:srgbClr val="FFFFFF"/>
                </a:highlight>
                <a:latin typeface="Roboto"/>
                <a:ea typeface="Roboto"/>
                <a:cs typeface="Roboto"/>
                <a:sym typeface="Roboto"/>
              </a:rPr>
              <a:t>o</a:t>
            </a:r>
            <a:r>
              <a:rPr b="1" i="0" lang="en" sz="1800" u="none" cap="none" strike="noStrike">
                <a:solidFill>
                  <a:srgbClr val="006DFF"/>
                </a:solidFill>
                <a:highlight>
                  <a:srgbClr val="FFFFFF"/>
                </a:highlight>
                <a:latin typeface="Roboto"/>
                <a:ea typeface="Roboto"/>
                <a:cs typeface="Roboto"/>
                <a:sym typeface="Roboto"/>
              </a:rPr>
              <a:t> </a:t>
            </a:r>
            <a:r>
              <a:rPr b="1" i="0" lang="en" sz="1800" u="none" cap="none" strike="noStrike">
                <a:solidFill>
                  <a:srgbClr val="006FFF"/>
                </a:solidFill>
                <a:highlight>
                  <a:srgbClr val="FFFFFF"/>
                </a:highlight>
                <a:latin typeface="Roboto"/>
                <a:ea typeface="Roboto"/>
                <a:cs typeface="Roboto"/>
                <a:sym typeface="Roboto"/>
              </a:rPr>
              <a:t>t</a:t>
            </a:r>
            <a:r>
              <a:rPr b="1" i="0" lang="en" sz="1800" u="none" cap="none" strike="noStrike">
                <a:solidFill>
                  <a:srgbClr val="0070FF"/>
                </a:solidFill>
                <a:highlight>
                  <a:srgbClr val="FFFFFF"/>
                </a:highlight>
                <a:latin typeface="Roboto"/>
                <a:ea typeface="Roboto"/>
                <a:cs typeface="Roboto"/>
                <a:sym typeface="Roboto"/>
              </a:rPr>
              <a:t>h</a:t>
            </a:r>
            <a:r>
              <a:rPr b="1" i="0" lang="en" sz="1800" u="none" cap="none" strike="noStrike">
                <a:solidFill>
                  <a:srgbClr val="0071FF"/>
                </a:solidFill>
                <a:highlight>
                  <a:srgbClr val="FFFFFF"/>
                </a:highlight>
                <a:latin typeface="Roboto"/>
                <a:ea typeface="Roboto"/>
                <a:cs typeface="Roboto"/>
                <a:sym typeface="Roboto"/>
              </a:rPr>
              <a:t>e</a:t>
            </a:r>
            <a:r>
              <a:rPr b="1" i="0" lang="en" sz="1800" u="none" cap="none" strike="noStrike">
                <a:solidFill>
                  <a:srgbClr val="0072FF"/>
                </a:solidFill>
                <a:highlight>
                  <a:srgbClr val="FFFFFF"/>
                </a:highlight>
                <a:latin typeface="Roboto"/>
                <a:ea typeface="Roboto"/>
                <a:cs typeface="Roboto"/>
                <a:sym typeface="Roboto"/>
              </a:rPr>
              <a:t>y</a:t>
            </a:r>
            <a:r>
              <a:rPr b="1" i="0" lang="en" sz="1800" u="none" cap="none" strike="noStrike">
                <a:solidFill>
                  <a:srgbClr val="0074FF"/>
                </a:solidFill>
                <a:highlight>
                  <a:srgbClr val="FFFFFF"/>
                </a:highlight>
                <a:latin typeface="Roboto"/>
                <a:ea typeface="Roboto"/>
                <a:cs typeface="Roboto"/>
                <a:sym typeface="Roboto"/>
              </a:rPr>
              <a:t> </a:t>
            </a:r>
            <a:r>
              <a:rPr b="1" i="0" lang="en" sz="1800" u="none" cap="none" strike="noStrike">
                <a:solidFill>
                  <a:srgbClr val="0075FF"/>
                </a:solidFill>
                <a:highlight>
                  <a:srgbClr val="FFFFFF"/>
                </a:highlight>
                <a:latin typeface="Roboto"/>
                <a:ea typeface="Roboto"/>
                <a:cs typeface="Roboto"/>
                <a:sym typeface="Roboto"/>
              </a:rPr>
              <a:t>h</a:t>
            </a:r>
            <a:r>
              <a:rPr b="1" i="0" lang="en" sz="1800" u="none" cap="none" strike="noStrike">
                <a:solidFill>
                  <a:srgbClr val="0076FF"/>
                </a:solidFill>
                <a:highlight>
                  <a:srgbClr val="FFFFFF"/>
                </a:highlight>
                <a:latin typeface="Roboto"/>
                <a:ea typeface="Roboto"/>
                <a:cs typeface="Roboto"/>
                <a:sym typeface="Roboto"/>
              </a:rPr>
              <a:t>a</a:t>
            </a:r>
            <a:r>
              <a:rPr b="1" i="0" lang="en" sz="1800" u="none" cap="none" strike="noStrike">
                <a:solidFill>
                  <a:srgbClr val="0077FF"/>
                </a:solidFill>
                <a:highlight>
                  <a:srgbClr val="FFFFFF"/>
                </a:highlight>
                <a:latin typeface="Roboto"/>
                <a:ea typeface="Roboto"/>
                <a:cs typeface="Roboto"/>
                <a:sym typeface="Roboto"/>
              </a:rPr>
              <a:t>v</a:t>
            </a:r>
            <a:r>
              <a:rPr b="1" i="0" lang="en" sz="1800" u="none" cap="none" strike="noStrike">
                <a:solidFill>
                  <a:srgbClr val="0079FF"/>
                </a:solidFill>
                <a:highlight>
                  <a:srgbClr val="FFFFFF"/>
                </a:highlight>
                <a:latin typeface="Roboto"/>
                <a:ea typeface="Roboto"/>
                <a:cs typeface="Roboto"/>
                <a:sym typeface="Roboto"/>
              </a:rPr>
              <a:t>e</a:t>
            </a:r>
            <a:r>
              <a:rPr b="1" i="0" lang="en" sz="1800" u="none" cap="none" strike="noStrike">
                <a:solidFill>
                  <a:srgbClr val="007AFF"/>
                </a:solidFill>
                <a:highlight>
                  <a:srgbClr val="FFFFFF"/>
                </a:highlight>
                <a:latin typeface="Roboto"/>
                <a:ea typeface="Roboto"/>
                <a:cs typeface="Roboto"/>
                <a:sym typeface="Roboto"/>
              </a:rPr>
              <a:t> </a:t>
            </a:r>
            <a:r>
              <a:rPr b="1" i="0" lang="en" sz="1800" u="none" cap="none" strike="noStrike">
                <a:solidFill>
                  <a:srgbClr val="007BFF"/>
                </a:solidFill>
                <a:highlight>
                  <a:srgbClr val="FFFFFF"/>
                </a:highlight>
                <a:latin typeface="Roboto"/>
                <a:ea typeface="Roboto"/>
                <a:cs typeface="Roboto"/>
                <a:sym typeface="Roboto"/>
              </a:rPr>
              <a:t>i</a:t>
            </a:r>
            <a:r>
              <a:rPr b="1" i="0" lang="en" sz="1800" u="none" cap="none" strike="noStrike">
                <a:solidFill>
                  <a:srgbClr val="007CFF"/>
                </a:solidFill>
                <a:highlight>
                  <a:srgbClr val="FFFFFF"/>
                </a:highlight>
                <a:latin typeface="Roboto"/>
                <a:ea typeface="Roboto"/>
                <a:cs typeface="Roboto"/>
                <a:sym typeface="Roboto"/>
              </a:rPr>
              <a:t>n</a:t>
            </a:r>
            <a:r>
              <a:rPr b="1" i="0" lang="en" sz="1800" u="none" cap="none" strike="noStrike">
                <a:solidFill>
                  <a:srgbClr val="007EFF"/>
                </a:solidFill>
                <a:highlight>
                  <a:srgbClr val="FFFFFF"/>
                </a:highlight>
                <a:latin typeface="Roboto"/>
                <a:ea typeface="Roboto"/>
                <a:cs typeface="Roboto"/>
                <a:sym typeface="Roboto"/>
              </a:rPr>
              <a:t> </a:t>
            </a:r>
            <a:r>
              <a:rPr b="1" i="0" lang="en" sz="1800" u="none" cap="none" strike="noStrike">
                <a:solidFill>
                  <a:srgbClr val="007FFF"/>
                </a:solidFill>
                <a:highlight>
                  <a:srgbClr val="FFFFFF"/>
                </a:highlight>
                <a:latin typeface="Roboto"/>
                <a:ea typeface="Roboto"/>
                <a:cs typeface="Roboto"/>
                <a:sym typeface="Roboto"/>
              </a:rPr>
              <a:t>c</a:t>
            </a:r>
            <a:r>
              <a:rPr b="1" i="0" lang="en" sz="1800" u="none" cap="none" strike="noStrike">
                <a:solidFill>
                  <a:srgbClr val="0080FF"/>
                </a:solidFill>
                <a:highlight>
                  <a:srgbClr val="FFFFFF"/>
                </a:highlight>
                <a:latin typeface="Roboto"/>
                <a:ea typeface="Roboto"/>
                <a:cs typeface="Roboto"/>
                <a:sym typeface="Roboto"/>
              </a:rPr>
              <a:t>o</a:t>
            </a:r>
            <a:r>
              <a:rPr b="1" i="0" lang="en" sz="1800" u="none" cap="none" strike="noStrike">
                <a:solidFill>
                  <a:srgbClr val="0081FF"/>
                </a:solidFill>
                <a:highlight>
                  <a:srgbClr val="FFFFFF"/>
                </a:highlight>
                <a:latin typeface="Roboto"/>
                <a:ea typeface="Roboto"/>
                <a:cs typeface="Roboto"/>
                <a:sym typeface="Roboto"/>
              </a:rPr>
              <a:t>m</a:t>
            </a:r>
            <a:r>
              <a:rPr b="1" i="0" lang="en" sz="1800" u="none" cap="none" strike="noStrike">
                <a:solidFill>
                  <a:srgbClr val="0083FF"/>
                </a:solidFill>
                <a:highlight>
                  <a:srgbClr val="FFFFFF"/>
                </a:highlight>
                <a:latin typeface="Roboto"/>
                <a:ea typeface="Roboto"/>
                <a:cs typeface="Roboto"/>
                <a:sym typeface="Roboto"/>
              </a:rPr>
              <a:t>m</a:t>
            </a:r>
            <a:r>
              <a:rPr b="1" i="0" lang="en" sz="1800" u="none" cap="none" strike="noStrike">
                <a:solidFill>
                  <a:srgbClr val="0084FF"/>
                </a:solidFill>
                <a:highlight>
                  <a:srgbClr val="FFFFFF"/>
                </a:highlight>
                <a:latin typeface="Roboto"/>
                <a:ea typeface="Roboto"/>
                <a:cs typeface="Roboto"/>
                <a:sym typeface="Roboto"/>
              </a:rPr>
              <a:t>o</a:t>
            </a:r>
            <a:r>
              <a:rPr b="1" i="0" lang="en" sz="1800" u="none" cap="none" strike="noStrike">
                <a:solidFill>
                  <a:srgbClr val="0085FF"/>
                </a:solidFill>
                <a:highlight>
                  <a:srgbClr val="FFFFFF"/>
                </a:highlight>
                <a:latin typeface="Roboto"/>
                <a:ea typeface="Roboto"/>
                <a:cs typeface="Roboto"/>
                <a:sym typeface="Roboto"/>
              </a:rPr>
              <a:t>n</a:t>
            </a:r>
            <a:r>
              <a:rPr b="1" i="0" lang="en" sz="1800" u="none" cap="none" strike="noStrike">
                <a:solidFill>
                  <a:srgbClr val="0086FF"/>
                </a:solidFill>
                <a:highlight>
                  <a:srgbClr val="FFFFFF"/>
                </a:highlight>
                <a:latin typeface="Roboto"/>
                <a:ea typeface="Roboto"/>
                <a:cs typeface="Roboto"/>
                <a:sym typeface="Roboto"/>
              </a:rPr>
              <a:t>?</a:t>
            </a:r>
            <a:endParaRPr b="1" i="0" sz="2000" u="none" cap="none" strike="noStrike">
              <a:solidFill>
                <a:srgbClr val="0087FF"/>
              </a:solidFill>
              <a:latin typeface="Arial"/>
              <a:ea typeface="Arial"/>
              <a:cs typeface="Arial"/>
              <a:sym typeface="Arial"/>
            </a:endParaRPr>
          </a:p>
        </p:txBody>
      </p:sp>
      <p:pic>
        <p:nvPicPr>
          <p:cNvPr descr="Bitmoji Image" id="255" name="Google Shape;255;p12"/>
          <p:cNvPicPr preferRelativeResize="0"/>
          <p:nvPr/>
        </p:nvPicPr>
        <p:blipFill rotWithShape="1">
          <a:blip r:embed="rId4">
            <a:alphaModFix/>
          </a:blip>
          <a:srcRect b="0" l="0" r="0" t="0"/>
          <a:stretch/>
        </p:blipFill>
        <p:spPr>
          <a:xfrm>
            <a:off x="4363800" y="3151325"/>
            <a:ext cx="1413000" cy="1413000"/>
          </a:xfrm>
          <a:prstGeom prst="rect">
            <a:avLst/>
          </a:prstGeom>
          <a:noFill/>
          <a:ln>
            <a:noFill/>
          </a:ln>
        </p:spPr>
      </p:pic>
      <p:sp>
        <p:nvSpPr>
          <p:cNvPr id="256" name="Google Shape;256;p12"/>
          <p:cNvSpPr txBox="1"/>
          <p:nvPr/>
        </p:nvSpPr>
        <p:spPr>
          <a:xfrm>
            <a:off x="4370750" y="4517675"/>
            <a:ext cx="1244100" cy="40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Arial"/>
                <a:ea typeface="Arial"/>
                <a:cs typeface="Arial"/>
                <a:sym typeface="Arial"/>
              </a:rPr>
              <a:t>Happy </a:t>
            </a:r>
            <a:endParaRPr b="1" i="0" sz="2400" u="none" cap="none" strike="noStrike">
              <a:solidFill>
                <a:srgbClr val="000000"/>
              </a:solidFill>
              <a:latin typeface="Arial"/>
              <a:ea typeface="Arial"/>
              <a:cs typeface="Arial"/>
              <a:sym typeface="Arial"/>
            </a:endParaRPr>
          </a:p>
        </p:txBody>
      </p:sp>
      <p:pic>
        <p:nvPicPr>
          <p:cNvPr descr="Bitmoji Image" id="257" name="Google Shape;257;p12"/>
          <p:cNvPicPr preferRelativeResize="0"/>
          <p:nvPr/>
        </p:nvPicPr>
        <p:blipFill rotWithShape="1">
          <a:blip r:embed="rId5">
            <a:alphaModFix/>
          </a:blip>
          <a:srcRect b="0" l="0" r="0" t="0"/>
          <a:stretch/>
        </p:blipFill>
        <p:spPr>
          <a:xfrm>
            <a:off x="5614850" y="3270204"/>
            <a:ext cx="1244100" cy="1330245"/>
          </a:xfrm>
          <a:prstGeom prst="rect">
            <a:avLst/>
          </a:prstGeom>
          <a:noFill/>
          <a:ln>
            <a:noFill/>
          </a:ln>
        </p:spPr>
      </p:pic>
      <p:sp>
        <p:nvSpPr>
          <p:cNvPr id="258" name="Google Shape;258;p12"/>
          <p:cNvSpPr txBox="1"/>
          <p:nvPr/>
        </p:nvSpPr>
        <p:spPr>
          <a:xfrm>
            <a:off x="5713075" y="4517675"/>
            <a:ext cx="1244100" cy="40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Arial"/>
                <a:ea typeface="Arial"/>
                <a:cs typeface="Arial"/>
                <a:sym typeface="Arial"/>
              </a:rPr>
              <a:t> Angry</a:t>
            </a:r>
            <a:endParaRPr b="1" i="0" sz="2400" u="none" cap="none" strike="noStrike">
              <a:solidFill>
                <a:srgbClr val="000000"/>
              </a:solidFill>
              <a:latin typeface="Arial"/>
              <a:ea typeface="Arial"/>
              <a:cs typeface="Arial"/>
              <a:sym typeface="Arial"/>
            </a:endParaRPr>
          </a:p>
        </p:txBody>
      </p:sp>
      <p:pic>
        <p:nvPicPr>
          <p:cNvPr descr="Bitmoji Image" id="259" name="Google Shape;259;p12"/>
          <p:cNvPicPr preferRelativeResize="0"/>
          <p:nvPr/>
        </p:nvPicPr>
        <p:blipFill rotWithShape="1">
          <a:blip r:embed="rId6">
            <a:alphaModFix/>
          </a:blip>
          <a:srcRect b="0" l="0" r="0" t="0"/>
          <a:stretch/>
        </p:blipFill>
        <p:spPr>
          <a:xfrm>
            <a:off x="6644025" y="3149250"/>
            <a:ext cx="1244100" cy="1244100"/>
          </a:xfrm>
          <a:prstGeom prst="rect">
            <a:avLst/>
          </a:prstGeom>
          <a:noFill/>
          <a:ln>
            <a:noFill/>
          </a:ln>
        </p:spPr>
      </p:pic>
      <p:sp>
        <p:nvSpPr>
          <p:cNvPr id="260" name="Google Shape;260;p12"/>
          <p:cNvSpPr txBox="1"/>
          <p:nvPr/>
        </p:nvSpPr>
        <p:spPr>
          <a:xfrm>
            <a:off x="6993425" y="4517675"/>
            <a:ext cx="947100" cy="40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Arial"/>
                <a:ea typeface="Arial"/>
                <a:cs typeface="Arial"/>
                <a:sym typeface="Arial"/>
              </a:rPr>
              <a:t>Sad</a:t>
            </a:r>
            <a:endParaRPr b="1" i="0" sz="3400" u="none" cap="none" strike="noStrike">
              <a:solidFill>
                <a:srgbClr val="000000"/>
              </a:solidFill>
              <a:latin typeface="Arial"/>
              <a:ea typeface="Arial"/>
              <a:cs typeface="Arial"/>
              <a:sym typeface="Arial"/>
            </a:endParaRPr>
          </a:p>
        </p:txBody>
      </p:sp>
      <p:pic>
        <p:nvPicPr>
          <p:cNvPr descr="Bitmoji Image" id="261" name="Google Shape;261;p12"/>
          <p:cNvPicPr preferRelativeResize="0"/>
          <p:nvPr/>
        </p:nvPicPr>
        <p:blipFill rotWithShape="1">
          <a:blip r:embed="rId7">
            <a:alphaModFix/>
          </a:blip>
          <a:srcRect b="0" l="0" r="0" t="0"/>
          <a:stretch/>
        </p:blipFill>
        <p:spPr>
          <a:xfrm>
            <a:off x="7620575" y="3142300"/>
            <a:ext cx="1413003" cy="1258000"/>
          </a:xfrm>
          <a:prstGeom prst="rect">
            <a:avLst/>
          </a:prstGeom>
          <a:noFill/>
          <a:ln>
            <a:noFill/>
          </a:ln>
        </p:spPr>
      </p:pic>
      <p:sp>
        <p:nvSpPr>
          <p:cNvPr id="262" name="Google Shape;262;p12"/>
          <p:cNvSpPr txBox="1"/>
          <p:nvPr/>
        </p:nvSpPr>
        <p:spPr>
          <a:xfrm>
            <a:off x="7976775" y="4517675"/>
            <a:ext cx="947100" cy="40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Arial"/>
                <a:ea typeface="Arial"/>
                <a:cs typeface="Arial"/>
                <a:sym typeface="Arial"/>
              </a:rPr>
              <a:t>Sick</a:t>
            </a:r>
            <a:endParaRPr b="1" i="0" sz="3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3"/>
          <p:cNvSpPr txBox="1"/>
          <p:nvPr/>
        </p:nvSpPr>
        <p:spPr>
          <a:xfrm>
            <a:off x="5797100" y="689650"/>
            <a:ext cx="3006900" cy="3301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1" i="0" lang="en" sz="2400" u="none" cap="none" strike="noStrike">
                <a:solidFill>
                  <a:srgbClr val="8E7CC3"/>
                </a:solidFill>
                <a:latin typeface="Playfair Display"/>
                <a:ea typeface="Playfair Display"/>
                <a:cs typeface="Playfair Display"/>
                <a:sym typeface="Playfair Display"/>
              </a:rPr>
              <a:t>When you are able to </a:t>
            </a:r>
            <a:r>
              <a:rPr b="1" i="0" lang="en" sz="2400" u="sng" cap="none" strike="noStrike">
                <a:solidFill>
                  <a:srgbClr val="A64D79"/>
                </a:solidFill>
                <a:latin typeface="Playfair Display"/>
                <a:ea typeface="Playfair Display"/>
                <a:cs typeface="Playfair Display"/>
                <a:sym typeface="Playfair Display"/>
              </a:rPr>
              <a:t>identify</a:t>
            </a:r>
            <a:r>
              <a:rPr b="1" i="0" lang="en" sz="2400" u="none" cap="none" strike="noStrike">
                <a:solidFill>
                  <a:srgbClr val="A64D79"/>
                </a:solidFill>
                <a:latin typeface="Playfair Display"/>
                <a:ea typeface="Playfair Display"/>
                <a:cs typeface="Playfair Display"/>
                <a:sym typeface="Playfair Display"/>
              </a:rPr>
              <a:t> </a:t>
            </a:r>
            <a:r>
              <a:rPr b="1" i="0" lang="en" sz="2400" u="none" cap="none" strike="noStrike">
                <a:solidFill>
                  <a:srgbClr val="8E7CC3"/>
                </a:solidFill>
                <a:latin typeface="Playfair Display"/>
                <a:ea typeface="Playfair Display"/>
                <a:cs typeface="Playfair Display"/>
                <a:sym typeface="Playfair Display"/>
              </a:rPr>
              <a:t>your emotions, </a:t>
            </a:r>
            <a:endParaRPr b="1" i="0" sz="2400" u="none" cap="none" strike="noStrike">
              <a:solidFill>
                <a:srgbClr val="8E7CC3"/>
              </a:solidFill>
              <a:latin typeface="Playfair Display"/>
              <a:ea typeface="Playfair Display"/>
              <a:cs typeface="Playfair Display"/>
              <a:sym typeface="Playfair Display"/>
            </a:endParaRPr>
          </a:p>
          <a:p>
            <a:pPr indent="0" lvl="0" marL="0" marR="0" rtl="0" algn="ctr">
              <a:lnSpc>
                <a:spcPct val="115000"/>
              </a:lnSpc>
              <a:spcBef>
                <a:spcPts val="0"/>
              </a:spcBef>
              <a:spcAft>
                <a:spcPts val="0"/>
              </a:spcAft>
              <a:buClr>
                <a:srgbClr val="000000"/>
              </a:buClr>
              <a:buSzPts val="2400"/>
              <a:buFont typeface="Arial"/>
              <a:buNone/>
            </a:pPr>
            <a:r>
              <a:rPr b="1" i="0" lang="en" sz="2400" u="none" cap="none" strike="noStrike">
                <a:solidFill>
                  <a:srgbClr val="A64D79"/>
                </a:solidFill>
                <a:latin typeface="Playfair Display"/>
                <a:ea typeface="Playfair Display"/>
                <a:cs typeface="Playfair Display"/>
                <a:sym typeface="Playfair Display"/>
              </a:rPr>
              <a:t>you will also be better </a:t>
            </a:r>
            <a:r>
              <a:rPr b="1" i="0" lang="en" sz="2400" u="none" cap="none" strike="noStrike">
                <a:solidFill>
                  <a:srgbClr val="C27BA0"/>
                </a:solidFill>
                <a:latin typeface="Playfair Display"/>
                <a:ea typeface="Playfair Display"/>
                <a:cs typeface="Playfair Display"/>
                <a:sym typeface="Playfair Display"/>
              </a:rPr>
              <a:t>capable</a:t>
            </a:r>
            <a:r>
              <a:rPr b="1" i="0" lang="en" sz="2400" u="none" cap="none" strike="noStrike">
                <a:solidFill>
                  <a:srgbClr val="A64D79"/>
                </a:solidFill>
                <a:latin typeface="Playfair Display"/>
                <a:ea typeface="Playfair Display"/>
                <a:cs typeface="Playfair Display"/>
                <a:sym typeface="Playfair Display"/>
              </a:rPr>
              <a:t> of </a:t>
            </a:r>
            <a:r>
              <a:rPr b="1" i="0" lang="en" sz="2400" u="sng" cap="none" strike="noStrike">
                <a:solidFill>
                  <a:srgbClr val="8E7CC3"/>
                </a:solidFill>
                <a:latin typeface="Playfair Display"/>
                <a:ea typeface="Playfair Display"/>
                <a:cs typeface="Playfair Display"/>
                <a:sym typeface="Playfair Display"/>
              </a:rPr>
              <a:t>managing</a:t>
            </a:r>
            <a:r>
              <a:rPr b="1" i="0" lang="en" sz="2400" u="none" cap="none" strike="noStrike">
                <a:solidFill>
                  <a:srgbClr val="A64D79"/>
                </a:solidFill>
                <a:latin typeface="Playfair Display"/>
                <a:ea typeface="Playfair Display"/>
                <a:cs typeface="Playfair Display"/>
                <a:sym typeface="Playfair Display"/>
              </a:rPr>
              <a:t> your behavior.</a:t>
            </a:r>
            <a:endParaRPr b="1" i="0" sz="2400" u="none" cap="none" strike="noStrike">
              <a:solidFill>
                <a:srgbClr val="A64D79"/>
              </a:solidFill>
              <a:latin typeface="Playfair Display"/>
              <a:ea typeface="Playfair Display"/>
              <a:cs typeface="Playfair Display"/>
              <a:sym typeface="Playfair Display"/>
            </a:endParaRPr>
          </a:p>
        </p:txBody>
      </p:sp>
      <p:pic>
        <p:nvPicPr>
          <p:cNvPr id="268" name="Google Shape;268;p13"/>
          <p:cNvPicPr preferRelativeResize="0"/>
          <p:nvPr/>
        </p:nvPicPr>
        <p:blipFill rotWithShape="1">
          <a:blip r:embed="rId3">
            <a:alphaModFix/>
          </a:blip>
          <a:srcRect b="0" l="0" r="0" t="0"/>
          <a:stretch/>
        </p:blipFill>
        <p:spPr>
          <a:xfrm>
            <a:off x="0" y="0"/>
            <a:ext cx="53757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14"/>
          <p:cNvPicPr preferRelativeResize="0"/>
          <p:nvPr/>
        </p:nvPicPr>
        <p:blipFill rotWithShape="1">
          <a:blip r:embed="rId3">
            <a:alphaModFix/>
          </a:blip>
          <a:srcRect b="0" l="0" r="0" t="0"/>
          <a:stretch/>
        </p:blipFill>
        <p:spPr>
          <a:xfrm>
            <a:off x="1781488" y="803800"/>
            <a:ext cx="5840125" cy="4129101"/>
          </a:xfrm>
          <a:prstGeom prst="rect">
            <a:avLst/>
          </a:prstGeom>
          <a:noFill/>
          <a:ln>
            <a:noFill/>
          </a:ln>
        </p:spPr>
      </p:pic>
      <p:sp>
        <p:nvSpPr>
          <p:cNvPr id="274" name="Google Shape;274;p14"/>
          <p:cNvSpPr txBox="1"/>
          <p:nvPr/>
        </p:nvSpPr>
        <p:spPr>
          <a:xfrm>
            <a:off x="1875225" y="101125"/>
            <a:ext cx="5486400" cy="664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 sz="3700" u="none" cap="none" strike="noStrike">
                <a:solidFill>
                  <a:srgbClr val="FF0000"/>
                </a:solidFill>
                <a:latin typeface="Comic Sans MS"/>
                <a:ea typeface="Comic Sans MS"/>
                <a:cs typeface="Comic Sans MS"/>
                <a:sym typeface="Comic Sans MS"/>
              </a:rPr>
              <a:t>C</a:t>
            </a:r>
            <a:r>
              <a:rPr b="1" i="0" lang="en" sz="3700" u="none" cap="none" strike="noStrike">
                <a:solidFill>
                  <a:srgbClr val="FF6F00"/>
                </a:solidFill>
                <a:latin typeface="Comic Sans MS"/>
                <a:ea typeface="Comic Sans MS"/>
                <a:cs typeface="Comic Sans MS"/>
                <a:sym typeface="Comic Sans MS"/>
              </a:rPr>
              <a:t>o</a:t>
            </a:r>
            <a:r>
              <a:rPr b="1" i="0" lang="en" sz="3700" u="none" cap="none" strike="noStrike">
                <a:solidFill>
                  <a:srgbClr val="FFDF00"/>
                </a:solidFill>
                <a:latin typeface="Comic Sans MS"/>
                <a:ea typeface="Comic Sans MS"/>
                <a:cs typeface="Comic Sans MS"/>
                <a:sym typeface="Comic Sans MS"/>
              </a:rPr>
              <a:t>m</a:t>
            </a:r>
            <a:r>
              <a:rPr b="1" i="0" lang="en" sz="3700" u="none" cap="none" strike="noStrike">
                <a:solidFill>
                  <a:srgbClr val="AEFF00"/>
                </a:solidFill>
                <a:latin typeface="Comic Sans MS"/>
                <a:ea typeface="Comic Sans MS"/>
                <a:cs typeface="Comic Sans MS"/>
                <a:sym typeface="Comic Sans MS"/>
              </a:rPr>
              <a:t>p</a:t>
            </a:r>
            <a:r>
              <a:rPr b="1" i="0" lang="en" sz="3700" u="none" cap="none" strike="noStrike">
                <a:solidFill>
                  <a:srgbClr val="3EFF00"/>
                </a:solidFill>
                <a:latin typeface="Comic Sans MS"/>
                <a:ea typeface="Comic Sans MS"/>
                <a:cs typeface="Comic Sans MS"/>
                <a:sym typeface="Comic Sans MS"/>
              </a:rPr>
              <a:t>e</a:t>
            </a:r>
            <a:r>
              <a:rPr b="1" i="0" lang="en" sz="3700" u="none" cap="none" strike="noStrike">
                <a:solidFill>
                  <a:srgbClr val="00FF31"/>
                </a:solidFill>
                <a:latin typeface="Comic Sans MS"/>
                <a:ea typeface="Comic Sans MS"/>
                <a:cs typeface="Comic Sans MS"/>
                <a:sym typeface="Comic Sans MS"/>
              </a:rPr>
              <a:t>t</a:t>
            </a:r>
            <a:r>
              <a:rPr b="1" i="0" lang="en" sz="3700" u="none" cap="none" strike="noStrike">
                <a:solidFill>
                  <a:srgbClr val="00FFA0"/>
                </a:solidFill>
                <a:latin typeface="Comic Sans MS"/>
                <a:ea typeface="Comic Sans MS"/>
                <a:cs typeface="Comic Sans MS"/>
                <a:sym typeface="Comic Sans MS"/>
              </a:rPr>
              <a:t>e</a:t>
            </a:r>
            <a:r>
              <a:rPr b="1" i="0" lang="en" sz="3700" u="none" cap="none" strike="noStrike">
                <a:solidFill>
                  <a:srgbClr val="00EDFF"/>
                </a:solidFill>
                <a:latin typeface="Comic Sans MS"/>
                <a:ea typeface="Comic Sans MS"/>
                <a:cs typeface="Comic Sans MS"/>
                <a:sym typeface="Comic Sans MS"/>
              </a:rPr>
              <a:t>n</a:t>
            </a:r>
            <a:r>
              <a:rPr b="1" i="0" lang="en" sz="3700" u="none" cap="none" strike="noStrike">
                <a:solidFill>
                  <a:srgbClr val="007DFF"/>
                </a:solidFill>
                <a:latin typeface="Comic Sans MS"/>
                <a:ea typeface="Comic Sans MS"/>
                <a:cs typeface="Comic Sans MS"/>
                <a:sym typeface="Comic Sans MS"/>
              </a:rPr>
              <a:t>c</a:t>
            </a:r>
            <a:r>
              <a:rPr b="1" i="0" lang="en" sz="3700" u="none" cap="none" strike="noStrike">
                <a:solidFill>
                  <a:srgbClr val="000DFF"/>
                </a:solidFill>
                <a:latin typeface="Comic Sans MS"/>
                <a:ea typeface="Comic Sans MS"/>
                <a:cs typeface="Comic Sans MS"/>
                <a:sym typeface="Comic Sans MS"/>
              </a:rPr>
              <a:t>y</a:t>
            </a:r>
            <a:r>
              <a:rPr b="1" i="0" lang="en" sz="3700" u="none" cap="none" strike="noStrike">
                <a:solidFill>
                  <a:srgbClr val="6200FF"/>
                </a:solidFill>
                <a:latin typeface="Comic Sans MS"/>
                <a:ea typeface="Comic Sans MS"/>
                <a:cs typeface="Comic Sans MS"/>
                <a:sym typeface="Comic Sans MS"/>
              </a:rPr>
              <a:t> </a:t>
            </a:r>
            <a:r>
              <a:rPr b="1" i="0" lang="en" sz="3700" u="none" cap="none" strike="noStrike">
                <a:solidFill>
                  <a:srgbClr val="D100FF"/>
                </a:solidFill>
                <a:latin typeface="Comic Sans MS"/>
                <a:ea typeface="Comic Sans MS"/>
                <a:cs typeface="Comic Sans MS"/>
                <a:sym typeface="Comic Sans MS"/>
              </a:rPr>
              <a:t>#</a:t>
            </a:r>
            <a:r>
              <a:rPr b="1" i="0" lang="en" sz="3700" u="none" cap="none" strike="noStrike">
                <a:solidFill>
                  <a:srgbClr val="FF00BC"/>
                </a:solidFill>
                <a:latin typeface="Comic Sans MS"/>
                <a:ea typeface="Comic Sans MS"/>
                <a:cs typeface="Comic Sans MS"/>
                <a:sym typeface="Comic Sans MS"/>
              </a:rPr>
              <a:t>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sp>
        <p:nvSpPr>
          <p:cNvPr id="279" name="Google Shape;279;p15"/>
          <p:cNvSpPr txBox="1"/>
          <p:nvPr/>
        </p:nvSpPr>
        <p:spPr>
          <a:xfrm>
            <a:off x="2042550" y="594200"/>
            <a:ext cx="5385000" cy="51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700"/>
              <a:buFont typeface="Arial"/>
              <a:buNone/>
            </a:pPr>
            <a:r>
              <a:rPr b="0" i="0" lang="en" sz="3700" u="none" cap="none" strike="noStrike">
                <a:solidFill>
                  <a:srgbClr val="FFFFFF"/>
                </a:solidFill>
                <a:latin typeface="Comic Sans MS"/>
                <a:ea typeface="Comic Sans MS"/>
                <a:cs typeface="Comic Sans MS"/>
                <a:sym typeface="Comic Sans MS"/>
              </a:rPr>
              <a:t>Self Management </a:t>
            </a:r>
            <a:endParaRPr b="0" i="0" sz="3700" u="none" cap="none" strike="noStrike">
              <a:solidFill>
                <a:srgbClr val="FFFFFF"/>
              </a:solidFill>
              <a:latin typeface="Comic Sans MS"/>
              <a:ea typeface="Comic Sans MS"/>
              <a:cs typeface="Comic Sans MS"/>
              <a:sym typeface="Comic Sans MS"/>
            </a:endParaRPr>
          </a:p>
        </p:txBody>
      </p:sp>
      <p:sp>
        <p:nvSpPr>
          <p:cNvPr id="280" name="Google Shape;280;p15"/>
          <p:cNvSpPr txBox="1"/>
          <p:nvPr/>
        </p:nvSpPr>
        <p:spPr>
          <a:xfrm>
            <a:off x="756150" y="1764000"/>
            <a:ext cx="7631700" cy="204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2200" u="none" cap="none" strike="noStrike">
                <a:solidFill>
                  <a:srgbClr val="FFFFFF"/>
                </a:solidFill>
                <a:latin typeface="Comic Sans MS"/>
                <a:ea typeface="Comic Sans MS"/>
                <a:cs typeface="Comic Sans MS"/>
                <a:sym typeface="Comic Sans MS"/>
              </a:rPr>
              <a:t>The ability to successfully manage one’s emotions, thoughts, and behaviors in different situations. The ability to set and work toward personal and academic goals.</a:t>
            </a:r>
            <a:endParaRPr b="0" i="0" sz="2100" u="none" cap="none" strike="noStrike">
              <a:solidFill>
                <a:srgbClr val="FFFF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FFFFFF"/>
              </a:solidFill>
              <a:latin typeface="Comic Sans MS"/>
              <a:ea typeface="Comic Sans MS"/>
              <a:cs typeface="Comic Sans MS"/>
              <a:sym typeface="Comic Sans MS"/>
            </a:endParaRPr>
          </a:p>
        </p:txBody>
      </p:sp>
      <p:pic>
        <p:nvPicPr>
          <p:cNvPr id="281" name="Google Shape;281;p15">
            <a:hlinkClick r:id="rId4"/>
          </p:cNvPr>
          <p:cNvPicPr preferRelativeResize="0"/>
          <p:nvPr/>
        </p:nvPicPr>
        <p:blipFill rotWithShape="1">
          <a:blip r:embed="rId5">
            <a:alphaModFix/>
          </a:blip>
          <a:srcRect b="0" l="0" r="0" t="0"/>
          <a:stretch/>
        </p:blipFill>
        <p:spPr>
          <a:xfrm>
            <a:off x="932550" y="4196325"/>
            <a:ext cx="887175" cy="887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85" name="Shape 285"/>
        <p:cNvGrpSpPr/>
        <p:nvPr/>
      </p:nvGrpSpPr>
      <p:grpSpPr>
        <a:xfrm>
          <a:off x="0" y="0"/>
          <a:ext cx="0" cy="0"/>
          <a:chOff x="0" y="0"/>
          <a:chExt cx="0" cy="0"/>
        </a:xfrm>
      </p:grpSpPr>
      <p:pic>
        <p:nvPicPr>
          <p:cNvPr descr="Did you know it is Stress Awareness Month!? This video offers 6 tips to effectively manage stress! #stressawarenessmonth&#10;&#10;6 Minute SEL is a resource to help boost core social emotional learning skills.&#10;&#10;We’ve put together FREE short video lessons to help promote social emotional learning for kids even during school closures! We’ll be posting a free social emotional learning video each day to our YouTube channel and website at 7:30am! Share and subscribe! These social emotional learning videos are for all ages (elementary school, middle school, even high school).&#10;&#10;SEL videos may be used to help promote the 5 SEL core competencies; self-awareness, social-awareness, self-management, relationship skills, and responsible-decision making skills.&#10;&#10;The video contains reflection questions. Be sure to pause the video at each question to allow adequate time for your students to respond." id="286" name="Google Shape;286;p16" title="Social Emotional Learning Video Lessons - Self-Management Week 3">
            <a:hlinkClick r:id="rId3"/>
          </p:cNvPr>
          <p:cNvPicPr preferRelativeResize="0"/>
          <p:nvPr/>
        </p:nvPicPr>
        <p:blipFill rotWithShape="1">
          <a:blip r:embed="rId4">
            <a:alphaModFix/>
          </a:blip>
          <a:srcRect b="0" l="0" r="0" t="0"/>
          <a:stretch/>
        </p:blipFill>
        <p:spPr>
          <a:xfrm>
            <a:off x="780850" y="204500"/>
            <a:ext cx="7262850" cy="4734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sp>
        <p:nvSpPr>
          <p:cNvPr id="291" name="Google Shape;291;p17"/>
          <p:cNvSpPr txBox="1"/>
          <p:nvPr/>
        </p:nvSpPr>
        <p:spPr>
          <a:xfrm>
            <a:off x="259900" y="0"/>
            <a:ext cx="8794800" cy="947100"/>
          </a:xfrm>
          <a:prstGeom prst="rect">
            <a:avLst/>
          </a:prstGeom>
          <a:noFill/>
          <a:ln>
            <a:noFill/>
          </a:ln>
        </p:spPr>
        <p:txBody>
          <a:bodyPr anchorCtr="0" anchor="t" bIns="91425" lIns="91425" spcFirstLastPara="1" rIns="91425" wrap="square" tIns="91425">
            <a:noAutofit/>
          </a:bodyPr>
          <a:lstStyle/>
          <a:p>
            <a:pPr indent="0" lvl="0" marL="457200" marR="190500" rtl="0" algn="l">
              <a:lnSpc>
                <a:spcPct val="115000"/>
              </a:lnSpc>
              <a:spcBef>
                <a:spcPts val="0"/>
              </a:spcBef>
              <a:spcAft>
                <a:spcPts val="0"/>
              </a:spcAft>
              <a:buClr>
                <a:schemeClr val="dk1"/>
              </a:buClr>
              <a:buSzPts val="1100"/>
              <a:buFont typeface="Arial"/>
              <a:buNone/>
            </a:pPr>
            <a:r>
              <a:rPr b="1" i="0" lang="en" sz="2100" u="none" cap="none" strike="noStrike">
                <a:solidFill>
                  <a:srgbClr val="FF005F"/>
                </a:solidFill>
                <a:latin typeface="Playfair Display"/>
                <a:ea typeface="Playfair Display"/>
                <a:cs typeface="Playfair Display"/>
                <a:sym typeface="Playfair Display"/>
              </a:rPr>
              <a:t>WHAT WILL YOU DO THE NEXT TIME YOU FEEL STRESSED?</a:t>
            </a:r>
            <a:endParaRPr b="1" i="0" sz="2100" u="none" cap="none" strike="noStrike">
              <a:solidFill>
                <a:srgbClr val="FF005F"/>
              </a:solidFill>
              <a:latin typeface="Playfair Display"/>
              <a:ea typeface="Playfair Display"/>
              <a:cs typeface="Playfair Display"/>
              <a:sym typeface="Playfair Display"/>
            </a:endParaRPr>
          </a:p>
          <a:p>
            <a:pPr indent="0" lvl="0" marL="0" marR="0" rtl="0" algn="l">
              <a:lnSpc>
                <a:spcPct val="100000"/>
              </a:lnSpc>
              <a:spcBef>
                <a:spcPts val="300"/>
              </a:spcBef>
              <a:spcAft>
                <a:spcPts val="0"/>
              </a:spcAft>
              <a:buClr>
                <a:srgbClr val="000000"/>
              </a:buClr>
              <a:buSzPts val="5300"/>
              <a:buFont typeface="Arial"/>
              <a:buNone/>
            </a:pPr>
            <a:r>
              <a:t/>
            </a:r>
            <a:endParaRPr b="0" i="0" sz="5300" u="none" cap="none" strike="noStrike">
              <a:solidFill>
                <a:srgbClr val="000000"/>
              </a:solidFill>
              <a:latin typeface="Comic Sans MS"/>
              <a:ea typeface="Comic Sans MS"/>
              <a:cs typeface="Comic Sans MS"/>
              <a:sym typeface="Comic Sans MS"/>
            </a:endParaRPr>
          </a:p>
        </p:txBody>
      </p:sp>
      <p:sp>
        <p:nvSpPr>
          <p:cNvPr id="292" name="Google Shape;292;p17"/>
          <p:cNvSpPr txBox="1"/>
          <p:nvPr/>
        </p:nvSpPr>
        <p:spPr>
          <a:xfrm>
            <a:off x="3052425" y="2744025"/>
            <a:ext cx="2711100" cy="17826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Comic Sans MS"/>
                <a:ea typeface="Comic Sans MS"/>
                <a:cs typeface="Comic Sans MS"/>
                <a:sym typeface="Comic Sans MS"/>
              </a:rPr>
              <a:t>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1"/>
                </a:solidFill>
                <a:latin typeface="Comic Sans MS"/>
                <a:ea typeface="Comic Sans MS"/>
                <a:cs typeface="Comic Sans MS"/>
                <a:sym typeface="Comic Sans MS"/>
              </a:rPr>
              <a:t>     </a:t>
            </a:r>
            <a:endParaRPr b="0" i="0" sz="1600" u="none" cap="none" strike="noStrike">
              <a:solidFill>
                <a:srgbClr val="000000"/>
              </a:solidFill>
              <a:latin typeface="Arial"/>
              <a:ea typeface="Arial"/>
              <a:cs typeface="Arial"/>
              <a:sym typeface="Arial"/>
            </a:endParaRPr>
          </a:p>
        </p:txBody>
      </p:sp>
      <p:sp>
        <p:nvSpPr>
          <p:cNvPr id="293" name="Google Shape;293;p17"/>
          <p:cNvSpPr txBox="1"/>
          <p:nvPr/>
        </p:nvSpPr>
        <p:spPr>
          <a:xfrm rot="542400">
            <a:off x="703233" y="3695669"/>
            <a:ext cx="742725" cy="53858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omic Sans MS"/>
              <a:ea typeface="Comic Sans MS"/>
              <a:cs typeface="Comic Sans MS"/>
              <a:sym typeface="Comic Sans MS"/>
            </a:endParaRPr>
          </a:p>
        </p:txBody>
      </p:sp>
      <p:pic>
        <p:nvPicPr>
          <p:cNvPr id="294" name="Google Shape;294;p17"/>
          <p:cNvPicPr preferRelativeResize="0"/>
          <p:nvPr/>
        </p:nvPicPr>
        <p:blipFill rotWithShape="1">
          <a:blip r:embed="rId4">
            <a:alphaModFix/>
          </a:blip>
          <a:srcRect b="0" l="0" r="0" t="0"/>
          <a:stretch/>
        </p:blipFill>
        <p:spPr>
          <a:xfrm>
            <a:off x="6782350" y="355150"/>
            <a:ext cx="2530099" cy="2679850"/>
          </a:xfrm>
          <a:prstGeom prst="rect">
            <a:avLst/>
          </a:prstGeom>
          <a:noFill/>
          <a:ln>
            <a:noFill/>
          </a:ln>
        </p:spPr>
      </p:pic>
      <p:pic>
        <p:nvPicPr>
          <p:cNvPr id="295" name="Google Shape;295;p17"/>
          <p:cNvPicPr preferRelativeResize="0"/>
          <p:nvPr/>
        </p:nvPicPr>
        <p:blipFill rotWithShape="1">
          <a:blip r:embed="rId5">
            <a:alphaModFix/>
          </a:blip>
          <a:srcRect b="0" l="0" r="0" t="0"/>
          <a:stretch/>
        </p:blipFill>
        <p:spPr>
          <a:xfrm>
            <a:off x="25826" y="609551"/>
            <a:ext cx="1809989" cy="2134474"/>
          </a:xfrm>
          <a:prstGeom prst="rect">
            <a:avLst/>
          </a:prstGeom>
          <a:noFill/>
          <a:ln>
            <a:noFill/>
          </a:ln>
        </p:spPr>
      </p:pic>
      <p:sp>
        <p:nvSpPr>
          <p:cNvPr id="296" name="Google Shape;296;p17"/>
          <p:cNvSpPr txBox="1"/>
          <p:nvPr/>
        </p:nvSpPr>
        <p:spPr>
          <a:xfrm>
            <a:off x="7168400" y="1080675"/>
            <a:ext cx="1728900" cy="130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EC168E"/>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EC168E"/>
                </a:solidFill>
                <a:latin typeface="Comic Sans MS"/>
                <a:ea typeface="Comic Sans MS"/>
                <a:cs typeface="Comic Sans MS"/>
                <a:sym typeface="Comic Sans MS"/>
              </a:rPr>
              <a:t>Meditation</a:t>
            </a:r>
            <a:endParaRPr b="0" i="0" sz="2100" u="none" cap="none" strike="noStrike">
              <a:solidFill>
                <a:srgbClr val="000000"/>
              </a:solidFill>
              <a:latin typeface="Arial"/>
              <a:ea typeface="Arial"/>
              <a:cs typeface="Arial"/>
              <a:sym typeface="Arial"/>
            </a:endParaRPr>
          </a:p>
        </p:txBody>
      </p:sp>
      <p:sp>
        <p:nvSpPr>
          <p:cNvPr id="297" name="Google Shape;297;p17"/>
          <p:cNvSpPr txBox="1"/>
          <p:nvPr/>
        </p:nvSpPr>
        <p:spPr>
          <a:xfrm>
            <a:off x="0" y="1254613"/>
            <a:ext cx="1728900" cy="106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300" u="none" cap="none" strike="noStrike">
                <a:solidFill>
                  <a:srgbClr val="9900FF"/>
                </a:solidFill>
                <a:latin typeface="Comic Sans MS"/>
                <a:ea typeface="Comic Sans MS"/>
                <a:cs typeface="Comic Sans MS"/>
                <a:sym typeface="Comic Sans MS"/>
              </a:rPr>
              <a:t>YOGA</a:t>
            </a:r>
            <a:endParaRPr b="1" i="0" sz="2300" u="none" cap="none" strike="noStrike">
              <a:solidFill>
                <a:srgbClr val="9900FF"/>
              </a:solidFill>
              <a:latin typeface="Arial"/>
              <a:ea typeface="Arial"/>
              <a:cs typeface="Arial"/>
              <a:sym typeface="Arial"/>
            </a:endParaRPr>
          </a:p>
        </p:txBody>
      </p:sp>
      <p:pic>
        <p:nvPicPr>
          <p:cNvPr descr="Feel more settled and calm by spending a few minutes focused on your breathing.  A 3-minute Mindful Breathing mindfulness meditation created by Stop, Breathe &amp; Think. &#10;&#10;Access more meditations on Youtube ➜ https://goo.gl/AbqCp8&#10;&#10;Try our free app now ➜ https://goo.gl/RVeYTq&#10;&#10;Come say hi :) &#10;Twitter ➜  https://twitter.com/SBTbreathe&#10;Instagram ➜ https://www.instagram.com/sbtbreathe/&#10;Facebook ➜ https://www.facebook.com/stopbreathethink" id="298" name="Google Shape;298;p17" title="3-minute Mindful Breathing Meditation (Relieve Stress)">
            <a:hlinkClick r:id="rId6"/>
          </p:cNvPr>
          <p:cNvPicPr preferRelativeResize="0"/>
          <p:nvPr/>
        </p:nvPicPr>
        <p:blipFill rotWithShape="1">
          <a:blip r:embed="rId7">
            <a:alphaModFix/>
          </a:blip>
          <a:srcRect b="0" l="0" r="0" t="0"/>
          <a:stretch/>
        </p:blipFill>
        <p:spPr>
          <a:xfrm>
            <a:off x="2390975" y="902002"/>
            <a:ext cx="4659350" cy="3567098"/>
          </a:xfrm>
          <a:prstGeom prst="rect">
            <a:avLst/>
          </a:prstGeom>
          <a:noFill/>
          <a:ln>
            <a:noFill/>
          </a:ln>
        </p:spPr>
      </p:pic>
      <p:pic>
        <p:nvPicPr>
          <p:cNvPr id="299" name="Google Shape;299;p17"/>
          <p:cNvPicPr preferRelativeResize="0"/>
          <p:nvPr/>
        </p:nvPicPr>
        <p:blipFill rotWithShape="1">
          <a:blip r:embed="rId5">
            <a:alphaModFix/>
          </a:blip>
          <a:srcRect b="0" l="0" r="0" t="0"/>
          <a:stretch/>
        </p:blipFill>
        <p:spPr>
          <a:xfrm>
            <a:off x="7142975" y="2571751"/>
            <a:ext cx="2001024" cy="2359752"/>
          </a:xfrm>
          <a:prstGeom prst="rect">
            <a:avLst/>
          </a:prstGeom>
          <a:noFill/>
          <a:ln>
            <a:noFill/>
          </a:ln>
        </p:spPr>
      </p:pic>
      <p:pic>
        <p:nvPicPr>
          <p:cNvPr id="300" name="Google Shape;300;p17"/>
          <p:cNvPicPr preferRelativeResize="0"/>
          <p:nvPr/>
        </p:nvPicPr>
        <p:blipFill rotWithShape="1">
          <a:blip r:embed="rId4">
            <a:alphaModFix/>
          </a:blip>
          <a:srcRect b="0" l="0" r="0" t="0"/>
          <a:stretch/>
        </p:blipFill>
        <p:spPr>
          <a:xfrm>
            <a:off x="168776" y="2625025"/>
            <a:ext cx="2272499" cy="2679850"/>
          </a:xfrm>
          <a:prstGeom prst="rect">
            <a:avLst/>
          </a:prstGeom>
          <a:noFill/>
          <a:ln>
            <a:noFill/>
          </a:ln>
        </p:spPr>
      </p:pic>
      <p:sp>
        <p:nvSpPr>
          <p:cNvPr id="301" name="Google Shape;301;p17"/>
          <p:cNvSpPr txBox="1"/>
          <p:nvPr/>
        </p:nvSpPr>
        <p:spPr>
          <a:xfrm>
            <a:off x="440575" y="3536613"/>
            <a:ext cx="1728900" cy="106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300" u="none" cap="none" strike="noStrike">
                <a:solidFill>
                  <a:srgbClr val="FF005F"/>
                </a:solidFill>
                <a:latin typeface="Comic Sans MS"/>
                <a:ea typeface="Comic Sans MS"/>
                <a:cs typeface="Comic Sans MS"/>
                <a:sym typeface="Comic Sans MS"/>
              </a:rPr>
              <a:t>Journaling</a:t>
            </a:r>
            <a:endParaRPr b="1" i="0" sz="2300" u="none" cap="none" strike="noStrike">
              <a:solidFill>
                <a:srgbClr val="FF005F"/>
              </a:solidFill>
              <a:latin typeface="Arial"/>
              <a:ea typeface="Arial"/>
              <a:cs typeface="Arial"/>
              <a:sym typeface="Arial"/>
            </a:endParaRPr>
          </a:p>
        </p:txBody>
      </p:sp>
      <p:sp>
        <p:nvSpPr>
          <p:cNvPr id="302" name="Google Shape;302;p17"/>
          <p:cNvSpPr txBox="1"/>
          <p:nvPr/>
        </p:nvSpPr>
        <p:spPr>
          <a:xfrm>
            <a:off x="7271825" y="3220163"/>
            <a:ext cx="1728900" cy="106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300" u="none" cap="none" strike="noStrike">
                <a:solidFill>
                  <a:srgbClr val="9900FF"/>
                </a:solidFill>
                <a:latin typeface="Comic Sans MS"/>
                <a:ea typeface="Comic Sans MS"/>
                <a:cs typeface="Comic Sans MS"/>
                <a:sym typeface="Comic Sans MS"/>
              </a:rPr>
              <a:t>Drawing</a:t>
            </a:r>
            <a:endParaRPr b="1" i="0" sz="2300" u="none" cap="none" strike="noStrike">
              <a:solidFill>
                <a:srgbClr val="9900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6" name="Shape 306"/>
        <p:cNvGrpSpPr/>
        <p:nvPr/>
      </p:nvGrpSpPr>
      <p:grpSpPr>
        <a:xfrm>
          <a:off x="0" y="0"/>
          <a:ext cx="0" cy="0"/>
          <a:chOff x="0" y="0"/>
          <a:chExt cx="0" cy="0"/>
        </a:xfrm>
      </p:grpSpPr>
      <p:sp>
        <p:nvSpPr>
          <p:cNvPr id="307" name="Google Shape;307;p18"/>
          <p:cNvSpPr txBox="1"/>
          <p:nvPr/>
        </p:nvSpPr>
        <p:spPr>
          <a:xfrm>
            <a:off x="916350" y="194975"/>
            <a:ext cx="7662300" cy="760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 sz="3700" u="none" cap="none" strike="noStrike">
                <a:solidFill>
                  <a:srgbClr val="FF0000"/>
                </a:solidFill>
                <a:latin typeface="Comic Sans MS"/>
                <a:ea typeface="Comic Sans MS"/>
                <a:cs typeface="Comic Sans MS"/>
                <a:sym typeface="Comic Sans MS"/>
              </a:rPr>
              <a:t>C</a:t>
            </a:r>
            <a:r>
              <a:rPr b="1" i="0" lang="en" sz="3700" u="none" cap="none" strike="noStrike">
                <a:solidFill>
                  <a:srgbClr val="FF6F00"/>
                </a:solidFill>
                <a:latin typeface="Comic Sans MS"/>
                <a:ea typeface="Comic Sans MS"/>
                <a:cs typeface="Comic Sans MS"/>
                <a:sym typeface="Comic Sans MS"/>
              </a:rPr>
              <a:t>o</a:t>
            </a:r>
            <a:r>
              <a:rPr b="1" i="0" lang="en" sz="3700" u="none" cap="none" strike="noStrike">
                <a:solidFill>
                  <a:srgbClr val="FFDF00"/>
                </a:solidFill>
                <a:latin typeface="Comic Sans MS"/>
                <a:ea typeface="Comic Sans MS"/>
                <a:cs typeface="Comic Sans MS"/>
                <a:sym typeface="Comic Sans MS"/>
              </a:rPr>
              <a:t>m</a:t>
            </a:r>
            <a:r>
              <a:rPr b="1" i="0" lang="en" sz="3700" u="none" cap="none" strike="noStrike">
                <a:solidFill>
                  <a:srgbClr val="AEFF00"/>
                </a:solidFill>
                <a:latin typeface="Comic Sans MS"/>
                <a:ea typeface="Comic Sans MS"/>
                <a:cs typeface="Comic Sans MS"/>
                <a:sym typeface="Comic Sans MS"/>
              </a:rPr>
              <a:t>p</a:t>
            </a:r>
            <a:r>
              <a:rPr b="1" i="0" lang="en" sz="3700" u="none" cap="none" strike="noStrike">
                <a:solidFill>
                  <a:srgbClr val="3EFF00"/>
                </a:solidFill>
                <a:latin typeface="Comic Sans MS"/>
                <a:ea typeface="Comic Sans MS"/>
                <a:cs typeface="Comic Sans MS"/>
                <a:sym typeface="Comic Sans MS"/>
              </a:rPr>
              <a:t>e</a:t>
            </a:r>
            <a:r>
              <a:rPr b="1" i="0" lang="en" sz="3700" u="none" cap="none" strike="noStrike">
                <a:solidFill>
                  <a:srgbClr val="00FF31"/>
                </a:solidFill>
                <a:latin typeface="Comic Sans MS"/>
                <a:ea typeface="Comic Sans MS"/>
                <a:cs typeface="Comic Sans MS"/>
                <a:sym typeface="Comic Sans MS"/>
              </a:rPr>
              <a:t>t</a:t>
            </a:r>
            <a:r>
              <a:rPr b="1" i="0" lang="en" sz="3700" u="none" cap="none" strike="noStrike">
                <a:solidFill>
                  <a:srgbClr val="00FFA0"/>
                </a:solidFill>
                <a:latin typeface="Comic Sans MS"/>
                <a:ea typeface="Comic Sans MS"/>
                <a:cs typeface="Comic Sans MS"/>
                <a:sym typeface="Comic Sans MS"/>
              </a:rPr>
              <a:t>e</a:t>
            </a:r>
            <a:r>
              <a:rPr b="1" i="0" lang="en" sz="3700" u="none" cap="none" strike="noStrike">
                <a:solidFill>
                  <a:srgbClr val="00EDFF"/>
                </a:solidFill>
                <a:latin typeface="Comic Sans MS"/>
                <a:ea typeface="Comic Sans MS"/>
                <a:cs typeface="Comic Sans MS"/>
                <a:sym typeface="Comic Sans MS"/>
              </a:rPr>
              <a:t>n</a:t>
            </a:r>
            <a:r>
              <a:rPr b="1" i="0" lang="en" sz="3700" u="none" cap="none" strike="noStrike">
                <a:solidFill>
                  <a:srgbClr val="007DFF"/>
                </a:solidFill>
                <a:latin typeface="Comic Sans MS"/>
                <a:ea typeface="Comic Sans MS"/>
                <a:cs typeface="Comic Sans MS"/>
                <a:sym typeface="Comic Sans MS"/>
              </a:rPr>
              <a:t>c</a:t>
            </a:r>
            <a:r>
              <a:rPr b="1" i="0" lang="en" sz="3700" u="none" cap="none" strike="noStrike">
                <a:solidFill>
                  <a:srgbClr val="000DFF"/>
                </a:solidFill>
                <a:latin typeface="Comic Sans MS"/>
                <a:ea typeface="Comic Sans MS"/>
                <a:cs typeface="Comic Sans MS"/>
                <a:sym typeface="Comic Sans MS"/>
              </a:rPr>
              <a:t>y</a:t>
            </a:r>
            <a:r>
              <a:rPr b="1" i="0" lang="en" sz="3700" u="none" cap="none" strike="noStrike">
                <a:solidFill>
                  <a:srgbClr val="6200FF"/>
                </a:solidFill>
                <a:latin typeface="Comic Sans MS"/>
                <a:ea typeface="Comic Sans MS"/>
                <a:cs typeface="Comic Sans MS"/>
                <a:sym typeface="Comic Sans MS"/>
              </a:rPr>
              <a:t> </a:t>
            </a:r>
            <a:r>
              <a:rPr b="1" i="0" lang="en" sz="3700" u="none" cap="none" strike="noStrike">
                <a:solidFill>
                  <a:srgbClr val="D100FF"/>
                </a:solidFill>
                <a:latin typeface="Comic Sans MS"/>
                <a:ea typeface="Comic Sans MS"/>
                <a:cs typeface="Comic Sans MS"/>
                <a:sym typeface="Comic Sans MS"/>
              </a:rPr>
              <a:t>#</a:t>
            </a:r>
            <a:r>
              <a:rPr b="1" i="0" lang="en" sz="3700" u="none" cap="none" strike="noStrike">
                <a:solidFill>
                  <a:srgbClr val="FF00BC"/>
                </a:solidFill>
                <a:latin typeface="Comic Sans MS"/>
                <a:ea typeface="Comic Sans MS"/>
                <a:cs typeface="Comic Sans MS"/>
                <a:sym typeface="Comic Sans MS"/>
              </a:rPr>
              <a:t>3</a:t>
            </a:r>
            <a:endParaRPr b="0" i="0" sz="73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300"/>
              <a:buFont typeface="Arial"/>
              <a:buNone/>
            </a:pPr>
            <a:r>
              <a:rPr b="0" i="0" lang="en" sz="7300" u="none" cap="none" strike="noStrike">
                <a:solidFill>
                  <a:srgbClr val="00FFFF"/>
                </a:solidFill>
                <a:latin typeface="Arial"/>
                <a:ea typeface="Arial"/>
                <a:cs typeface="Arial"/>
                <a:sym typeface="Arial"/>
              </a:rPr>
              <a:t>Social Awareness</a:t>
            </a:r>
            <a:endParaRPr b="0" i="0" sz="7300" u="none" cap="none" strike="noStrike">
              <a:solidFill>
                <a:srgbClr val="00FFFF"/>
              </a:solidFill>
              <a:latin typeface="Arial"/>
              <a:ea typeface="Arial"/>
              <a:cs typeface="Arial"/>
              <a:sym typeface="Arial"/>
            </a:endParaRPr>
          </a:p>
        </p:txBody>
      </p:sp>
      <p:sp>
        <p:nvSpPr>
          <p:cNvPr id="308" name="Google Shape;308;p18"/>
          <p:cNvSpPr txBox="1"/>
          <p:nvPr/>
        </p:nvSpPr>
        <p:spPr>
          <a:xfrm>
            <a:off x="3415675" y="2255500"/>
            <a:ext cx="2493300" cy="183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Arial"/>
                <a:ea typeface="Arial"/>
                <a:cs typeface="Arial"/>
                <a:sym typeface="Arial"/>
              </a:rPr>
              <a:t>“</a:t>
            </a:r>
            <a:r>
              <a:rPr b="0" i="0" lang="en" sz="2200" u="none" cap="none" strike="noStrike">
                <a:solidFill>
                  <a:schemeClr val="dk1"/>
                </a:solidFill>
                <a:latin typeface="Arial"/>
                <a:ea typeface="Arial"/>
                <a:cs typeface="Arial"/>
                <a:sym typeface="Arial"/>
              </a:rPr>
              <a:t>Put yourself in someone else’s shoes</a:t>
            </a:r>
            <a:r>
              <a:rPr b="0" i="0" lang="en" sz="2200" u="none" cap="none" strike="noStrike">
                <a:solidFill>
                  <a:srgbClr val="000000"/>
                </a:solidFill>
                <a:latin typeface="Arial"/>
                <a:ea typeface="Arial"/>
                <a:cs typeface="Arial"/>
                <a:sym typeface="Arial"/>
              </a:rPr>
              <a:t>”</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2" name="Shape 312"/>
        <p:cNvGrpSpPr/>
        <p:nvPr/>
      </p:nvGrpSpPr>
      <p:grpSpPr>
        <a:xfrm>
          <a:off x="0" y="0"/>
          <a:ext cx="0" cy="0"/>
          <a:chOff x="0" y="0"/>
          <a:chExt cx="0" cy="0"/>
        </a:xfrm>
      </p:grpSpPr>
      <p:sp>
        <p:nvSpPr>
          <p:cNvPr id="313" name="Google Shape;313;p19"/>
          <p:cNvSpPr txBox="1"/>
          <p:nvPr/>
        </p:nvSpPr>
        <p:spPr>
          <a:xfrm>
            <a:off x="1968275" y="352800"/>
            <a:ext cx="5292000" cy="1968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1500" u="none" cap="none" strike="noStrike">
                <a:solidFill>
                  <a:srgbClr val="9100FF"/>
                </a:solidFill>
                <a:latin typeface="Playfair Display"/>
                <a:ea typeface="Playfair Display"/>
                <a:cs typeface="Playfair Display"/>
                <a:sym typeface="Playfair Display"/>
              </a:rPr>
              <a:t>Social Awareness </a:t>
            </a:r>
            <a:r>
              <a:rPr b="1" i="0" lang="en" sz="1500" u="none" cap="none" strike="noStrike">
                <a:solidFill>
                  <a:schemeClr val="dk1"/>
                </a:solidFill>
                <a:latin typeface="Playfair Display"/>
                <a:ea typeface="Playfair Display"/>
                <a:cs typeface="Playfair Display"/>
                <a:sym typeface="Playfair Display"/>
              </a:rPr>
              <a:t> </a:t>
            </a:r>
            <a:r>
              <a:rPr b="0" i="0" lang="en" sz="1500" u="none" cap="none" strike="noStrike">
                <a:solidFill>
                  <a:schemeClr val="dk1"/>
                </a:solidFill>
                <a:latin typeface="Playfair Display"/>
                <a:ea typeface="Playfair Display"/>
                <a:cs typeface="Playfair Display"/>
                <a:sym typeface="Playfair Display"/>
              </a:rPr>
              <a:t>- </a:t>
            </a:r>
            <a:r>
              <a:rPr b="1" i="0" lang="en" sz="1500" u="none" cap="none" strike="noStrike">
                <a:solidFill>
                  <a:schemeClr val="dk1"/>
                </a:solidFill>
                <a:latin typeface="Playfair Display"/>
                <a:ea typeface="Playfair Display"/>
                <a:cs typeface="Playfair Display"/>
                <a:sym typeface="Playfair Display"/>
              </a:rPr>
              <a:t>helps you to understand the emotions, feelings, experiences, of others. It includes understanding individuals of different religions, cultures, ages, abilities. </a:t>
            </a:r>
            <a:r>
              <a:rPr b="0" i="0" lang="en" sz="1500" u="none" cap="none" strike="noStrike">
                <a:solidFill>
                  <a:schemeClr val="dk1"/>
                </a:solidFill>
                <a:latin typeface="Playfair Display"/>
                <a:ea typeface="Playfair Display"/>
                <a:cs typeface="Playfair Display"/>
                <a:sym typeface="Playfair Display"/>
              </a:rPr>
              <a:t> </a:t>
            </a:r>
            <a:endParaRPr b="0" i="0" sz="1500" u="none" cap="none" strike="noStrike">
              <a:solidFill>
                <a:schemeClr val="dk1"/>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Clr>
                <a:schemeClr val="dk1"/>
              </a:buClr>
              <a:buSzPts val="1100"/>
              <a:buFont typeface="Arial"/>
              <a:buNone/>
            </a:pPr>
            <a:r>
              <a:t/>
            </a:r>
            <a:endParaRPr b="0" i="0" sz="1500" u="none" cap="none" strike="noStrike">
              <a:solidFill>
                <a:schemeClr val="dk1"/>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Clr>
                <a:schemeClr val="dk1"/>
              </a:buClr>
              <a:buSzPts val="1100"/>
              <a:buFont typeface="Arial"/>
              <a:buNone/>
            </a:pPr>
            <a:r>
              <a:rPr b="1" i="0" lang="en" sz="1500" u="none" cap="none" strike="noStrike">
                <a:solidFill>
                  <a:srgbClr val="A901DB"/>
                </a:solidFill>
                <a:latin typeface="Playfair Display"/>
                <a:ea typeface="Playfair Display"/>
                <a:cs typeface="Playfair Display"/>
                <a:sym typeface="Playfair Display"/>
              </a:rPr>
              <a:t>Why it matters? </a:t>
            </a:r>
            <a:r>
              <a:rPr b="1" i="0" lang="en" sz="1500" u="none" cap="none" strike="noStrike">
                <a:solidFill>
                  <a:schemeClr val="dk1"/>
                </a:solidFill>
                <a:latin typeface="Playfair Display"/>
                <a:ea typeface="Playfair Display"/>
                <a:cs typeface="Playfair Display"/>
                <a:sym typeface="Playfair Display"/>
              </a:rPr>
              <a:t>You will be able to have positive relationships with those around you.  </a:t>
            </a:r>
            <a:endParaRPr b="1" i="0" sz="1800" u="none" cap="none" strike="noStrike">
              <a:solidFill>
                <a:srgbClr val="000000"/>
              </a:solidFill>
              <a:latin typeface="Playfair Display"/>
              <a:ea typeface="Playfair Display"/>
              <a:cs typeface="Playfair Display"/>
              <a:sym typeface="Playfair Display"/>
            </a:endParaRPr>
          </a:p>
        </p:txBody>
      </p:sp>
      <p:pic>
        <p:nvPicPr>
          <p:cNvPr descr="Clientmoji" id="314" name="Google Shape;314;p19"/>
          <p:cNvPicPr preferRelativeResize="0"/>
          <p:nvPr/>
        </p:nvPicPr>
        <p:blipFill rotWithShape="1">
          <a:blip r:embed="rId4">
            <a:alphaModFix/>
          </a:blip>
          <a:srcRect b="0" l="0" r="0" t="0"/>
          <a:stretch/>
        </p:blipFill>
        <p:spPr>
          <a:xfrm>
            <a:off x="7714150" y="2175925"/>
            <a:ext cx="1429850" cy="1429850"/>
          </a:xfrm>
          <a:prstGeom prst="rect">
            <a:avLst/>
          </a:prstGeom>
          <a:noFill/>
          <a:ln>
            <a:noFill/>
          </a:ln>
        </p:spPr>
      </p:pic>
      <p:pic>
        <p:nvPicPr>
          <p:cNvPr descr="hi" id="315" name="Google Shape;315;p19"/>
          <p:cNvPicPr preferRelativeResize="0"/>
          <p:nvPr/>
        </p:nvPicPr>
        <p:blipFill rotWithShape="1">
          <a:blip r:embed="rId5">
            <a:alphaModFix/>
          </a:blip>
          <a:srcRect b="0" l="0" r="0" t="0"/>
          <a:stretch/>
        </p:blipFill>
        <p:spPr>
          <a:xfrm>
            <a:off x="0" y="2417175"/>
            <a:ext cx="1262675" cy="1262675"/>
          </a:xfrm>
          <a:prstGeom prst="rect">
            <a:avLst/>
          </a:prstGeom>
          <a:noFill/>
          <a:ln>
            <a:noFill/>
          </a:ln>
        </p:spPr>
      </p:pic>
      <p:pic>
        <p:nvPicPr>
          <p:cNvPr descr="Bitmoji Image" id="316" name="Google Shape;316;p19"/>
          <p:cNvPicPr preferRelativeResize="0"/>
          <p:nvPr/>
        </p:nvPicPr>
        <p:blipFill rotWithShape="1">
          <a:blip r:embed="rId6">
            <a:alphaModFix/>
          </a:blip>
          <a:srcRect b="0" l="0" r="0" t="0"/>
          <a:stretch/>
        </p:blipFill>
        <p:spPr>
          <a:xfrm>
            <a:off x="2582225" y="2500774"/>
            <a:ext cx="1262675" cy="1262675"/>
          </a:xfrm>
          <a:prstGeom prst="rect">
            <a:avLst/>
          </a:prstGeom>
          <a:noFill/>
          <a:ln>
            <a:noFill/>
          </a:ln>
        </p:spPr>
      </p:pic>
      <p:pic>
        <p:nvPicPr>
          <p:cNvPr descr="Bitmoji Image" id="317" name="Google Shape;317;p19"/>
          <p:cNvPicPr preferRelativeResize="0"/>
          <p:nvPr/>
        </p:nvPicPr>
        <p:blipFill rotWithShape="1">
          <a:blip r:embed="rId7">
            <a:alphaModFix/>
          </a:blip>
          <a:srcRect b="36900" l="8530" r="-8528" t="-7782"/>
          <a:stretch/>
        </p:blipFill>
        <p:spPr>
          <a:xfrm>
            <a:off x="4836075" y="1964625"/>
            <a:ext cx="2315375" cy="1641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 name="Shape 157"/>
        <p:cNvGrpSpPr/>
        <p:nvPr/>
      </p:nvGrpSpPr>
      <p:grpSpPr>
        <a:xfrm>
          <a:off x="0" y="0"/>
          <a:ext cx="0" cy="0"/>
          <a:chOff x="0" y="0"/>
          <a:chExt cx="0" cy="0"/>
        </a:xfrm>
      </p:grpSpPr>
      <p:sp>
        <p:nvSpPr>
          <p:cNvPr id="158" name="Google Shape;158;p2"/>
          <p:cNvSpPr txBox="1"/>
          <p:nvPr>
            <p:ph type="title"/>
          </p:nvPr>
        </p:nvSpPr>
        <p:spPr>
          <a:xfrm>
            <a:off x="448050" y="271500"/>
            <a:ext cx="8520600" cy="1674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2700"/>
              <a:t>We know you might be nervous about coming back…</a:t>
            </a:r>
            <a:endParaRPr sz="2700"/>
          </a:p>
          <a:p>
            <a:pPr indent="0" lvl="0" marL="0" rtl="0" algn="ctr">
              <a:lnSpc>
                <a:spcPct val="100000"/>
              </a:lnSpc>
              <a:spcBef>
                <a:spcPts val="0"/>
              </a:spcBef>
              <a:spcAft>
                <a:spcPts val="0"/>
              </a:spcAft>
              <a:buSzPts val="2800"/>
              <a:buNone/>
            </a:pPr>
            <a:r>
              <a:rPr lang="en" sz="2700"/>
              <a:t>We are nervous too!</a:t>
            </a:r>
            <a:endParaRPr sz="2700"/>
          </a:p>
        </p:txBody>
      </p:sp>
      <p:sp>
        <p:nvSpPr>
          <p:cNvPr id="159" name="Google Shape;159;p2"/>
          <p:cNvSpPr txBox="1"/>
          <p:nvPr/>
        </p:nvSpPr>
        <p:spPr>
          <a:xfrm>
            <a:off x="3490900" y="3750850"/>
            <a:ext cx="4400700" cy="111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
          <p:cNvSpPr txBox="1"/>
          <p:nvPr/>
        </p:nvSpPr>
        <p:spPr>
          <a:xfrm>
            <a:off x="3156650" y="4194450"/>
            <a:ext cx="7338300" cy="85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Comic Sans MS"/>
                <a:ea typeface="Comic Sans MS"/>
                <a:cs typeface="Comic Sans MS"/>
                <a:sym typeface="Comic Sans MS"/>
              </a:rPr>
              <a:t>We Are Stronger Than We Know!</a:t>
            </a:r>
            <a:endParaRPr b="0" i="0" sz="2900" u="none" cap="none" strike="noStrike">
              <a:solidFill>
                <a:srgbClr val="000000"/>
              </a:solidFill>
              <a:latin typeface="Comic Sans MS"/>
              <a:ea typeface="Comic Sans MS"/>
              <a:cs typeface="Comic Sans MS"/>
              <a:sym typeface="Comic Sans MS"/>
            </a:endParaRPr>
          </a:p>
        </p:txBody>
      </p:sp>
      <p:pic>
        <p:nvPicPr>
          <p:cNvPr descr="Bitmoji Image" id="161" name="Google Shape;161;p2"/>
          <p:cNvPicPr preferRelativeResize="0"/>
          <p:nvPr/>
        </p:nvPicPr>
        <p:blipFill rotWithShape="1">
          <a:blip r:embed="rId4">
            <a:alphaModFix/>
          </a:blip>
          <a:srcRect b="0" l="0" r="0" t="0"/>
          <a:stretch/>
        </p:blipFill>
        <p:spPr>
          <a:xfrm>
            <a:off x="58050" y="2627975"/>
            <a:ext cx="2422675" cy="2422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321" name="Shape 321"/>
        <p:cNvGrpSpPr/>
        <p:nvPr/>
      </p:nvGrpSpPr>
      <p:grpSpPr>
        <a:xfrm>
          <a:off x="0" y="0"/>
          <a:ext cx="0" cy="0"/>
          <a:chOff x="0" y="0"/>
          <a:chExt cx="0" cy="0"/>
        </a:xfrm>
      </p:grpSpPr>
      <p:pic>
        <p:nvPicPr>
          <p:cNvPr descr="Social Awareness is a person’s ability to recognize the emotions of other people!&#10;________________________________________&#10;&#10;Don’t forget to like, comment, and subscribe  to our channel  @lessonsforsel  so you don’t miss future videos!&#10;___________________________________&#10;___________________________________&#10;&#10;Our website is www.lessonsforsel.com&#10;&#10;All digital downloads are now 50% off and only $20!! Visit our website to take advantage of this special deal!&#10;&#10;Follow Lessons for SEL on social media...&#10;*FACEBOOK: https://www.facebook.com/lessonsforsel/&#10;*TWITTER: https://twitter.com/LessonsForSEL&#10;*INSTAGRAM: https://www.instagram.com/lessonsforsel/&#10;&#10;#lessonsforsel #SEL @SocialEmotionalLearning" id="322" name="Google Shape;322;p20" title="SOCIAL EMOTIONAL LEARNING VIDEO LESSON WEEK 9: SOCIAL AWARENESS!">
            <a:hlinkClick r:id="rId3"/>
          </p:cNvPr>
          <p:cNvPicPr preferRelativeResize="0"/>
          <p:nvPr/>
        </p:nvPicPr>
        <p:blipFill rotWithShape="1">
          <a:blip r:embed="rId4">
            <a:alphaModFix/>
          </a:blip>
          <a:srcRect b="0" l="0" r="0" t="0"/>
          <a:stretch/>
        </p:blipFill>
        <p:spPr>
          <a:xfrm>
            <a:off x="1493925" y="201975"/>
            <a:ext cx="6156150" cy="4617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26" name="Shape 326"/>
        <p:cNvGrpSpPr/>
        <p:nvPr/>
      </p:nvGrpSpPr>
      <p:grpSpPr>
        <a:xfrm>
          <a:off x="0" y="0"/>
          <a:ext cx="0" cy="0"/>
          <a:chOff x="0" y="0"/>
          <a:chExt cx="0" cy="0"/>
        </a:xfrm>
      </p:grpSpPr>
      <p:sp>
        <p:nvSpPr>
          <p:cNvPr id="327" name="Google Shape;327;p21"/>
          <p:cNvSpPr txBox="1"/>
          <p:nvPr>
            <p:ph type="title"/>
          </p:nvPr>
        </p:nvSpPr>
        <p:spPr>
          <a:xfrm>
            <a:off x="311700" y="334625"/>
            <a:ext cx="4447500" cy="4374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38761D"/>
                </a:solidFill>
              </a:rPr>
              <a:t>Skills that improve social awareness...</a:t>
            </a:r>
            <a:endParaRPr b="1" sz="1800">
              <a:solidFill>
                <a:srgbClr val="38761D"/>
              </a:solidFill>
            </a:endParaRPr>
          </a:p>
        </p:txBody>
      </p:sp>
      <p:sp>
        <p:nvSpPr>
          <p:cNvPr id="328" name="Google Shape;328;p21"/>
          <p:cNvSpPr txBox="1"/>
          <p:nvPr>
            <p:ph idx="1" type="body"/>
          </p:nvPr>
        </p:nvSpPr>
        <p:spPr>
          <a:xfrm>
            <a:off x="311700" y="772025"/>
            <a:ext cx="3976500" cy="4191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Char char="●"/>
            </a:pPr>
            <a:r>
              <a:rPr b="1" lang="en" sz="1600">
                <a:solidFill>
                  <a:srgbClr val="6AA84F"/>
                </a:solidFill>
                <a:latin typeface="Playfair Display"/>
                <a:ea typeface="Playfair Display"/>
                <a:cs typeface="Playfair Display"/>
                <a:sym typeface="Playfair Display"/>
              </a:rPr>
              <a:t>Identifying social cues</a:t>
            </a:r>
            <a:r>
              <a:rPr lang="en" sz="1600">
                <a:solidFill>
                  <a:schemeClr val="dk1"/>
                </a:solidFill>
                <a:latin typeface="Playfair Display"/>
                <a:ea typeface="Playfair Display"/>
                <a:cs typeface="Playfair Display"/>
                <a:sym typeface="Playfair Display"/>
              </a:rPr>
              <a:t> to determine how someone else might be feeling.</a:t>
            </a:r>
            <a:endParaRPr sz="1600">
              <a:solidFill>
                <a:schemeClr val="dk1"/>
              </a:solidFill>
              <a:latin typeface="Playfair Display"/>
              <a:ea typeface="Playfair Display"/>
              <a:cs typeface="Playfair Display"/>
              <a:sym typeface="Playfair Display"/>
            </a:endParaRPr>
          </a:p>
          <a:p>
            <a:pPr indent="0" lvl="0" marL="457200" rtl="0" algn="l">
              <a:lnSpc>
                <a:spcPct val="115000"/>
              </a:lnSpc>
              <a:spcBef>
                <a:spcPts val="0"/>
              </a:spcBef>
              <a:spcAft>
                <a:spcPts val="0"/>
              </a:spcAft>
              <a:buSzPts val="1200"/>
              <a:buNone/>
            </a:pPr>
            <a:r>
              <a:t/>
            </a:r>
            <a:endParaRPr sz="1600">
              <a:solidFill>
                <a:schemeClr val="dk1"/>
              </a:solidFill>
              <a:latin typeface="Playfair Display"/>
              <a:ea typeface="Playfair Display"/>
              <a:cs typeface="Playfair Display"/>
              <a:sym typeface="Playfair Display"/>
            </a:endParaRPr>
          </a:p>
          <a:p>
            <a:pPr indent="-330200" lvl="0" marL="457200" rtl="0" algn="l">
              <a:lnSpc>
                <a:spcPct val="115000"/>
              </a:lnSpc>
              <a:spcBef>
                <a:spcPts val="0"/>
              </a:spcBef>
              <a:spcAft>
                <a:spcPts val="0"/>
              </a:spcAft>
              <a:buClr>
                <a:schemeClr val="dk1"/>
              </a:buClr>
              <a:buSzPts val="1600"/>
              <a:buChar char="●"/>
            </a:pPr>
            <a:r>
              <a:rPr b="1" lang="en" sz="1600">
                <a:solidFill>
                  <a:srgbClr val="6AA84F"/>
                </a:solidFill>
                <a:latin typeface="Playfair Display"/>
                <a:ea typeface="Playfair Display"/>
                <a:cs typeface="Playfair Display"/>
                <a:sym typeface="Playfair Display"/>
              </a:rPr>
              <a:t>Empathizing</a:t>
            </a:r>
            <a:r>
              <a:rPr lang="en" sz="1600">
                <a:solidFill>
                  <a:srgbClr val="6AA84F"/>
                </a:solidFill>
                <a:latin typeface="Playfair Display"/>
                <a:ea typeface="Playfair Display"/>
                <a:cs typeface="Playfair Display"/>
                <a:sym typeface="Playfair Display"/>
              </a:rPr>
              <a:t> </a:t>
            </a:r>
            <a:r>
              <a:rPr lang="en" sz="1600">
                <a:solidFill>
                  <a:schemeClr val="dk1"/>
                </a:solidFill>
                <a:latin typeface="Playfair Display"/>
                <a:ea typeface="Playfair Display"/>
                <a:cs typeface="Playfair Display"/>
                <a:sym typeface="Playfair Display"/>
              </a:rPr>
              <a:t>with others shows you are able to put yourself in n someone else’s shoes. </a:t>
            </a:r>
            <a:endParaRPr sz="1600">
              <a:solidFill>
                <a:schemeClr val="dk1"/>
              </a:solidFill>
              <a:latin typeface="Playfair Display"/>
              <a:ea typeface="Playfair Display"/>
              <a:cs typeface="Playfair Display"/>
              <a:sym typeface="Playfair Display"/>
            </a:endParaRPr>
          </a:p>
          <a:p>
            <a:pPr indent="0" lvl="0" marL="457200" rtl="0" algn="l">
              <a:lnSpc>
                <a:spcPct val="115000"/>
              </a:lnSpc>
              <a:spcBef>
                <a:spcPts val="0"/>
              </a:spcBef>
              <a:spcAft>
                <a:spcPts val="0"/>
              </a:spcAft>
              <a:buSzPts val="1200"/>
              <a:buNone/>
            </a:pPr>
            <a:r>
              <a:t/>
            </a:r>
            <a:endParaRPr sz="1600">
              <a:solidFill>
                <a:schemeClr val="dk1"/>
              </a:solidFill>
              <a:latin typeface="Playfair Display"/>
              <a:ea typeface="Playfair Display"/>
              <a:cs typeface="Playfair Display"/>
              <a:sym typeface="Playfair Display"/>
            </a:endParaRPr>
          </a:p>
          <a:p>
            <a:pPr indent="-330200" lvl="0" marL="457200" rtl="0" algn="l">
              <a:lnSpc>
                <a:spcPct val="115000"/>
              </a:lnSpc>
              <a:spcBef>
                <a:spcPts val="0"/>
              </a:spcBef>
              <a:spcAft>
                <a:spcPts val="0"/>
              </a:spcAft>
              <a:buClr>
                <a:schemeClr val="dk1"/>
              </a:buClr>
              <a:buSzPts val="1600"/>
              <a:buChar char="●"/>
            </a:pPr>
            <a:r>
              <a:rPr b="1" lang="en" sz="1600">
                <a:solidFill>
                  <a:srgbClr val="38761D"/>
                </a:solidFill>
                <a:latin typeface="Playfair Display"/>
                <a:ea typeface="Playfair Display"/>
                <a:cs typeface="Playfair Display"/>
                <a:sym typeface="Playfair Display"/>
              </a:rPr>
              <a:t>Predicting</a:t>
            </a:r>
            <a:r>
              <a:rPr lang="en" sz="1600">
                <a:solidFill>
                  <a:srgbClr val="6AA84F"/>
                </a:solidFill>
                <a:latin typeface="Playfair Display"/>
                <a:ea typeface="Playfair Display"/>
                <a:cs typeface="Playfair Display"/>
                <a:sym typeface="Playfair Display"/>
              </a:rPr>
              <a:t> </a:t>
            </a:r>
            <a:r>
              <a:rPr lang="en" sz="1600">
                <a:solidFill>
                  <a:schemeClr val="dk1"/>
                </a:solidFill>
                <a:latin typeface="Playfair Display"/>
                <a:ea typeface="Playfair Display"/>
                <a:cs typeface="Playfair Display"/>
                <a:sym typeface="Playfair Display"/>
              </a:rPr>
              <a:t>and understanding your friend’s feelings and reactions. </a:t>
            </a:r>
            <a:endParaRPr sz="1600">
              <a:solidFill>
                <a:schemeClr val="dk1"/>
              </a:solidFill>
              <a:latin typeface="Playfair Display"/>
              <a:ea typeface="Playfair Display"/>
              <a:cs typeface="Playfair Display"/>
              <a:sym typeface="Playfair Display"/>
            </a:endParaRPr>
          </a:p>
          <a:p>
            <a:pPr indent="0" lvl="0" marL="457200" rtl="0" algn="l">
              <a:lnSpc>
                <a:spcPct val="115000"/>
              </a:lnSpc>
              <a:spcBef>
                <a:spcPts val="0"/>
              </a:spcBef>
              <a:spcAft>
                <a:spcPts val="0"/>
              </a:spcAft>
              <a:buSzPts val="1200"/>
              <a:buNone/>
            </a:pPr>
            <a:r>
              <a:t/>
            </a:r>
            <a:endParaRPr sz="1600">
              <a:solidFill>
                <a:schemeClr val="dk1"/>
              </a:solidFill>
              <a:latin typeface="Playfair Display"/>
              <a:ea typeface="Playfair Display"/>
              <a:cs typeface="Playfair Display"/>
              <a:sym typeface="Playfair Display"/>
            </a:endParaRPr>
          </a:p>
          <a:p>
            <a:pPr indent="-330200" lvl="0" marL="457200" rtl="0" algn="l">
              <a:lnSpc>
                <a:spcPct val="115000"/>
              </a:lnSpc>
              <a:spcBef>
                <a:spcPts val="0"/>
              </a:spcBef>
              <a:spcAft>
                <a:spcPts val="0"/>
              </a:spcAft>
              <a:buClr>
                <a:schemeClr val="dk1"/>
              </a:buClr>
              <a:buSzPts val="1600"/>
              <a:buChar char="●"/>
            </a:pPr>
            <a:r>
              <a:rPr b="1" lang="en" sz="1600">
                <a:solidFill>
                  <a:srgbClr val="38761D"/>
                </a:solidFill>
                <a:latin typeface="Playfair Display"/>
                <a:ea typeface="Playfair Display"/>
                <a:cs typeface="Playfair Display"/>
                <a:sym typeface="Playfair Display"/>
              </a:rPr>
              <a:t>Acceptance </a:t>
            </a:r>
            <a:r>
              <a:rPr lang="en" sz="1600">
                <a:solidFill>
                  <a:schemeClr val="dk1"/>
                </a:solidFill>
                <a:latin typeface="Playfair Display"/>
                <a:ea typeface="Playfair Display"/>
                <a:cs typeface="Playfair Display"/>
                <a:sym typeface="Playfair Display"/>
              </a:rPr>
              <a:t>of others from different culture, race or ethnic group.</a:t>
            </a:r>
            <a:endParaRPr sz="1600">
              <a:solidFill>
                <a:schemeClr val="dk1"/>
              </a:solidFill>
              <a:latin typeface="Playfair Display"/>
              <a:ea typeface="Playfair Display"/>
              <a:cs typeface="Playfair Display"/>
              <a:sym typeface="Playfair Display"/>
            </a:endParaRPr>
          </a:p>
          <a:p>
            <a:pPr indent="0" lvl="0" marL="0" rtl="0" algn="l">
              <a:lnSpc>
                <a:spcPct val="115000"/>
              </a:lnSpc>
              <a:spcBef>
                <a:spcPts val="0"/>
              </a:spcBef>
              <a:spcAft>
                <a:spcPts val="1600"/>
              </a:spcAft>
              <a:buSzPts val="1200"/>
              <a:buNone/>
            </a:pPr>
            <a:r>
              <a:t/>
            </a:r>
            <a:endParaRPr/>
          </a:p>
        </p:txBody>
      </p:sp>
      <p:pic>
        <p:nvPicPr>
          <p:cNvPr id="329" name="Google Shape;329;p21"/>
          <p:cNvPicPr preferRelativeResize="0"/>
          <p:nvPr/>
        </p:nvPicPr>
        <p:blipFill rotWithShape="1">
          <a:blip r:embed="rId3">
            <a:alphaModFix/>
          </a:blip>
          <a:srcRect b="0" l="0" r="0" t="0"/>
          <a:stretch/>
        </p:blipFill>
        <p:spPr>
          <a:xfrm>
            <a:off x="4572000" y="710175"/>
            <a:ext cx="4364150" cy="3530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3" name="Shape 333"/>
        <p:cNvGrpSpPr/>
        <p:nvPr/>
      </p:nvGrpSpPr>
      <p:grpSpPr>
        <a:xfrm>
          <a:off x="0" y="0"/>
          <a:ext cx="0" cy="0"/>
          <a:chOff x="0" y="0"/>
          <a:chExt cx="0" cy="0"/>
        </a:xfrm>
      </p:grpSpPr>
      <p:sp>
        <p:nvSpPr>
          <p:cNvPr id="334" name="Google Shape;334;p22"/>
          <p:cNvSpPr txBox="1"/>
          <p:nvPr/>
        </p:nvSpPr>
        <p:spPr>
          <a:xfrm>
            <a:off x="3052425" y="2744025"/>
            <a:ext cx="2711100" cy="17826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Comic Sans MS"/>
                <a:ea typeface="Comic Sans MS"/>
                <a:cs typeface="Comic Sans MS"/>
                <a:sym typeface="Comic Sans MS"/>
              </a:rPr>
              <a:t>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1"/>
                </a:solidFill>
                <a:latin typeface="Comic Sans MS"/>
                <a:ea typeface="Comic Sans MS"/>
                <a:cs typeface="Comic Sans MS"/>
                <a:sym typeface="Comic Sans MS"/>
              </a:rPr>
              <a:t>     </a:t>
            </a:r>
            <a:endParaRPr b="0" i="0" sz="1600" u="none" cap="none" strike="noStrike">
              <a:solidFill>
                <a:srgbClr val="000000"/>
              </a:solidFill>
              <a:latin typeface="Arial"/>
              <a:ea typeface="Arial"/>
              <a:cs typeface="Arial"/>
              <a:sym typeface="Arial"/>
            </a:endParaRPr>
          </a:p>
        </p:txBody>
      </p:sp>
      <p:sp>
        <p:nvSpPr>
          <p:cNvPr id="335" name="Google Shape;335;p22"/>
          <p:cNvSpPr txBox="1"/>
          <p:nvPr/>
        </p:nvSpPr>
        <p:spPr>
          <a:xfrm rot="542400">
            <a:off x="703233" y="3695669"/>
            <a:ext cx="742725" cy="53858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omic Sans MS"/>
              <a:ea typeface="Comic Sans MS"/>
              <a:cs typeface="Comic Sans MS"/>
              <a:sym typeface="Comic Sans MS"/>
            </a:endParaRPr>
          </a:p>
        </p:txBody>
      </p:sp>
      <p:sp>
        <p:nvSpPr>
          <p:cNvPr id="336" name="Google Shape;336;p22"/>
          <p:cNvSpPr txBox="1"/>
          <p:nvPr/>
        </p:nvSpPr>
        <p:spPr>
          <a:xfrm>
            <a:off x="1777950" y="463825"/>
            <a:ext cx="5588100" cy="648600"/>
          </a:xfrm>
          <a:prstGeom prst="rect">
            <a:avLst/>
          </a:prstGeom>
          <a:solidFill>
            <a:srgbClr val="000000"/>
          </a:solidFill>
          <a:ln cap="flat" cmpd="sng" w="9525">
            <a:solidFill>
              <a:srgbClr val="DA09AB"/>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 sz="2300" u="none" cap="none" strike="noStrike">
                <a:solidFill>
                  <a:srgbClr val="9900FF"/>
                </a:solidFill>
                <a:latin typeface="Comic Sans MS"/>
                <a:ea typeface="Comic Sans MS"/>
                <a:cs typeface="Comic Sans MS"/>
                <a:sym typeface="Comic Sans MS"/>
              </a:rPr>
              <a:t>WHAT IS EMPATHY?</a:t>
            </a:r>
            <a:endParaRPr b="1" i="0" sz="2300" u="none" cap="none" strike="noStrike">
              <a:solidFill>
                <a:srgbClr val="9900FF"/>
              </a:solidFill>
              <a:latin typeface="Comic Sans MS"/>
              <a:ea typeface="Comic Sans MS"/>
              <a:cs typeface="Comic Sans MS"/>
              <a:sym typeface="Comic Sans M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23"/>
          <p:cNvPicPr preferRelativeResize="0"/>
          <p:nvPr/>
        </p:nvPicPr>
        <p:blipFill rotWithShape="1">
          <a:blip r:embed="rId3">
            <a:alphaModFix amt="50000"/>
          </a:blip>
          <a:srcRect b="0" l="0" r="0" t="0"/>
          <a:stretch/>
        </p:blipFill>
        <p:spPr>
          <a:xfrm>
            <a:off x="0" y="0"/>
            <a:ext cx="5509250" cy="5143500"/>
          </a:xfrm>
          <a:prstGeom prst="rect">
            <a:avLst/>
          </a:prstGeom>
          <a:noFill/>
          <a:ln>
            <a:noFill/>
          </a:ln>
        </p:spPr>
      </p:pic>
      <p:pic>
        <p:nvPicPr>
          <p:cNvPr id="342" name="Google Shape;342;p23"/>
          <p:cNvPicPr preferRelativeResize="0"/>
          <p:nvPr/>
        </p:nvPicPr>
        <p:blipFill rotWithShape="1">
          <a:blip r:embed="rId3">
            <a:alphaModFix amt="50000"/>
          </a:blip>
          <a:srcRect b="0" l="0" r="0" t="0"/>
          <a:stretch/>
        </p:blipFill>
        <p:spPr>
          <a:xfrm>
            <a:off x="3794750" y="0"/>
            <a:ext cx="5349250" cy="5143500"/>
          </a:xfrm>
          <a:prstGeom prst="rect">
            <a:avLst/>
          </a:prstGeom>
          <a:noFill/>
          <a:ln>
            <a:noFill/>
          </a:ln>
        </p:spPr>
      </p:pic>
      <p:pic>
        <p:nvPicPr>
          <p:cNvPr descr="Mark Ruffalo and Murray talk about the word &quot;Empathy&quot;. &#10; &#10;If you're watching videos with your preschooler and would like to do so in a safe, child-friendly environment, please join us at http://www.sesamestreet.org &#10; &#10; &#10;Sesame Street is a production of Sesame Workshop, a nonprofit educational organization which also produces Pinky Dinky Doo, The Electric Company, and other programs for children around the world." id="343" name="Google Shape;343;p23" title="Sesame Street: Mark Ruffalo: Empathy">
            <a:hlinkClick r:id="rId4"/>
          </p:cNvPr>
          <p:cNvPicPr preferRelativeResize="0"/>
          <p:nvPr/>
        </p:nvPicPr>
        <p:blipFill rotWithShape="1">
          <a:blip r:embed="rId5">
            <a:alphaModFix/>
          </a:blip>
          <a:srcRect b="0" l="0" r="0" t="0"/>
          <a:stretch/>
        </p:blipFill>
        <p:spPr>
          <a:xfrm>
            <a:off x="2594600" y="1674175"/>
            <a:ext cx="4218526" cy="3389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7" name="Shape 347"/>
        <p:cNvGrpSpPr/>
        <p:nvPr/>
      </p:nvGrpSpPr>
      <p:grpSpPr>
        <a:xfrm>
          <a:off x="0" y="0"/>
          <a:ext cx="0" cy="0"/>
          <a:chOff x="0" y="0"/>
          <a:chExt cx="0" cy="0"/>
        </a:xfrm>
      </p:grpSpPr>
      <p:sp>
        <p:nvSpPr>
          <p:cNvPr id="348" name="Google Shape;348;p24"/>
          <p:cNvSpPr txBox="1"/>
          <p:nvPr>
            <p:ph type="ctrTitle"/>
          </p:nvPr>
        </p:nvSpPr>
        <p:spPr>
          <a:xfrm>
            <a:off x="125958" y="60172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t/>
            </a:r>
            <a:endParaRPr/>
          </a:p>
          <a:p>
            <a:pPr indent="0" lvl="0" marL="0" rtl="0" algn="ctr">
              <a:lnSpc>
                <a:spcPct val="115000"/>
              </a:lnSpc>
              <a:spcBef>
                <a:spcPts val="0"/>
              </a:spcBef>
              <a:spcAft>
                <a:spcPts val="0"/>
              </a:spcAft>
              <a:buSzPts val="5200"/>
              <a:buNone/>
            </a:pPr>
            <a:r>
              <a:t/>
            </a:r>
            <a:endParaRPr b="1" sz="3700">
              <a:solidFill>
                <a:srgbClr val="FF0000"/>
              </a:solidFill>
              <a:latin typeface="Comic Sans MS"/>
              <a:ea typeface="Comic Sans MS"/>
              <a:cs typeface="Comic Sans MS"/>
              <a:sym typeface="Comic Sans MS"/>
            </a:endParaRPr>
          </a:p>
          <a:p>
            <a:pPr indent="0" lvl="0" marL="0" rtl="0" algn="ctr">
              <a:lnSpc>
                <a:spcPct val="115000"/>
              </a:lnSpc>
              <a:spcBef>
                <a:spcPts val="0"/>
              </a:spcBef>
              <a:spcAft>
                <a:spcPts val="0"/>
              </a:spcAft>
              <a:buSzPts val="5200"/>
              <a:buNone/>
            </a:pPr>
            <a:r>
              <a:t/>
            </a:r>
            <a:endParaRPr b="1" sz="3700">
              <a:solidFill>
                <a:srgbClr val="FF0000"/>
              </a:solidFill>
              <a:latin typeface="Comic Sans MS"/>
              <a:ea typeface="Comic Sans MS"/>
              <a:cs typeface="Comic Sans MS"/>
              <a:sym typeface="Comic Sans MS"/>
            </a:endParaRPr>
          </a:p>
          <a:p>
            <a:pPr indent="0" lvl="0" marL="0" rtl="0" algn="ctr">
              <a:lnSpc>
                <a:spcPct val="115000"/>
              </a:lnSpc>
              <a:spcBef>
                <a:spcPts val="0"/>
              </a:spcBef>
              <a:spcAft>
                <a:spcPts val="0"/>
              </a:spcAft>
              <a:buSzPts val="5200"/>
              <a:buNone/>
            </a:pPr>
            <a:r>
              <a:rPr b="1" lang="en" sz="3700">
                <a:solidFill>
                  <a:srgbClr val="FF00FF"/>
                </a:solidFill>
                <a:latin typeface="Comic Sans MS"/>
                <a:ea typeface="Comic Sans MS"/>
                <a:cs typeface="Comic Sans MS"/>
                <a:sym typeface="Comic Sans MS"/>
              </a:rPr>
              <a:t>Competency </a:t>
            </a:r>
            <a:r>
              <a:rPr b="1" lang="en" sz="3700">
                <a:solidFill>
                  <a:srgbClr val="D100FF"/>
                </a:solidFill>
                <a:latin typeface="Comic Sans MS"/>
                <a:ea typeface="Comic Sans MS"/>
                <a:cs typeface="Comic Sans MS"/>
                <a:sym typeface="Comic Sans MS"/>
              </a:rPr>
              <a:t>#</a:t>
            </a:r>
            <a:r>
              <a:rPr b="1" lang="en" sz="3700">
                <a:solidFill>
                  <a:srgbClr val="FF00BC"/>
                </a:solidFill>
                <a:latin typeface="Comic Sans MS"/>
                <a:ea typeface="Comic Sans MS"/>
                <a:cs typeface="Comic Sans MS"/>
                <a:sym typeface="Comic Sans MS"/>
              </a:rPr>
              <a:t>4</a:t>
            </a:r>
            <a:endParaRPr sz="5800">
              <a:latin typeface="Playfair Display"/>
              <a:ea typeface="Playfair Display"/>
              <a:cs typeface="Playfair Display"/>
              <a:sym typeface="Playfair Display"/>
            </a:endParaRPr>
          </a:p>
          <a:p>
            <a:pPr indent="0" lvl="0" marL="0" rtl="0" algn="ctr">
              <a:lnSpc>
                <a:spcPct val="100000"/>
              </a:lnSpc>
              <a:spcBef>
                <a:spcPts val="0"/>
              </a:spcBef>
              <a:spcAft>
                <a:spcPts val="0"/>
              </a:spcAft>
              <a:buClr>
                <a:schemeClr val="dk1"/>
              </a:buClr>
              <a:buSzPts val="1100"/>
              <a:buFont typeface="Arial"/>
              <a:buNone/>
            </a:pPr>
            <a:r>
              <a:rPr lang="en" sz="5800">
                <a:latin typeface="Playfair Display"/>
                <a:ea typeface="Playfair Display"/>
                <a:cs typeface="Playfair Display"/>
                <a:sym typeface="Playfair Display"/>
              </a:rPr>
              <a:t>Relationship Skills</a:t>
            </a:r>
            <a:endParaRPr/>
          </a:p>
          <a:p>
            <a:pPr indent="0" lvl="0" marL="0" rtl="0" algn="ctr">
              <a:lnSpc>
                <a:spcPct val="100000"/>
              </a:lnSpc>
              <a:spcBef>
                <a:spcPts val="0"/>
              </a:spcBef>
              <a:spcAft>
                <a:spcPts val="0"/>
              </a:spcAft>
              <a:buSzPts val="5200"/>
              <a:buNone/>
            </a:pPr>
            <a:r>
              <a:t/>
            </a:r>
            <a:endParaRPr/>
          </a:p>
        </p:txBody>
      </p:sp>
      <p:sp>
        <p:nvSpPr>
          <p:cNvPr id="349" name="Google Shape;349;p24">
            <a:hlinkClick r:id="rId4"/>
          </p:cNvPr>
          <p:cNvSpPr txBox="1"/>
          <p:nvPr/>
        </p:nvSpPr>
        <p:spPr>
          <a:xfrm>
            <a:off x="2683425" y="4169575"/>
            <a:ext cx="7346400" cy="85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0" name="Google Shape;350;p24"/>
          <p:cNvPicPr preferRelativeResize="0"/>
          <p:nvPr/>
        </p:nvPicPr>
        <p:blipFill rotWithShape="1">
          <a:blip r:embed="rId5">
            <a:alphaModFix/>
          </a:blip>
          <a:srcRect b="0" l="0" r="0" t="0"/>
          <a:stretch/>
        </p:blipFill>
        <p:spPr>
          <a:xfrm>
            <a:off x="2336950" y="1762550"/>
            <a:ext cx="4336250" cy="3054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354" name="Shape 354"/>
        <p:cNvGrpSpPr/>
        <p:nvPr/>
      </p:nvGrpSpPr>
      <p:grpSpPr>
        <a:xfrm>
          <a:off x="0" y="0"/>
          <a:ext cx="0" cy="0"/>
          <a:chOff x="0" y="0"/>
          <a:chExt cx="0" cy="0"/>
        </a:xfrm>
      </p:grpSpPr>
      <p:pic>
        <p:nvPicPr>
          <p:cNvPr id="355" name="Google Shape;355;p25"/>
          <p:cNvPicPr preferRelativeResize="0"/>
          <p:nvPr/>
        </p:nvPicPr>
        <p:blipFill rotWithShape="1">
          <a:blip r:embed="rId3">
            <a:alphaModFix/>
          </a:blip>
          <a:srcRect b="0" l="0" r="0" t="0"/>
          <a:stretch/>
        </p:blipFill>
        <p:spPr>
          <a:xfrm>
            <a:off x="152400" y="152400"/>
            <a:ext cx="3281630" cy="4838699"/>
          </a:xfrm>
          <a:prstGeom prst="rect">
            <a:avLst/>
          </a:prstGeom>
          <a:noFill/>
          <a:ln>
            <a:noFill/>
          </a:ln>
        </p:spPr>
      </p:pic>
      <p:sp>
        <p:nvSpPr>
          <p:cNvPr id="356" name="Google Shape;356;p25"/>
          <p:cNvSpPr txBox="1"/>
          <p:nvPr/>
        </p:nvSpPr>
        <p:spPr>
          <a:xfrm>
            <a:off x="3955100" y="538500"/>
            <a:ext cx="4772100" cy="2544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80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p:txBody>
      </p:sp>
      <p:pic>
        <p:nvPicPr>
          <p:cNvPr id="357" name="Google Shape;357;p25"/>
          <p:cNvPicPr preferRelativeResize="0"/>
          <p:nvPr/>
        </p:nvPicPr>
        <p:blipFill rotWithShape="1">
          <a:blip r:embed="rId4">
            <a:alphaModFix/>
          </a:blip>
          <a:srcRect b="0" l="0" r="0" t="0"/>
          <a:stretch/>
        </p:blipFill>
        <p:spPr>
          <a:xfrm>
            <a:off x="4199200" y="445650"/>
            <a:ext cx="4768974" cy="4545449"/>
          </a:xfrm>
          <a:prstGeom prst="rect">
            <a:avLst/>
          </a:prstGeom>
          <a:noFill/>
          <a:ln>
            <a:noFill/>
          </a:ln>
        </p:spPr>
      </p:pic>
      <p:sp>
        <p:nvSpPr>
          <p:cNvPr id="358" name="Google Shape;358;p25"/>
          <p:cNvSpPr txBox="1"/>
          <p:nvPr/>
        </p:nvSpPr>
        <p:spPr>
          <a:xfrm>
            <a:off x="4421600" y="1058400"/>
            <a:ext cx="4385400" cy="2116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 sz="2400" u="none" cap="none" strike="noStrike">
                <a:solidFill>
                  <a:schemeClr val="dk1"/>
                </a:solidFill>
                <a:latin typeface="Playfair Display"/>
                <a:ea typeface="Playfair Display"/>
                <a:cs typeface="Playfair Display"/>
                <a:sym typeface="Playfair Display"/>
              </a:rPr>
              <a:t>The ability to establish and maintain healthy and rewarding relationships with diverse individuals and groups.</a:t>
            </a:r>
            <a:endParaRPr b="1" i="0" sz="1400" u="none" cap="none" strike="noStrike">
              <a:solidFill>
                <a:schemeClr val="dk1"/>
              </a:solidFill>
              <a:latin typeface="Playfair Display"/>
              <a:ea typeface="Playfair Display"/>
              <a:cs typeface="Playfair Display"/>
              <a:sym typeface="Playfair Display"/>
            </a:endParaRPr>
          </a:p>
          <a:p>
            <a:pPr indent="0" lvl="0" marL="0" marR="0" rtl="0" algn="l">
              <a:lnSpc>
                <a:spcPct val="100000"/>
              </a:lnSpc>
              <a:spcBef>
                <a:spcPts val="18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26"/>
          <p:cNvPicPr preferRelativeResize="0"/>
          <p:nvPr/>
        </p:nvPicPr>
        <p:blipFill rotWithShape="1">
          <a:blip r:embed="rId3">
            <a:alphaModFix amt="34000"/>
          </a:blip>
          <a:srcRect b="0" l="0" r="0" t="0"/>
          <a:stretch/>
        </p:blipFill>
        <p:spPr>
          <a:xfrm>
            <a:off x="32175" y="0"/>
            <a:ext cx="9079675" cy="5074926"/>
          </a:xfrm>
          <a:prstGeom prst="rect">
            <a:avLst/>
          </a:prstGeom>
          <a:noFill/>
          <a:ln>
            <a:noFill/>
          </a:ln>
        </p:spPr>
      </p:pic>
      <p:sp>
        <p:nvSpPr>
          <p:cNvPr id="364" name="Google Shape;364;p26"/>
          <p:cNvSpPr txBox="1"/>
          <p:nvPr/>
        </p:nvSpPr>
        <p:spPr>
          <a:xfrm>
            <a:off x="227263" y="100750"/>
            <a:ext cx="8689500" cy="1029300"/>
          </a:xfrm>
          <a:prstGeom prst="rect">
            <a:avLst/>
          </a:prstGeom>
          <a:noFill/>
          <a:ln cap="flat" cmpd="sng" w="28575">
            <a:solidFill>
              <a:srgbClr val="52FE2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 sz="2300" u="none" cap="none" strike="noStrike">
                <a:solidFill>
                  <a:srgbClr val="FE4353"/>
                </a:solidFill>
                <a:latin typeface="Comic Sans MS"/>
                <a:ea typeface="Comic Sans MS"/>
                <a:cs typeface="Comic Sans MS"/>
                <a:sym typeface="Comic Sans MS"/>
              </a:rPr>
              <a:t>HOW DO WE BUILD ON OUR </a:t>
            </a:r>
            <a:endParaRPr b="1" i="0" sz="2300" u="none" cap="none" strike="noStrike">
              <a:solidFill>
                <a:srgbClr val="FE4353"/>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2300"/>
              <a:buFont typeface="Arial"/>
              <a:buNone/>
            </a:pPr>
            <a:r>
              <a:rPr b="1" i="0" lang="en" sz="2300" u="none" cap="none" strike="noStrike">
                <a:solidFill>
                  <a:srgbClr val="FE4353"/>
                </a:solidFill>
                <a:latin typeface="Comic Sans MS"/>
                <a:ea typeface="Comic Sans MS"/>
                <a:cs typeface="Comic Sans MS"/>
                <a:sym typeface="Comic Sans MS"/>
              </a:rPr>
              <a:t> RELATIONSHIP SKILLS?</a:t>
            </a:r>
            <a:endParaRPr b="1" i="0" sz="2300" u="none" cap="none" strike="noStrike">
              <a:solidFill>
                <a:srgbClr val="FE4353"/>
              </a:solidFill>
              <a:latin typeface="Comic Sans MS"/>
              <a:ea typeface="Comic Sans MS"/>
              <a:cs typeface="Comic Sans MS"/>
              <a:sym typeface="Comic Sans MS"/>
            </a:endParaRPr>
          </a:p>
        </p:txBody>
      </p:sp>
      <p:sp>
        <p:nvSpPr>
          <p:cNvPr id="365" name="Google Shape;365;p26"/>
          <p:cNvSpPr txBox="1"/>
          <p:nvPr/>
        </p:nvSpPr>
        <p:spPr>
          <a:xfrm>
            <a:off x="0" y="1471875"/>
            <a:ext cx="2369100" cy="68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986DB"/>
                </a:solidFill>
                <a:latin typeface="Comic Sans MS"/>
                <a:ea typeface="Comic Sans MS"/>
                <a:cs typeface="Comic Sans MS"/>
                <a:sym typeface="Comic Sans MS"/>
              </a:rPr>
              <a:t>WORK ON CONFLICT IN A POSITIVE WAY</a:t>
            </a:r>
            <a:endParaRPr b="1" i="0" sz="1200" u="none" cap="none" strike="noStrike">
              <a:solidFill>
                <a:srgbClr val="F62478"/>
              </a:solidFill>
              <a:latin typeface="Comic Sans MS"/>
              <a:ea typeface="Comic Sans MS"/>
              <a:cs typeface="Comic Sans MS"/>
              <a:sym typeface="Comic Sans MS"/>
            </a:endParaRPr>
          </a:p>
        </p:txBody>
      </p:sp>
      <p:sp>
        <p:nvSpPr>
          <p:cNvPr id="366" name="Google Shape;366;p26"/>
          <p:cNvSpPr txBox="1"/>
          <p:nvPr/>
        </p:nvSpPr>
        <p:spPr>
          <a:xfrm>
            <a:off x="3451850" y="1645925"/>
            <a:ext cx="1485900" cy="41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26"/>
          <p:cNvSpPr txBox="1"/>
          <p:nvPr/>
        </p:nvSpPr>
        <p:spPr>
          <a:xfrm>
            <a:off x="-45775" y="2352825"/>
            <a:ext cx="2326800" cy="68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3207F"/>
                </a:solidFill>
                <a:latin typeface="Comic Sans MS"/>
                <a:ea typeface="Comic Sans MS"/>
                <a:cs typeface="Comic Sans MS"/>
                <a:sym typeface="Comic Sans MS"/>
              </a:rPr>
              <a:t>COMMUNICATE CLEARLY</a:t>
            </a:r>
            <a:endParaRPr b="1" i="0" sz="1500" u="none" cap="none" strike="noStrike">
              <a:solidFill>
                <a:srgbClr val="F3207F"/>
              </a:solidFill>
              <a:latin typeface="Comic Sans MS"/>
              <a:ea typeface="Comic Sans MS"/>
              <a:cs typeface="Comic Sans MS"/>
              <a:sym typeface="Comic Sans MS"/>
            </a:endParaRPr>
          </a:p>
        </p:txBody>
      </p:sp>
      <p:sp>
        <p:nvSpPr>
          <p:cNvPr id="368" name="Google Shape;368;p26"/>
          <p:cNvSpPr txBox="1"/>
          <p:nvPr/>
        </p:nvSpPr>
        <p:spPr>
          <a:xfrm>
            <a:off x="6957400" y="3290950"/>
            <a:ext cx="1987800" cy="68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1B00"/>
                </a:solidFill>
                <a:latin typeface="Comic Sans MS"/>
                <a:ea typeface="Comic Sans MS"/>
                <a:cs typeface="Comic Sans MS"/>
                <a:sym typeface="Comic Sans MS"/>
              </a:rPr>
              <a:t>LEARNING TO AGREE TO DISAGREE. COMPROMISING</a:t>
            </a:r>
            <a:endParaRPr b="1" i="0" sz="1200" u="none" cap="none" strike="noStrike">
              <a:solidFill>
                <a:srgbClr val="FF1B00"/>
              </a:solidFill>
              <a:latin typeface="Comic Sans MS"/>
              <a:ea typeface="Comic Sans MS"/>
              <a:cs typeface="Comic Sans MS"/>
              <a:sym typeface="Comic Sans MS"/>
            </a:endParaRPr>
          </a:p>
        </p:txBody>
      </p:sp>
      <p:sp>
        <p:nvSpPr>
          <p:cNvPr id="369" name="Google Shape;369;p26"/>
          <p:cNvSpPr txBox="1"/>
          <p:nvPr/>
        </p:nvSpPr>
        <p:spPr>
          <a:xfrm>
            <a:off x="678375" y="4101300"/>
            <a:ext cx="1987800" cy="91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1B6B3"/>
                </a:solidFill>
                <a:latin typeface="Comic Sans MS"/>
                <a:ea typeface="Comic Sans MS"/>
                <a:cs typeface="Comic Sans MS"/>
                <a:sym typeface="Comic Sans MS"/>
              </a:rPr>
              <a:t>POSITIVE</a:t>
            </a:r>
            <a:endParaRPr b="1" i="0" sz="1400" u="none" cap="none" strike="noStrike">
              <a:solidFill>
                <a:srgbClr val="01B6B3"/>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1B6B3"/>
                </a:solidFill>
                <a:latin typeface="Comic Sans MS"/>
                <a:ea typeface="Comic Sans MS"/>
                <a:cs typeface="Comic Sans MS"/>
                <a:sym typeface="Comic Sans MS"/>
              </a:rPr>
              <a:t> GROUP WORK</a:t>
            </a:r>
            <a:endParaRPr b="0" i="0" sz="1400" u="none" cap="none" strike="noStrike">
              <a:solidFill>
                <a:srgbClr val="01B6B3"/>
              </a:solidFill>
              <a:latin typeface="Comic Sans MS"/>
              <a:ea typeface="Comic Sans MS"/>
              <a:cs typeface="Comic Sans MS"/>
              <a:sym typeface="Comic Sans MS"/>
            </a:endParaRPr>
          </a:p>
        </p:txBody>
      </p:sp>
      <p:sp>
        <p:nvSpPr>
          <p:cNvPr id="370" name="Google Shape;370;p26"/>
          <p:cNvSpPr txBox="1"/>
          <p:nvPr/>
        </p:nvSpPr>
        <p:spPr>
          <a:xfrm>
            <a:off x="6222275" y="4172100"/>
            <a:ext cx="2426400" cy="77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D4FF"/>
                </a:solidFill>
                <a:latin typeface="Comic Sans MS"/>
                <a:ea typeface="Comic Sans MS"/>
                <a:cs typeface="Comic Sans MS"/>
                <a:sym typeface="Comic Sans MS"/>
              </a:rPr>
              <a:t>BEING ABLE TO FORGIVE AND KNOWING WHEN TO SAY SORRY</a:t>
            </a:r>
            <a:endParaRPr b="1" i="0" sz="1200" u="none" cap="none" strike="noStrike">
              <a:solidFill>
                <a:srgbClr val="00D4FF"/>
              </a:solidFill>
              <a:latin typeface="Comic Sans MS"/>
              <a:ea typeface="Comic Sans MS"/>
              <a:cs typeface="Comic Sans MS"/>
              <a:sym typeface="Comic Sans MS"/>
            </a:endParaRPr>
          </a:p>
        </p:txBody>
      </p:sp>
      <p:sp>
        <p:nvSpPr>
          <p:cNvPr id="371" name="Google Shape;371;p26"/>
          <p:cNvSpPr txBox="1"/>
          <p:nvPr/>
        </p:nvSpPr>
        <p:spPr>
          <a:xfrm>
            <a:off x="7179625" y="2306650"/>
            <a:ext cx="2031900" cy="98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6E00FF"/>
                </a:solidFill>
                <a:latin typeface="Arial"/>
                <a:ea typeface="Arial"/>
                <a:cs typeface="Arial"/>
                <a:sym typeface="Arial"/>
              </a:rPr>
              <a:t>ACCEPTING AND FIXING MISTAKES</a:t>
            </a:r>
            <a:endParaRPr b="1" i="0" sz="1200" u="none" cap="none" strike="noStrike">
              <a:solidFill>
                <a:srgbClr val="6E00FF"/>
              </a:solidFill>
              <a:latin typeface="Arial"/>
              <a:ea typeface="Arial"/>
              <a:cs typeface="Arial"/>
              <a:sym typeface="Arial"/>
            </a:endParaRPr>
          </a:p>
        </p:txBody>
      </p:sp>
      <p:sp>
        <p:nvSpPr>
          <p:cNvPr id="372" name="Google Shape;372;p26"/>
          <p:cNvSpPr txBox="1"/>
          <p:nvPr/>
        </p:nvSpPr>
        <p:spPr>
          <a:xfrm>
            <a:off x="225950" y="3227050"/>
            <a:ext cx="2512200" cy="68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38761D"/>
                </a:solidFill>
                <a:latin typeface="Comic Sans MS"/>
                <a:ea typeface="Comic Sans MS"/>
                <a:cs typeface="Comic Sans MS"/>
                <a:sym typeface="Comic Sans MS"/>
              </a:rPr>
              <a:t>INCLUDE OTHERS</a:t>
            </a:r>
            <a:endParaRPr b="1" i="0" sz="1500" u="none" cap="none" strike="noStrike">
              <a:solidFill>
                <a:srgbClr val="38761D"/>
              </a:solidFill>
              <a:latin typeface="Comic Sans MS"/>
              <a:ea typeface="Comic Sans MS"/>
              <a:cs typeface="Comic Sans MS"/>
              <a:sym typeface="Comic Sans MS"/>
            </a:endParaRPr>
          </a:p>
        </p:txBody>
      </p:sp>
      <p:sp>
        <p:nvSpPr>
          <p:cNvPr id="373" name="Google Shape;373;p26"/>
          <p:cNvSpPr txBox="1"/>
          <p:nvPr/>
        </p:nvSpPr>
        <p:spPr>
          <a:xfrm>
            <a:off x="2652900" y="3977350"/>
            <a:ext cx="3838200" cy="41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1175E6"/>
                </a:solidFill>
                <a:latin typeface="Arial"/>
                <a:ea typeface="Arial"/>
                <a:cs typeface="Arial"/>
                <a:sym typeface="Arial"/>
              </a:rPr>
              <a:t>LISTENING WHEN OTHERS SPEAK AND NOT INTERRUPTING</a:t>
            </a:r>
            <a:endParaRPr b="0" i="0" sz="1400" u="none" cap="none" strike="noStrike">
              <a:solidFill>
                <a:srgbClr val="1175E6"/>
              </a:solidFill>
              <a:latin typeface="Arial"/>
              <a:ea typeface="Arial"/>
              <a:cs typeface="Arial"/>
              <a:sym typeface="Arial"/>
            </a:endParaRPr>
          </a:p>
        </p:txBody>
      </p:sp>
      <p:sp>
        <p:nvSpPr>
          <p:cNvPr id="374" name="Google Shape;374;p26"/>
          <p:cNvSpPr/>
          <p:nvPr/>
        </p:nvSpPr>
        <p:spPr>
          <a:xfrm>
            <a:off x="2518150" y="1318375"/>
            <a:ext cx="4202100" cy="2302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26"/>
          <p:cNvSpPr txBox="1"/>
          <p:nvPr/>
        </p:nvSpPr>
        <p:spPr>
          <a:xfrm>
            <a:off x="2855600" y="1645925"/>
            <a:ext cx="3647700" cy="161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FF"/>
                </a:solidFill>
                <a:latin typeface="Comic Sans MS"/>
                <a:ea typeface="Comic Sans MS"/>
                <a:cs typeface="Comic Sans MS"/>
                <a:sym typeface="Comic Sans MS"/>
              </a:rPr>
              <a:t>BEING KIND </a:t>
            </a:r>
            <a:endParaRPr b="1" i="0" sz="1400" u="none" cap="none" strike="noStrike">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8809EF"/>
                </a:solidFill>
                <a:latin typeface="Comic Sans MS"/>
                <a:ea typeface="Comic Sans MS"/>
                <a:cs typeface="Comic Sans MS"/>
                <a:sym typeface="Comic Sans MS"/>
              </a:rPr>
              <a:t>RESPECTFUL</a:t>
            </a:r>
            <a:r>
              <a:rPr b="1" i="0" lang="en" sz="1400" u="none" cap="none" strike="noStrike">
                <a:solidFill>
                  <a:srgbClr val="0000FF"/>
                </a:solidFill>
                <a:latin typeface="Comic Sans MS"/>
                <a:ea typeface="Comic Sans MS"/>
                <a:cs typeface="Comic Sans MS"/>
                <a:sym typeface="Comic Sans MS"/>
              </a:rPr>
              <a:t> </a:t>
            </a:r>
            <a:endParaRPr b="1" i="0" sz="1400" u="none" cap="none" strike="noStrike">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9DA87"/>
                </a:solidFill>
                <a:latin typeface="Comic Sans MS"/>
                <a:ea typeface="Comic Sans MS"/>
                <a:cs typeface="Comic Sans MS"/>
                <a:sym typeface="Comic Sans MS"/>
              </a:rPr>
              <a:t>UNDERSTANDING </a:t>
            </a:r>
            <a:endParaRPr b="1" i="0" sz="1400" u="none" cap="none" strike="noStrike">
              <a:solidFill>
                <a:srgbClr val="09DA87"/>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D105B6"/>
                </a:solidFill>
                <a:latin typeface="Comic Sans MS"/>
                <a:ea typeface="Comic Sans MS"/>
                <a:cs typeface="Comic Sans MS"/>
                <a:sym typeface="Comic Sans MS"/>
              </a:rPr>
              <a:t>INCLUDING ALL NO MATTER COLOR, RACE, RELIGION, OR DISABILITY.</a:t>
            </a:r>
            <a:endParaRPr b="1" i="0" sz="1400" u="none" cap="none" strike="noStrike">
              <a:solidFill>
                <a:srgbClr val="D105B6"/>
              </a:solidFill>
              <a:latin typeface="Comic Sans MS"/>
              <a:ea typeface="Comic Sans MS"/>
              <a:cs typeface="Comic Sans MS"/>
              <a:sym typeface="Comic Sans MS"/>
            </a:endParaRPr>
          </a:p>
        </p:txBody>
      </p:sp>
      <p:sp>
        <p:nvSpPr>
          <p:cNvPr id="376" name="Google Shape;376;p26"/>
          <p:cNvSpPr txBox="1"/>
          <p:nvPr/>
        </p:nvSpPr>
        <p:spPr>
          <a:xfrm>
            <a:off x="6766750" y="1390225"/>
            <a:ext cx="2369100" cy="85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62478"/>
                </a:solidFill>
                <a:latin typeface="Comic Sans MS"/>
                <a:ea typeface="Comic Sans MS"/>
                <a:cs typeface="Comic Sans MS"/>
                <a:sym typeface="Comic Sans MS"/>
              </a:rPr>
              <a:t>SPEAKING IN ASSERTIVE AND RESPECTFUL WAYS</a:t>
            </a:r>
            <a:endParaRPr b="1" i="0" sz="1200" u="none" cap="none" strike="noStrike">
              <a:solidFill>
                <a:srgbClr val="F62478"/>
              </a:solidFill>
              <a:latin typeface="Comic Sans MS"/>
              <a:ea typeface="Comic Sans MS"/>
              <a:cs typeface="Comic Sans MS"/>
              <a:sym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0" name="Shape 380"/>
        <p:cNvGrpSpPr/>
        <p:nvPr/>
      </p:nvGrpSpPr>
      <p:grpSpPr>
        <a:xfrm>
          <a:off x="0" y="0"/>
          <a:ext cx="0" cy="0"/>
          <a:chOff x="0" y="0"/>
          <a:chExt cx="0" cy="0"/>
        </a:xfrm>
      </p:grpSpPr>
      <p:pic>
        <p:nvPicPr>
          <p:cNvPr id="381" name="Google Shape;381;p27"/>
          <p:cNvPicPr preferRelativeResize="0"/>
          <p:nvPr/>
        </p:nvPicPr>
        <p:blipFill rotWithShape="1">
          <a:blip r:embed="rId4">
            <a:alphaModFix/>
          </a:blip>
          <a:srcRect b="0" l="0" r="0" t="0"/>
          <a:stretch/>
        </p:blipFill>
        <p:spPr>
          <a:xfrm>
            <a:off x="277425" y="544313"/>
            <a:ext cx="4953976" cy="4599176"/>
          </a:xfrm>
          <a:prstGeom prst="rect">
            <a:avLst/>
          </a:prstGeom>
          <a:noFill/>
          <a:ln>
            <a:noFill/>
          </a:ln>
        </p:spPr>
      </p:pic>
      <p:sp>
        <p:nvSpPr>
          <p:cNvPr id="382" name="Google Shape;382;p27"/>
          <p:cNvSpPr txBox="1"/>
          <p:nvPr/>
        </p:nvSpPr>
        <p:spPr>
          <a:xfrm>
            <a:off x="195650" y="94025"/>
            <a:ext cx="3699000" cy="1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FFFFFF"/>
                </a:solidFill>
                <a:latin typeface="Arial"/>
                <a:ea typeface="Arial"/>
                <a:cs typeface="Arial"/>
                <a:sym typeface="Arial"/>
              </a:rPr>
              <a:t>Communication….</a:t>
            </a:r>
            <a:endParaRPr b="0" i="0" sz="2800" u="none" cap="none" strike="noStrike">
              <a:solidFill>
                <a:srgbClr val="FFFFFF"/>
              </a:solidFill>
              <a:latin typeface="Arial"/>
              <a:ea typeface="Arial"/>
              <a:cs typeface="Arial"/>
              <a:sym typeface="Arial"/>
            </a:endParaRPr>
          </a:p>
        </p:txBody>
      </p:sp>
      <p:sp>
        <p:nvSpPr>
          <p:cNvPr id="383" name="Google Shape;383;p27"/>
          <p:cNvSpPr txBox="1"/>
          <p:nvPr/>
        </p:nvSpPr>
        <p:spPr>
          <a:xfrm>
            <a:off x="2206675" y="966225"/>
            <a:ext cx="3131100" cy="7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674EA7"/>
                </a:solidFill>
                <a:latin typeface="Comic Sans MS"/>
                <a:ea typeface="Comic Sans MS"/>
                <a:cs typeface="Comic Sans MS"/>
                <a:sym typeface="Comic Sans MS"/>
              </a:rPr>
              <a:t>Communication </a:t>
            </a:r>
            <a:r>
              <a:rPr b="0" i="0" lang="en" sz="1300" u="none" cap="none" strike="noStrike">
                <a:solidFill>
                  <a:srgbClr val="0000FF"/>
                </a:solidFill>
                <a:latin typeface="Comic Sans MS"/>
                <a:ea typeface="Comic Sans MS"/>
                <a:cs typeface="Comic Sans MS"/>
                <a:sym typeface="Comic Sans MS"/>
              </a:rPr>
              <a:t>is very important when  avoiding conflicts, expressing your feelings and asking for help.</a:t>
            </a:r>
            <a:endParaRPr b="0" i="0" sz="13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FF"/>
                </a:solidFill>
                <a:latin typeface="Comic Sans MS"/>
                <a:ea typeface="Comic Sans MS"/>
                <a:cs typeface="Comic Sans MS"/>
                <a:sym typeface="Comic Sans MS"/>
              </a:rPr>
              <a:t>		</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384" name="Google Shape;384;p27"/>
          <p:cNvPicPr preferRelativeResize="0"/>
          <p:nvPr/>
        </p:nvPicPr>
        <p:blipFill rotWithShape="1">
          <a:blip r:embed="rId5">
            <a:alphaModFix/>
          </a:blip>
          <a:srcRect b="0" l="0" r="0" t="0"/>
          <a:stretch/>
        </p:blipFill>
        <p:spPr>
          <a:xfrm>
            <a:off x="6530000" y="1133825"/>
            <a:ext cx="3265500" cy="4101025"/>
          </a:xfrm>
          <a:prstGeom prst="rect">
            <a:avLst/>
          </a:prstGeom>
          <a:noFill/>
          <a:ln>
            <a:noFill/>
          </a:ln>
        </p:spPr>
      </p:pic>
      <p:pic>
        <p:nvPicPr>
          <p:cNvPr id="385" name="Google Shape;385;p27"/>
          <p:cNvPicPr preferRelativeResize="0"/>
          <p:nvPr/>
        </p:nvPicPr>
        <p:blipFill rotWithShape="1">
          <a:blip r:embed="rId6">
            <a:alphaModFix/>
          </a:blip>
          <a:srcRect b="0" l="0" r="0" t="0"/>
          <a:stretch/>
        </p:blipFill>
        <p:spPr>
          <a:xfrm flipH="1">
            <a:off x="5210426" y="0"/>
            <a:ext cx="3299699" cy="2135800"/>
          </a:xfrm>
          <a:prstGeom prst="rect">
            <a:avLst/>
          </a:prstGeom>
          <a:noFill/>
          <a:ln>
            <a:noFill/>
          </a:ln>
        </p:spPr>
      </p:pic>
      <p:sp>
        <p:nvSpPr>
          <p:cNvPr id="386" name="Google Shape;386;p27"/>
          <p:cNvSpPr txBox="1"/>
          <p:nvPr/>
        </p:nvSpPr>
        <p:spPr>
          <a:xfrm>
            <a:off x="5498275" y="486700"/>
            <a:ext cx="2581500" cy="80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600" u="none" cap="none" strike="noStrike">
                <a:solidFill>
                  <a:srgbClr val="FFFF00"/>
                </a:solidFill>
                <a:latin typeface="Comic Sans MS"/>
                <a:ea typeface="Comic Sans MS"/>
                <a:cs typeface="Comic Sans MS"/>
                <a:sym typeface="Comic Sans MS"/>
              </a:rPr>
              <a:t>Practicing </a:t>
            </a:r>
            <a:r>
              <a:rPr b="0" i="0" lang="en" sz="1600" u="none" cap="none" strike="noStrike">
                <a:solidFill>
                  <a:srgbClr val="00FFFF"/>
                </a:solidFill>
                <a:latin typeface="Comic Sans MS"/>
                <a:ea typeface="Comic Sans MS"/>
                <a:cs typeface="Comic Sans MS"/>
                <a:sym typeface="Comic Sans MS"/>
              </a:rPr>
              <a:t>Good Listening </a:t>
            </a:r>
            <a:r>
              <a:rPr b="0" i="0" lang="en" sz="1600" u="none" cap="none" strike="noStrike">
                <a:solidFill>
                  <a:srgbClr val="FFFF00"/>
                </a:solidFill>
                <a:latin typeface="Comic Sans MS"/>
                <a:ea typeface="Comic Sans MS"/>
                <a:cs typeface="Comic Sans MS"/>
                <a:sym typeface="Comic Sans MS"/>
              </a:rPr>
              <a:t>Skills is an important part of communication</a:t>
            </a:r>
            <a:endParaRPr b="0" i="0" sz="1600" u="none" cap="none" strike="noStrike">
              <a:solidFill>
                <a:srgbClr val="FFFF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27"/>
          <p:cNvSpPr txBox="1"/>
          <p:nvPr/>
        </p:nvSpPr>
        <p:spPr>
          <a:xfrm>
            <a:off x="2416675" y="1987950"/>
            <a:ext cx="2711100" cy="116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0000FF"/>
                </a:solidFill>
                <a:latin typeface="Comic Sans MS"/>
                <a:ea typeface="Comic Sans MS"/>
                <a:cs typeface="Comic Sans MS"/>
                <a:sym typeface="Comic Sans MS"/>
              </a:rPr>
              <a:t>What is an </a:t>
            </a:r>
            <a:endParaRPr b="0" i="0" sz="2000" u="none" cap="none" strike="noStrike">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0000FF"/>
                </a:solidFill>
                <a:latin typeface="Comic Sans MS"/>
                <a:ea typeface="Comic Sans MS"/>
                <a:cs typeface="Comic Sans MS"/>
                <a:sym typeface="Comic Sans MS"/>
              </a:rPr>
              <a:t>important part of </a:t>
            </a:r>
            <a:r>
              <a:rPr b="1" i="0" lang="en" sz="2000" u="none" cap="none" strike="noStrike">
                <a:solidFill>
                  <a:srgbClr val="B201D4"/>
                </a:solidFill>
                <a:latin typeface="Comic Sans MS"/>
                <a:ea typeface="Comic Sans MS"/>
                <a:cs typeface="Comic Sans MS"/>
                <a:sym typeface="Comic Sans MS"/>
              </a:rPr>
              <a:t>Communication?</a:t>
            </a:r>
            <a:endParaRPr b="1" i="0" sz="2000" u="none" cap="none" strike="noStrike">
              <a:solidFill>
                <a:srgbClr val="B201D4"/>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FF"/>
                </a:solidFill>
                <a:latin typeface="Comic Sans MS"/>
                <a:ea typeface="Comic Sans MS"/>
                <a:cs typeface="Comic Sans MS"/>
                <a:sym typeface="Comic Sans MS"/>
              </a:rPr>
              <a:t>		</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391" name="Shape 391"/>
        <p:cNvGrpSpPr/>
        <p:nvPr/>
      </p:nvGrpSpPr>
      <p:grpSpPr>
        <a:xfrm>
          <a:off x="0" y="0"/>
          <a:ext cx="0" cy="0"/>
          <a:chOff x="0" y="0"/>
          <a:chExt cx="0" cy="0"/>
        </a:xfrm>
      </p:grpSpPr>
      <p:pic>
        <p:nvPicPr>
          <p:cNvPr descr="Relationship skills involves the ability to create meaningful relationships with peers AND to make those relationships last over time! Check out this scenario and share your thoughts in the comments.&#10;________________________________________&#10;&#10;Don’t forget to like, comment, and subscribe  to our channel  @lessonsforsel  so you don’t miss future videos!&#10;___________________________________&#10;___________________________________&#10;&#10;Our website is www.lessonsforsel.com&#10;&#10;All digital downloads are now 50% off and only $20!! Visit our website to take advantage of this special deal!&#10;&#10;Follow Lessons for SEL on social media...&#10;*FACEBOOK: https://www.facebook.com/lessonsforsel/&#10;*TWITTER: https://twitter.com/LessonsForSEL&#10;*INSTAGRAM: https://www.instagram.com/lessonsforsel/&#10;&#10;#lessonsforsel #SEL @SocialEmotionalLearning" id="392" name="Google Shape;392;p28" title="SOCIAL EMOTIONAL LEARNING VIDEO LESSONS WEEK 9: RELATIONSHIP SKILLS">
            <a:hlinkClick r:id="rId3"/>
          </p:cNvPr>
          <p:cNvPicPr preferRelativeResize="0"/>
          <p:nvPr/>
        </p:nvPicPr>
        <p:blipFill rotWithShape="1">
          <a:blip r:embed="rId4">
            <a:alphaModFix/>
          </a:blip>
          <a:srcRect b="0" l="0" r="0" t="0"/>
          <a:stretch/>
        </p:blipFill>
        <p:spPr>
          <a:xfrm>
            <a:off x="1075312" y="323687"/>
            <a:ext cx="6993376" cy="4496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6" name="Shape 396"/>
        <p:cNvGrpSpPr/>
        <p:nvPr/>
      </p:nvGrpSpPr>
      <p:grpSpPr>
        <a:xfrm>
          <a:off x="0" y="0"/>
          <a:ext cx="0" cy="0"/>
          <a:chOff x="0" y="0"/>
          <a:chExt cx="0" cy="0"/>
        </a:xfrm>
      </p:grpSpPr>
      <p:pic>
        <p:nvPicPr>
          <p:cNvPr id="397" name="Google Shape;397;p29"/>
          <p:cNvPicPr preferRelativeResize="0"/>
          <p:nvPr/>
        </p:nvPicPr>
        <p:blipFill rotWithShape="1">
          <a:blip r:embed="rId4">
            <a:alphaModFix/>
          </a:blip>
          <a:srcRect b="0" l="0" r="0" t="0"/>
          <a:stretch/>
        </p:blipFill>
        <p:spPr>
          <a:xfrm>
            <a:off x="1835199" y="-497525"/>
            <a:ext cx="4838701" cy="4838701"/>
          </a:xfrm>
          <a:prstGeom prst="rect">
            <a:avLst/>
          </a:prstGeom>
          <a:noFill/>
          <a:ln>
            <a:noFill/>
          </a:ln>
        </p:spPr>
      </p:pic>
      <p:pic>
        <p:nvPicPr>
          <p:cNvPr descr="Bitmoji Image" id="398" name="Google Shape;398;p29"/>
          <p:cNvPicPr preferRelativeResize="0"/>
          <p:nvPr/>
        </p:nvPicPr>
        <p:blipFill rotWithShape="1">
          <a:blip r:embed="rId5">
            <a:alphaModFix/>
          </a:blip>
          <a:srcRect b="29119" l="7730" r="10367" t="3999"/>
          <a:stretch/>
        </p:blipFill>
        <p:spPr>
          <a:xfrm>
            <a:off x="336138" y="1604200"/>
            <a:ext cx="1668725" cy="1362775"/>
          </a:xfrm>
          <a:prstGeom prst="rect">
            <a:avLst/>
          </a:prstGeom>
          <a:noFill/>
          <a:ln>
            <a:noFill/>
          </a:ln>
        </p:spPr>
      </p:pic>
      <p:pic>
        <p:nvPicPr>
          <p:cNvPr id="399" name="Google Shape;399;p29"/>
          <p:cNvPicPr preferRelativeResize="0"/>
          <p:nvPr/>
        </p:nvPicPr>
        <p:blipFill rotWithShape="1">
          <a:blip r:embed="rId6">
            <a:alphaModFix/>
          </a:blip>
          <a:srcRect b="0" l="0" r="0" t="0"/>
          <a:stretch/>
        </p:blipFill>
        <p:spPr>
          <a:xfrm>
            <a:off x="505801" y="2571750"/>
            <a:ext cx="1329406" cy="2423200"/>
          </a:xfrm>
          <a:prstGeom prst="rect">
            <a:avLst/>
          </a:prstGeom>
          <a:noFill/>
          <a:ln>
            <a:noFill/>
          </a:ln>
        </p:spPr>
      </p:pic>
      <p:sp>
        <p:nvSpPr>
          <p:cNvPr id="400" name="Google Shape;400;p29"/>
          <p:cNvSpPr txBox="1"/>
          <p:nvPr/>
        </p:nvSpPr>
        <p:spPr>
          <a:xfrm>
            <a:off x="2619550" y="867000"/>
            <a:ext cx="3270000" cy="242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FFFFFF"/>
                </a:solidFill>
                <a:latin typeface="Comic Sans MS"/>
                <a:ea typeface="Comic Sans MS"/>
                <a:cs typeface="Comic Sans MS"/>
                <a:sym typeface="Comic Sans MS"/>
              </a:rPr>
              <a:t>At school, it is important to build healthy relationships with your friends and find people you can talk to when you are upset or need help </a:t>
            </a:r>
            <a:endParaRPr b="0" i="0" sz="1400" u="none" cap="none" strike="noStrike">
              <a:solidFill>
                <a:srgbClr val="FFFFFF"/>
              </a:solidFill>
              <a:latin typeface="Comic Sans MS"/>
              <a:ea typeface="Comic Sans MS"/>
              <a:cs typeface="Comic Sans MS"/>
              <a:sym typeface="Comic Sans MS"/>
            </a:endParaRPr>
          </a:p>
        </p:txBody>
      </p:sp>
      <p:pic>
        <p:nvPicPr>
          <p:cNvPr id="401" name="Google Shape;401;p29"/>
          <p:cNvPicPr preferRelativeResize="0"/>
          <p:nvPr/>
        </p:nvPicPr>
        <p:blipFill rotWithShape="1">
          <a:blip r:embed="rId7">
            <a:alphaModFix/>
          </a:blip>
          <a:srcRect b="0" l="0" r="0" t="0"/>
          <a:stretch/>
        </p:blipFill>
        <p:spPr>
          <a:xfrm>
            <a:off x="3057899" y="3548075"/>
            <a:ext cx="2327000" cy="2165299"/>
          </a:xfrm>
          <a:prstGeom prst="rect">
            <a:avLst/>
          </a:prstGeom>
          <a:noFill/>
          <a:ln>
            <a:noFill/>
          </a:ln>
        </p:spPr>
      </p:pic>
      <p:pic>
        <p:nvPicPr>
          <p:cNvPr descr="Bitmoji Image" id="402" name="Google Shape;402;p29"/>
          <p:cNvPicPr preferRelativeResize="0"/>
          <p:nvPr/>
        </p:nvPicPr>
        <p:blipFill rotWithShape="1">
          <a:blip r:embed="rId8">
            <a:alphaModFix/>
          </a:blip>
          <a:srcRect b="0" l="0" r="0" t="0"/>
          <a:stretch/>
        </p:blipFill>
        <p:spPr>
          <a:xfrm flipH="1">
            <a:off x="5966925" y="1164725"/>
            <a:ext cx="3725900" cy="3725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
          <p:cNvSpPr txBox="1"/>
          <p:nvPr/>
        </p:nvSpPr>
        <p:spPr>
          <a:xfrm>
            <a:off x="1554475" y="1036325"/>
            <a:ext cx="4693800" cy="137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 name="Google Shape;167;p3"/>
          <p:cNvPicPr preferRelativeResize="0"/>
          <p:nvPr/>
        </p:nvPicPr>
        <p:blipFill rotWithShape="1">
          <a:blip r:embed="rId3">
            <a:alphaModFix/>
          </a:blip>
          <a:srcRect b="0" l="0" r="0" t="0"/>
          <a:stretch/>
        </p:blipFill>
        <p:spPr>
          <a:xfrm>
            <a:off x="2918450" y="1883489"/>
            <a:ext cx="2788401" cy="2298286"/>
          </a:xfrm>
          <a:prstGeom prst="rect">
            <a:avLst/>
          </a:prstGeom>
          <a:noFill/>
          <a:ln>
            <a:noFill/>
          </a:ln>
        </p:spPr>
      </p:pic>
      <p:sp>
        <p:nvSpPr>
          <p:cNvPr id="168" name="Google Shape;168;p3"/>
          <p:cNvSpPr txBox="1"/>
          <p:nvPr/>
        </p:nvSpPr>
        <p:spPr>
          <a:xfrm>
            <a:off x="114775" y="224950"/>
            <a:ext cx="2056500" cy="55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0000FF"/>
                </a:solidFill>
                <a:latin typeface="Arial"/>
                <a:ea typeface="Arial"/>
                <a:cs typeface="Arial"/>
                <a:sym typeface="Arial"/>
              </a:rPr>
              <a:t>YOU ARE </a:t>
            </a:r>
            <a:endParaRPr b="0" i="0" sz="2000" u="none" cap="none" strike="noStrike">
              <a:solidFill>
                <a:srgbClr val="0000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0000FF"/>
                </a:solidFill>
                <a:latin typeface="Arial"/>
                <a:ea typeface="Arial"/>
                <a:cs typeface="Arial"/>
                <a:sym typeface="Arial"/>
              </a:rPr>
              <a:t>NOT ALONE</a:t>
            </a:r>
            <a:endParaRPr b="0" i="0" sz="2000" u="none" cap="none" strike="noStrike">
              <a:solidFill>
                <a:srgbClr val="0000FF"/>
              </a:solidFill>
              <a:latin typeface="Arial"/>
              <a:ea typeface="Arial"/>
              <a:cs typeface="Arial"/>
              <a:sym typeface="Arial"/>
            </a:endParaRPr>
          </a:p>
        </p:txBody>
      </p:sp>
      <p:sp>
        <p:nvSpPr>
          <p:cNvPr id="169" name="Google Shape;169;p3"/>
          <p:cNvSpPr txBox="1"/>
          <p:nvPr/>
        </p:nvSpPr>
        <p:spPr>
          <a:xfrm>
            <a:off x="42400" y="4335950"/>
            <a:ext cx="9022200" cy="465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chemeClr val="dk1"/>
                </a:solidFill>
                <a:highlight>
                  <a:srgbClr val="FFFFFF"/>
                </a:highlight>
                <a:latin typeface="Arial"/>
                <a:ea typeface="Arial"/>
                <a:cs typeface="Arial"/>
                <a:sym typeface="Arial"/>
              </a:rPr>
              <a:t> </a:t>
            </a:r>
            <a:r>
              <a:rPr b="1" i="0" lang="en" sz="1600" u="none" cap="none" strike="noStrike">
                <a:solidFill>
                  <a:srgbClr val="4A86E8"/>
                </a:solidFill>
                <a:highlight>
                  <a:srgbClr val="FFFFFF"/>
                </a:highlight>
                <a:latin typeface="Arial"/>
                <a:ea typeface="Arial"/>
                <a:cs typeface="Arial"/>
                <a:sym typeface="Arial"/>
              </a:rPr>
              <a:t>“Always look for the helpers. If you look for the helper... you will know that there is hope” </a:t>
            </a:r>
            <a:r>
              <a:rPr b="1" i="0" lang="en" sz="1700" u="none" cap="none" strike="noStrike">
                <a:solidFill>
                  <a:srgbClr val="4A86E8"/>
                </a:solidFill>
                <a:highlight>
                  <a:srgbClr val="FFFFFF"/>
                </a:highlight>
                <a:latin typeface="Arial"/>
                <a:ea typeface="Arial"/>
                <a:cs typeface="Arial"/>
                <a:sym typeface="Arial"/>
              </a:rPr>
              <a:t>  Mister Rogers</a:t>
            </a:r>
            <a:endParaRPr b="1" i="0" sz="1700" u="none" cap="none" strike="noStrike">
              <a:solidFill>
                <a:srgbClr val="4A86E8"/>
              </a:solidFill>
              <a:highlight>
                <a:srgbClr val="FFFFFF"/>
              </a:highlight>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t/>
            </a:r>
            <a:endParaRPr b="0" i="0" sz="1200" u="none" cap="none" strike="noStrike">
              <a:solidFill>
                <a:schemeClr val="dk1"/>
              </a:solidFill>
              <a:highlight>
                <a:srgbClr val="FFFFFF"/>
              </a:highlight>
              <a:latin typeface="Arial"/>
              <a:ea typeface="Arial"/>
              <a:cs typeface="Arial"/>
              <a:sym typeface="Arial"/>
            </a:endParaRPr>
          </a:p>
        </p:txBody>
      </p:sp>
      <p:sp>
        <p:nvSpPr>
          <p:cNvPr id="170" name="Google Shape;170;p3"/>
          <p:cNvSpPr txBox="1"/>
          <p:nvPr/>
        </p:nvSpPr>
        <p:spPr>
          <a:xfrm>
            <a:off x="6561500" y="224950"/>
            <a:ext cx="2467800" cy="811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0000FF"/>
                </a:solidFill>
                <a:latin typeface="Arial"/>
                <a:ea typeface="Arial"/>
                <a:cs typeface="Arial"/>
                <a:sym typeface="Arial"/>
              </a:rPr>
              <a:t>WE ARE IN THIS TOGETHER </a:t>
            </a:r>
            <a:endParaRPr b="0" i="0" sz="2000" u="none" cap="none" strike="noStrike">
              <a:solidFill>
                <a:srgbClr val="0000FF"/>
              </a:solidFill>
              <a:latin typeface="Arial"/>
              <a:ea typeface="Arial"/>
              <a:cs typeface="Arial"/>
              <a:sym typeface="Arial"/>
            </a:endParaRPr>
          </a:p>
        </p:txBody>
      </p:sp>
      <p:sp>
        <p:nvSpPr>
          <p:cNvPr id="171" name="Google Shape;171;p3"/>
          <p:cNvSpPr/>
          <p:nvPr/>
        </p:nvSpPr>
        <p:spPr>
          <a:xfrm>
            <a:off x="1873938" y="1318024"/>
            <a:ext cx="4973086" cy="411299"/>
          </a:xfrm>
          <a:prstGeom prst="rect">
            <a:avLst/>
          </a:prstGeom>
        </p:spPr>
        <p:txBody>
          <a:bodyPr>
            <a:prstTxWarp prst="textPlain"/>
          </a:bodyPr>
          <a:lstStyle/>
          <a:p>
            <a:pPr lvl="0" algn="ctr"/>
            <a:r>
              <a:rPr b="0" i="0">
                <a:ln cap="flat" cmpd="sng" w="9525">
                  <a:solidFill>
                    <a:srgbClr val="5127FE"/>
                  </a:solidFill>
                  <a:prstDash val="solid"/>
                  <a:round/>
                  <a:headEnd len="sm" w="sm" type="none"/>
                  <a:tailEnd len="sm" w="sm" type="none"/>
                </a:ln>
                <a:solidFill>
                  <a:schemeClr val="lt2"/>
                </a:solidFill>
                <a:latin typeface="Arial"/>
              </a:rPr>
              <a:t>LOOK FOR THE HELPERS</a:t>
            </a:r>
          </a:p>
        </p:txBody>
      </p:sp>
      <p:sp>
        <p:nvSpPr>
          <p:cNvPr id="172" name="Google Shape;172;p3"/>
          <p:cNvSpPr/>
          <p:nvPr/>
        </p:nvSpPr>
        <p:spPr>
          <a:xfrm>
            <a:off x="392175" y="2010900"/>
            <a:ext cx="1900498" cy="1481203"/>
          </a:xfrm>
          <a:prstGeom prst="rect">
            <a:avLst/>
          </a:prstGeom>
        </p:spPr>
        <p:txBody>
          <a:bodyPr>
            <a:prstTxWarp prst="textPlain"/>
          </a:bodyPr>
          <a:lstStyle/>
          <a:p>
            <a:pPr lvl="0" algn="ctr"/>
            <a:r>
              <a:rPr b="0" i="0">
                <a:ln cap="flat" cmpd="sng" w="9525">
                  <a:solidFill>
                    <a:srgbClr val="ED178D"/>
                  </a:solidFill>
                  <a:prstDash val="solid"/>
                  <a:round/>
                  <a:headEnd len="sm" w="sm" type="none"/>
                  <a:tailEnd len="sm" w="sm" type="none"/>
                </a:ln>
                <a:solidFill>
                  <a:schemeClr val="lt2"/>
                </a:solidFill>
                <a:latin typeface="Arial"/>
              </a:rPr>
              <a:t>Feeling Lost</a:t>
            </a:r>
            <a:br>
              <a:rPr b="0" i="0">
                <a:ln cap="flat" cmpd="sng" w="9525">
                  <a:solidFill>
                    <a:srgbClr val="ED178D"/>
                  </a:solidFill>
                  <a:prstDash val="solid"/>
                  <a:round/>
                  <a:headEnd len="sm" w="sm" type="none"/>
                  <a:tailEnd len="sm" w="sm" type="none"/>
                </a:ln>
                <a:solidFill>
                  <a:schemeClr val="lt2"/>
                </a:solidFill>
                <a:latin typeface="Arial"/>
              </a:rPr>
            </a:br>
            <a:r>
              <a:rPr b="0" i="0">
                <a:ln cap="flat" cmpd="sng" w="9525">
                  <a:solidFill>
                    <a:srgbClr val="ED178D"/>
                  </a:solidFill>
                  <a:prstDash val="solid"/>
                  <a:round/>
                  <a:headEnd len="sm" w="sm" type="none"/>
                  <a:tailEnd len="sm" w="sm" type="none"/>
                </a:ln>
                <a:solidFill>
                  <a:schemeClr val="lt2"/>
                </a:solidFill>
                <a:latin typeface="Arial"/>
              </a:rPr>
              <a:t>Extremely sad</a:t>
            </a:r>
            <a:br>
              <a:rPr b="0" i="0">
                <a:ln cap="flat" cmpd="sng" w="9525">
                  <a:solidFill>
                    <a:srgbClr val="ED178D"/>
                  </a:solidFill>
                  <a:prstDash val="solid"/>
                  <a:round/>
                  <a:headEnd len="sm" w="sm" type="none"/>
                  <a:tailEnd len="sm" w="sm" type="none"/>
                </a:ln>
                <a:solidFill>
                  <a:schemeClr val="lt2"/>
                </a:solidFill>
                <a:latin typeface="Arial"/>
              </a:rPr>
            </a:br>
            <a:r>
              <a:rPr b="0" i="0">
                <a:ln cap="flat" cmpd="sng" w="9525">
                  <a:solidFill>
                    <a:srgbClr val="ED178D"/>
                  </a:solidFill>
                  <a:prstDash val="solid"/>
                  <a:round/>
                  <a:headEnd len="sm" w="sm" type="none"/>
                  <a:tailEnd len="sm" w="sm" type="none"/>
                </a:ln>
                <a:solidFill>
                  <a:schemeClr val="lt2"/>
                </a:solidFill>
                <a:latin typeface="Arial"/>
              </a:rPr>
              <a:t>Lonely</a:t>
            </a:r>
            <a:br>
              <a:rPr b="0" i="0">
                <a:ln cap="flat" cmpd="sng" w="9525">
                  <a:solidFill>
                    <a:srgbClr val="ED178D"/>
                  </a:solidFill>
                  <a:prstDash val="solid"/>
                  <a:round/>
                  <a:headEnd len="sm" w="sm" type="none"/>
                  <a:tailEnd len="sm" w="sm" type="none"/>
                </a:ln>
                <a:solidFill>
                  <a:schemeClr val="lt2"/>
                </a:solidFill>
                <a:latin typeface="Arial"/>
              </a:rPr>
            </a:br>
            <a:r>
              <a:rPr b="0" i="0">
                <a:ln cap="flat" cmpd="sng" w="9525">
                  <a:solidFill>
                    <a:srgbClr val="ED178D"/>
                  </a:solidFill>
                  <a:prstDash val="solid"/>
                  <a:round/>
                  <a:headEnd len="sm" w="sm" type="none"/>
                  <a:tailEnd len="sm" w="sm" type="none"/>
                </a:ln>
                <a:solidFill>
                  <a:schemeClr val="lt2"/>
                </a:solidFill>
                <a:latin typeface="Arial"/>
              </a:rPr>
              <a:t>Confused</a:t>
            </a:r>
          </a:p>
        </p:txBody>
      </p:sp>
      <p:sp>
        <p:nvSpPr>
          <p:cNvPr id="173" name="Google Shape;173;p3"/>
          <p:cNvSpPr/>
          <p:nvPr/>
        </p:nvSpPr>
        <p:spPr>
          <a:xfrm>
            <a:off x="6380450" y="1920502"/>
            <a:ext cx="1990895" cy="1662005"/>
          </a:xfrm>
          <a:prstGeom prst="rect">
            <a:avLst/>
          </a:prstGeom>
        </p:spPr>
        <p:txBody>
          <a:bodyPr>
            <a:prstTxWarp prst="textPlain"/>
          </a:bodyPr>
          <a:lstStyle/>
          <a:p>
            <a:pPr lvl="0" algn="ctr"/>
            <a:r>
              <a:rPr b="0" i="0">
                <a:ln cap="flat" cmpd="sng" w="9525">
                  <a:solidFill>
                    <a:srgbClr val="9900FF"/>
                  </a:solidFill>
                  <a:prstDash val="solid"/>
                  <a:round/>
                  <a:headEnd len="sm" w="sm" type="none"/>
                  <a:tailEnd len="sm" w="sm" type="none"/>
                </a:ln>
                <a:solidFill>
                  <a:schemeClr val="lt2"/>
                </a:solidFill>
                <a:latin typeface="Arial"/>
              </a:rPr>
              <a:t>Then you </a:t>
            </a:r>
            <a:br>
              <a:rPr b="0" i="0">
                <a:ln cap="flat" cmpd="sng" w="9525">
                  <a:solidFill>
                    <a:srgbClr val="9900FF"/>
                  </a:solidFill>
                  <a:prstDash val="solid"/>
                  <a:round/>
                  <a:headEnd len="sm" w="sm" type="none"/>
                  <a:tailEnd len="sm" w="sm" type="none"/>
                </a:ln>
                <a:solidFill>
                  <a:schemeClr val="lt2"/>
                </a:solidFill>
                <a:latin typeface="Arial"/>
              </a:rPr>
            </a:br>
            <a:r>
              <a:rPr b="0" i="0">
                <a:ln cap="flat" cmpd="sng" w="9525">
                  <a:solidFill>
                    <a:srgbClr val="9900FF"/>
                  </a:solidFill>
                  <a:prstDash val="solid"/>
                  <a:round/>
                  <a:headEnd len="sm" w="sm" type="none"/>
                  <a:tailEnd len="sm" w="sm" type="none"/>
                </a:ln>
                <a:solidFill>
                  <a:schemeClr val="lt2"/>
                </a:solidFill>
                <a:latin typeface="Arial"/>
              </a:rPr>
              <a:t>may need</a:t>
            </a:r>
            <a:br>
              <a:rPr b="0" i="0">
                <a:ln cap="flat" cmpd="sng" w="9525">
                  <a:solidFill>
                    <a:srgbClr val="9900FF"/>
                  </a:solidFill>
                  <a:prstDash val="solid"/>
                  <a:round/>
                  <a:headEnd len="sm" w="sm" type="none"/>
                  <a:tailEnd len="sm" w="sm" type="none"/>
                </a:ln>
                <a:solidFill>
                  <a:schemeClr val="lt2"/>
                </a:solidFill>
                <a:latin typeface="Arial"/>
              </a:rPr>
            </a:br>
            <a:r>
              <a:rPr b="0" i="0">
                <a:ln cap="flat" cmpd="sng" w="9525">
                  <a:solidFill>
                    <a:srgbClr val="9900FF"/>
                  </a:solidFill>
                  <a:prstDash val="solid"/>
                  <a:round/>
                  <a:headEnd len="sm" w="sm" type="none"/>
                  <a:tailEnd len="sm" w="sm" type="none"/>
                </a:ln>
                <a:solidFill>
                  <a:schemeClr val="lt2"/>
                </a:solidFill>
                <a:latin typeface="Arial"/>
              </a:rPr>
              <a:t>to talk to a</a:t>
            </a:r>
            <a:br>
              <a:rPr b="0" i="0">
                <a:ln cap="flat" cmpd="sng" w="9525">
                  <a:solidFill>
                    <a:srgbClr val="9900FF"/>
                  </a:solidFill>
                  <a:prstDash val="solid"/>
                  <a:round/>
                  <a:headEnd len="sm" w="sm" type="none"/>
                  <a:tailEnd len="sm" w="sm" type="none"/>
                </a:ln>
                <a:solidFill>
                  <a:schemeClr val="lt2"/>
                </a:solidFill>
                <a:latin typeface="Arial"/>
              </a:rPr>
            </a:br>
            <a:r>
              <a:rPr b="0" i="0">
                <a:ln cap="flat" cmpd="sng" w="9525">
                  <a:solidFill>
                    <a:srgbClr val="9900FF"/>
                  </a:solidFill>
                  <a:prstDash val="solid"/>
                  <a:round/>
                  <a:headEnd len="sm" w="sm" type="none"/>
                  <a:tailEnd len="sm" w="sm" type="none"/>
                </a:ln>
                <a:solidFill>
                  <a:schemeClr val="lt2"/>
                </a:solidFill>
                <a:latin typeface="Arial"/>
              </a:rPr>
              <a:t>HELPER</a:t>
            </a:r>
          </a:p>
        </p:txBody>
      </p:sp>
      <p:pic>
        <p:nvPicPr>
          <p:cNvPr id="174" name="Google Shape;174;p3"/>
          <p:cNvPicPr preferRelativeResize="0"/>
          <p:nvPr/>
        </p:nvPicPr>
        <p:blipFill rotWithShape="1">
          <a:blip r:embed="rId4">
            <a:alphaModFix/>
          </a:blip>
          <a:srcRect b="0" l="0" r="0" t="0"/>
          <a:stretch/>
        </p:blipFill>
        <p:spPr>
          <a:xfrm>
            <a:off x="3269925" y="171915"/>
            <a:ext cx="2085449" cy="109485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6" name="Shape 406"/>
        <p:cNvGrpSpPr/>
        <p:nvPr/>
      </p:nvGrpSpPr>
      <p:grpSpPr>
        <a:xfrm>
          <a:off x="0" y="0"/>
          <a:ext cx="0" cy="0"/>
          <a:chOff x="0" y="0"/>
          <a:chExt cx="0" cy="0"/>
        </a:xfrm>
      </p:grpSpPr>
      <p:sp>
        <p:nvSpPr>
          <p:cNvPr id="407" name="Google Shape;407;p30"/>
          <p:cNvSpPr txBox="1"/>
          <p:nvPr/>
        </p:nvSpPr>
        <p:spPr>
          <a:xfrm>
            <a:off x="1854750" y="649450"/>
            <a:ext cx="5434500" cy="49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FFFFFF"/>
                </a:solidFill>
                <a:highlight>
                  <a:srgbClr val="FF00FF"/>
                </a:highlight>
                <a:latin typeface="Comic Sans MS"/>
                <a:ea typeface="Comic Sans MS"/>
                <a:cs typeface="Comic Sans MS"/>
                <a:sym typeface="Comic Sans MS"/>
              </a:rPr>
              <a:t>Responsible Decision Making Skills</a:t>
            </a:r>
            <a:endParaRPr b="0" i="0" sz="2500" u="none" cap="none" strike="noStrike">
              <a:solidFill>
                <a:srgbClr val="FFFFFF"/>
              </a:solidFill>
              <a:highlight>
                <a:srgbClr val="FF00FF"/>
              </a:highlight>
              <a:latin typeface="Comic Sans MS"/>
              <a:ea typeface="Comic Sans MS"/>
              <a:cs typeface="Comic Sans MS"/>
              <a:sym typeface="Comic Sans MS"/>
            </a:endParaRPr>
          </a:p>
        </p:txBody>
      </p:sp>
      <p:sp>
        <p:nvSpPr>
          <p:cNvPr id="408" name="Google Shape;408;p30"/>
          <p:cNvSpPr txBox="1"/>
          <p:nvPr/>
        </p:nvSpPr>
        <p:spPr>
          <a:xfrm>
            <a:off x="2264550" y="0"/>
            <a:ext cx="4614900" cy="780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 sz="3800" u="none" cap="none" strike="noStrike">
                <a:solidFill>
                  <a:srgbClr val="FF0000"/>
                </a:solidFill>
                <a:latin typeface="Comic Sans MS"/>
                <a:ea typeface="Comic Sans MS"/>
                <a:cs typeface="Comic Sans MS"/>
                <a:sym typeface="Comic Sans MS"/>
              </a:rPr>
              <a:t>C</a:t>
            </a:r>
            <a:r>
              <a:rPr b="1" i="0" lang="en" sz="3800" u="none" cap="none" strike="noStrike">
                <a:solidFill>
                  <a:srgbClr val="FF6F00"/>
                </a:solidFill>
                <a:latin typeface="Comic Sans MS"/>
                <a:ea typeface="Comic Sans MS"/>
                <a:cs typeface="Comic Sans MS"/>
                <a:sym typeface="Comic Sans MS"/>
              </a:rPr>
              <a:t>o</a:t>
            </a:r>
            <a:r>
              <a:rPr b="1" i="0" lang="en" sz="3800" u="none" cap="none" strike="noStrike">
                <a:solidFill>
                  <a:srgbClr val="FFDF00"/>
                </a:solidFill>
                <a:latin typeface="Comic Sans MS"/>
                <a:ea typeface="Comic Sans MS"/>
                <a:cs typeface="Comic Sans MS"/>
                <a:sym typeface="Comic Sans MS"/>
              </a:rPr>
              <a:t>m</a:t>
            </a:r>
            <a:r>
              <a:rPr b="1" i="0" lang="en" sz="3800" u="none" cap="none" strike="noStrike">
                <a:solidFill>
                  <a:srgbClr val="AEFF00"/>
                </a:solidFill>
                <a:latin typeface="Comic Sans MS"/>
                <a:ea typeface="Comic Sans MS"/>
                <a:cs typeface="Comic Sans MS"/>
                <a:sym typeface="Comic Sans MS"/>
              </a:rPr>
              <a:t>p</a:t>
            </a:r>
            <a:r>
              <a:rPr b="1" i="0" lang="en" sz="3800" u="none" cap="none" strike="noStrike">
                <a:solidFill>
                  <a:srgbClr val="3EFF00"/>
                </a:solidFill>
                <a:latin typeface="Comic Sans MS"/>
                <a:ea typeface="Comic Sans MS"/>
                <a:cs typeface="Comic Sans MS"/>
                <a:sym typeface="Comic Sans MS"/>
              </a:rPr>
              <a:t>e</a:t>
            </a:r>
            <a:r>
              <a:rPr b="1" i="0" lang="en" sz="3800" u="none" cap="none" strike="noStrike">
                <a:solidFill>
                  <a:srgbClr val="00FF31"/>
                </a:solidFill>
                <a:latin typeface="Comic Sans MS"/>
                <a:ea typeface="Comic Sans MS"/>
                <a:cs typeface="Comic Sans MS"/>
                <a:sym typeface="Comic Sans MS"/>
              </a:rPr>
              <a:t>t</a:t>
            </a:r>
            <a:r>
              <a:rPr b="1" i="0" lang="en" sz="3800" u="none" cap="none" strike="noStrike">
                <a:solidFill>
                  <a:srgbClr val="00FFA0"/>
                </a:solidFill>
                <a:latin typeface="Comic Sans MS"/>
                <a:ea typeface="Comic Sans MS"/>
                <a:cs typeface="Comic Sans MS"/>
                <a:sym typeface="Comic Sans MS"/>
              </a:rPr>
              <a:t>e</a:t>
            </a:r>
            <a:r>
              <a:rPr b="1" i="0" lang="en" sz="3800" u="none" cap="none" strike="noStrike">
                <a:solidFill>
                  <a:srgbClr val="00EDFF"/>
                </a:solidFill>
                <a:latin typeface="Comic Sans MS"/>
                <a:ea typeface="Comic Sans MS"/>
                <a:cs typeface="Comic Sans MS"/>
                <a:sym typeface="Comic Sans MS"/>
              </a:rPr>
              <a:t>n</a:t>
            </a:r>
            <a:r>
              <a:rPr b="1" i="0" lang="en" sz="3800" u="none" cap="none" strike="noStrike">
                <a:solidFill>
                  <a:srgbClr val="007DFF"/>
                </a:solidFill>
                <a:latin typeface="Comic Sans MS"/>
                <a:ea typeface="Comic Sans MS"/>
                <a:cs typeface="Comic Sans MS"/>
                <a:sym typeface="Comic Sans MS"/>
              </a:rPr>
              <a:t>c</a:t>
            </a:r>
            <a:r>
              <a:rPr b="1" i="0" lang="en" sz="3800" u="none" cap="none" strike="noStrike">
                <a:solidFill>
                  <a:srgbClr val="000DFF"/>
                </a:solidFill>
                <a:latin typeface="Comic Sans MS"/>
                <a:ea typeface="Comic Sans MS"/>
                <a:cs typeface="Comic Sans MS"/>
                <a:sym typeface="Comic Sans MS"/>
              </a:rPr>
              <a:t>y</a:t>
            </a:r>
            <a:r>
              <a:rPr b="1" i="0" lang="en" sz="3800" u="none" cap="none" strike="noStrike">
                <a:solidFill>
                  <a:srgbClr val="6200FF"/>
                </a:solidFill>
                <a:latin typeface="Comic Sans MS"/>
                <a:ea typeface="Comic Sans MS"/>
                <a:cs typeface="Comic Sans MS"/>
                <a:sym typeface="Comic Sans MS"/>
              </a:rPr>
              <a:t> </a:t>
            </a:r>
            <a:r>
              <a:rPr b="1" i="0" lang="en" sz="3800" u="none" cap="none" strike="noStrike">
                <a:solidFill>
                  <a:srgbClr val="D100FF"/>
                </a:solidFill>
                <a:latin typeface="Comic Sans MS"/>
                <a:ea typeface="Comic Sans MS"/>
                <a:cs typeface="Comic Sans MS"/>
                <a:sym typeface="Comic Sans MS"/>
              </a:rPr>
              <a:t>#</a:t>
            </a:r>
            <a:r>
              <a:rPr b="1" i="0" lang="en" sz="3800" u="none" cap="none" strike="noStrike">
                <a:solidFill>
                  <a:srgbClr val="FF00BC"/>
                </a:solidFill>
                <a:latin typeface="Comic Sans MS"/>
                <a:ea typeface="Comic Sans MS"/>
                <a:cs typeface="Comic Sans MS"/>
                <a:sym typeface="Comic Sans MS"/>
              </a:rPr>
              <a:t>5</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31"/>
          <p:cNvPicPr preferRelativeResize="0"/>
          <p:nvPr/>
        </p:nvPicPr>
        <p:blipFill rotWithShape="1">
          <a:blip r:embed="rId3">
            <a:alphaModFix/>
          </a:blip>
          <a:srcRect b="0" l="0" r="0" t="0"/>
          <a:stretch/>
        </p:blipFill>
        <p:spPr>
          <a:xfrm>
            <a:off x="0" y="0"/>
            <a:ext cx="6476100" cy="5143500"/>
          </a:xfrm>
          <a:prstGeom prst="rect">
            <a:avLst/>
          </a:prstGeom>
          <a:noFill/>
          <a:ln>
            <a:noFill/>
          </a:ln>
        </p:spPr>
      </p:pic>
      <p:pic>
        <p:nvPicPr>
          <p:cNvPr id="414" name="Google Shape;414;p31"/>
          <p:cNvPicPr preferRelativeResize="0"/>
          <p:nvPr/>
        </p:nvPicPr>
        <p:blipFill rotWithShape="1">
          <a:blip r:embed="rId4">
            <a:alphaModFix/>
          </a:blip>
          <a:srcRect b="0" l="0" r="0" t="0"/>
          <a:stretch/>
        </p:blipFill>
        <p:spPr>
          <a:xfrm>
            <a:off x="6429525" y="37138"/>
            <a:ext cx="2714475" cy="5069225"/>
          </a:xfrm>
          <a:prstGeom prst="rect">
            <a:avLst/>
          </a:prstGeom>
          <a:noFill/>
          <a:ln>
            <a:noFill/>
          </a:ln>
        </p:spPr>
      </p:pic>
      <p:sp>
        <p:nvSpPr>
          <p:cNvPr id="415" name="Google Shape;415;p31"/>
          <p:cNvSpPr txBox="1"/>
          <p:nvPr/>
        </p:nvSpPr>
        <p:spPr>
          <a:xfrm>
            <a:off x="130000" y="74275"/>
            <a:ext cx="2432700" cy="399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n" sz="2100" u="none" cap="none" strike="noStrike">
                <a:solidFill>
                  <a:srgbClr val="00FF00"/>
                </a:solidFill>
                <a:latin typeface="Playfair Display"/>
                <a:ea typeface="Playfair Display"/>
                <a:cs typeface="Playfair Display"/>
                <a:sym typeface="Playfair Display"/>
              </a:rPr>
              <a:t>Responsible decision-making</a:t>
            </a:r>
            <a:r>
              <a:rPr b="1" i="0" lang="en" sz="2700" u="none" cap="none" strike="noStrike">
                <a:solidFill>
                  <a:srgbClr val="00FFFF"/>
                </a:solidFill>
                <a:latin typeface="Playfair Display"/>
                <a:ea typeface="Playfair Display"/>
                <a:cs typeface="Playfair Display"/>
                <a:sym typeface="Playfair Display"/>
              </a:rPr>
              <a:t> means gathering information to make decisions.</a:t>
            </a:r>
            <a:r>
              <a:rPr b="1" i="0" lang="en" sz="2700" u="none" cap="none" strike="noStrike">
                <a:solidFill>
                  <a:schemeClr val="dk1"/>
                </a:solidFill>
                <a:latin typeface="Arial"/>
                <a:ea typeface="Arial"/>
                <a:cs typeface="Arial"/>
                <a:sym typeface="Arial"/>
              </a:rPr>
              <a:t> </a:t>
            </a:r>
            <a:endParaRPr b="1" i="0" sz="27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419" name="Shape 419"/>
        <p:cNvGrpSpPr/>
        <p:nvPr/>
      </p:nvGrpSpPr>
      <p:grpSpPr>
        <a:xfrm>
          <a:off x="0" y="0"/>
          <a:ext cx="0" cy="0"/>
          <a:chOff x="0" y="0"/>
          <a:chExt cx="0" cy="0"/>
        </a:xfrm>
      </p:grpSpPr>
      <p:pic>
        <p:nvPicPr>
          <p:cNvPr descr="Let's discuss the 5th core SEL skill - responsible decision making skills! &#10;&#10;Reflection Questions&#10;1. What personal value (like trust or loyalty) is important to you and why?&#10;2. Predict what might happen if Tim skips his class?&#10;3. Can you think of a time when you had to delay doing something fun because you had chores or work to do? Tell us about it!&#10;________________________________________&#10;&#10;Don’t forget to like, comment, and subscribe  to our channel  @lessonsforsel  so you don’t miss future videos!&#10;___________________________________&#10;&#10;Our website is www.lessonsforsel.com&#10;&#10;All digital downloads are now 50% off and only $20!! Visit our website to take advantage of this special deal!&#10;&#10;Follow Lessons for SEL on social media...&#10;*FACEBOOK: https://www.facebook.com/lessonsforsel/&#10;*TWITTER: https://twitter.com/LessonsForSEL&#10;*INSTAGRAM: https://www.instagram.com/lessonsforsel/&#10;&#10;#lessonsforsel #SEL #SocialEmotionalLearning" id="420" name="Google Shape;420;p32" title="SOCIAL EMOTIONAL LEARNING VIDEO LESSONS: WEEK 9 - MAKING GOOD CHOICES">
            <a:hlinkClick r:id="rId3"/>
          </p:cNvPr>
          <p:cNvPicPr preferRelativeResize="0"/>
          <p:nvPr/>
        </p:nvPicPr>
        <p:blipFill rotWithShape="1">
          <a:blip r:embed="rId4">
            <a:alphaModFix/>
          </a:blip>
          <a:srcRect b="0" l="0" r="0" t="0"/>
          <a:stretch/>
        </p:blipFill>
        <p:spPr>
          <a:xfrm>
            <a:off x="1723238" y="487000"/>
            <a:ext cx="5697524" cy="4273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4" name="Shape 424"/>
        <p:cNvGrpSpPr/>
        <p:nvPr/>
      </p:nvGrpSpPr>
      <p:grpSpPr>
        <a:xfrm>
          <a:off x="0" y="0"/>
          <a:ext cx="0" cy="0"/>
          <a:chOff x="0" y="0"/>
          <a:chExt cx="0" cy="0"/>
        </a:xfrm>
      </p:grpSpPr>
      <p:sp>
        <p:nvSpPr>
          <p:cNvPr id="425" name="Google Shape;425;p33"/>
          <p:cNvSpPr txBox="1"/>
          <p:nvPr/>
        </p:nvSpPr>
        <p:spPr>
          <a:xfrm>
            <a:off x="710075" y="1173075"/>
            <a:ext cx="7370700" cy="24459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5000"/>
              </a:lnSpc>
              <a:spcBef>
                <a:spcPts val="0"/>
              </a:spcBef>
              <a:spcAft>
                <a:spcPts val="0"/>
              </a:spcAft>
              <a:buClr>
                <a:srgbClr val="000000"/>
              </a:buClr>
              <a:buSzPts val="1900"/>
              <a:buFont typeface="Playfair Display"/>
              <a:buChar char="●"/>
            </a:pPr>
            <a:r>
              <a:rPr b="1" i="1" lang="en" sz="1900" u="none" cap="none" strike="noStrike">
                <a:solidFill>
                  <a:srgbClr val="000000"/>
                </a:solidFill>
                <a:latin typeface="Playfair Display"/>
                <a:ea typeface="Playfair Display"/>
                <a:cs typeface="Playfair Display"/>
                <a:sym typeface="Playfair Display"/>
              </a:rPr>
              <a:t>Decisions are made after you have considered ethical standards, safety concerns, social norms, evaluation of consequences, and the well-being of self and others.</a:t>
            </a:r>
            <a:endParaRPr b="1" i="1" sz="1900" u="none" cap="none" strike="noStrike">
              <a:solidFill>
                <a:srgbClr val="000000"/>
              </a:solidFill>
              <a:latin typeface="Playfair Display"/>
              <a:ea typeface="Playfair Display"/>
              <a:cs typeface="Playfair Display"/>
              <a:sym typeface="Playfair Display"/>
            </a:endParaRPr>
          </a:p>
          <a:p>
            <a:pPr indent="0" lvl="0" marL="457200" marR="0" rtl="0" algn="l">
              <a:lnSpc>
                <a:spcPct val="115000"/>
              </a:lnSpc>
              <a:spcBef>
                <a:spcPts val="1200"/>
              </a:spcBef>
              <a:spcAft>
                <a:spcPts val="0"/>
              </a:spcAft>
              <a:buClr>
                <a:srgbClr val="000000"/>
              </a:buClr>
              <a:buSzPts val="1000"/>
              <a:buFont typeface="Arial"/>
              <a:buNone/>
            </a:pPr>
            <a:r>
              <a:t/>
            </a:r>
            <a:endParaRPr b="1" i="1" sz="1000" u="none" cap="none" strike="noStrike">
              <a:solidFill>
                <a:srgbClr val="000000"/>
              </a:solidFill>
              <a:latin typeface="Playfair Display"/>
              <a:ea typeface="Playfair Display"/>
              <a:cs typeface="Playfair Display"/>
              <a:sym typeface="Playfair Display"/>
            </a:endParaRPr>
          </a:p>
          <a:p>
            <a:pPr indent="-349250" lvl="0" marL="457200" marR="0" rtl="0" algn="l">
              <a:lnSpc>
                <a:spcPct val="115000"/>
              </a:lnSpc>
              <a:spcBef>
                <a:spcPts val="1200"/>
              </a:spcBef>
              <a:spcAft>
                <a:spcPts val="0"/>
              </a:spcAft>
              <a:buClr>
                <a:srgbClr val="000000"/>
              </a:buClr>
              <a:buSzPts val="1900"/>
              <a:buFont typeface="Playfair Display"/>
              <a:buChar char="●"/>
            </a:pPr>
            <a:r>
              <a:rPr b="1" i="1" lang="en" sz="1900" u="none" cap="none" strike="noStrike">
                <a:solidFill>
                  <a:srgbClr val="000000"/>
                </a:solidFill>
                <a:latin typeface="Playfair Display"/>
                <a:ea typeface="Playfair Display"/>
                <a:cs typeface="Playfair Display"/>
                <a:sym typeface="Playfair Display"/>
              </a:rPr>
              <a:t>You should feel good about the decisions you make and typically expect a positive outcome.</a:t>
            </a:r>
            <a:endParaRPr b="1" i="0" sz="2100" u="none" cap="none" strike="noStrike">
              <a:solidFill>
                <a:srgbClr val="000000"/>
              </a:solidFill>
              <a:latin typeface="Playfair Display"/>
              <a:ea typeface="Playfair Display"/>
              <a:cs typeface="Playfair Display"/>
              <a:sym typeface="Playfair Display"/>
            </a:endParaRPr>
          </a:p>
        </p:txBody>
      </p:sp>
      <p:sp>
        <p:nvSpPr>
          <p:cNvPr id="426" name="Google Shape;426;p33"/>
          <p:cNvSpPr txBox="1"/>
          <p:nvPr/>
        </p:nvSpPr>
        <p:spPr>
          <a:xfrm>
            <a:off x="1165750" y="471400"/>
            <a:ext cx="7370700" cy="991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2600"/>
              <a:buFont typeface="Arial"/>
              <a:buNone/>
            </a:pPr>
            <a:r>
              <a:rPr b="1" i="1" lang="en" sz="2600" u="none" cap="none" strike="noStrike">
                <a:solidFill>
                  <a:srgbClr val="CC0000"/>
                </a:solidFill>
                <a:latin typeface="Playfair Display"/>
                <a:ea typeface="Playfair Display"/>
                <a:cs typeface="Playfair Display"/>
                <a:sym typeface="Playfair Display"/>
              </a:rPr>
              <a:t>Responsible Decision-Making happens when...</a:t>
            </a:r>
            <a:r>
              <a:rPr b="0" i="1" lang="en" sz="2600" u="none" cap="none" strike="noStrike">
                <a:solidFill>
                  <a:srgbClr val="CC0000"/>
                </a:solidFill>
                <a:latin typeface="Playfair Display"/>
                <a:ea typeface="Playfair Display"/>
                <a:cs typeface="Playfair Display"/>
                <a:sym typeface="Playfair Display"/>
              </a:rPr>
              <a:t> </a:t>
            </a:r>
            <a:endParaRPr b="0" i="0" sz="2600" u="none" cap="none" strike="noStrike">
              <a:solidFill>
                <a:srgbClr val="CC0000"/>
              </a:solidFill>
              <a:latin typeface="Playfair Display"/>
              <a:ea typeface="Playfair Display"/>
              <a:cs typeface="Playfair Display"/>
              <a:sym typeface="Playfair Displ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0" name="Shape 430"/>
        <p:cNvGrpSpPr/>
        <p:nvPr/>
      </p:nvGrpSpPr>
      <p:grpSpPr>
        <a:xfrm>
          <a:off x="0" y="0"/>
          <a:ext cx="0" cy="0"/>
          <a:chOff x="0" y="0"/>
          <a:chExt cx="0" cy="0"/>
        </a:xfrm>
      </p:grpSpPr>
      <p:sp>
        <p:nvSpPr>
          <p:cNvPr id="431" name="Google Shape;431;p34"/>
          <p:cNvSpPr txBox="1"/>
          <p:nvPr/>
        </p:nvSpPr>
        <p:spPr>
          <a:xfrm>
            <a:off x="902850" y="2165675"/>
            <a:ext cx="7338300" cy="2474400"/>
          </a:xfrm>
          <a:prstGeom prst="rect">
            <a:avLst/>
          </a:prstGeom>
          <a:noFill/>
          <a:ln cap="flat" cmpd="sng" w="28575">
            <a:solidFill>
              <a:srgbClr val="FF6F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n" sz="2000" u="none" cap="none" strike="noStrike">
                <a:solidFill>
                  <a:srgbClr val="FF00BC"/>
                </a:solidFill>
                <a:latin typeface="Playfair Display"/>
                <a:ea typeface="Playfair Display"/>
                <a:cs typeface="Playfair Display"/>
                <a:sym typeface="Playfair Display"/>
              </a:rPr>
              <a:t>At times, your peers may influence your decisions. You may want to make a decision in order to impress your friends or not to feel embarrassed. </a:t>
            </a:r>
            <a:endParaRPr b="1" i="0" sz="2000" u="none" cap="none" strike="noStrike">
              <a:solidFill>
                <a:srgbClr val="FF00BC"/>
              </a:solidFill>
              <a:latin typeface="Playfair Display"/>
              <a:ea typeface="Playfair Display"/>
              <a:cs typeface="Playfair Display"/>
              <a:sym typeface="Playfair Display"/>
            </a:endParaRPr>
          </a:p>
          <a:p>
            <a:pPr indent="0" lvl="0" marL="0" marR="0" rtl="0" algn="l">
              <a:lnSpc>
                <a:spcPct val="115000"/>
              </a:lnSpc>
              <a:spcBef>
                <a:spcPts val="1200"/>
              </a:spcBef>
              <a:spcAft>
                <a:spcPts val="0"/>
              </a:spcAft>
              <a:buClr>
                <a:schemeClr val="dk1"/>
              </a:buClr>
              <a:buSzPts val="1100"/>
              <a:buFont typeface="Arial"/>
              <a:buNone/>
            </a:pPr>
            <a:r>
              <a:rPr b="1" i="0" lang="en" sz="2600" u="none" cap="none" strike="noStrike">
                <a:solidFill>
                  <a:srgbClr val="FF00BC"/>
                </a:solidFill>
                <a:latin typeface="Playfair Display"/>
                <a:ea typeface="Playfair Display"/>
                <a:cs typeface="Playfair Display"/>
                <a:sym typeface="Playfair Display"/>
              </a:rPr>
              <a:t>Bottom line... </a:t>
            </a:r>
            <a:endParaRPr b="1" i="0" sz="2600" u="none" cap="none" strike="noStrike">
              <a:solidFill>
                <a:srgbClr val="FF00BC"/>
              </a:solidFill>
              <a:latin typeface="Playfair Display"/>
              <a:ea typeface="Playfair Display"/>
              <a:cs typeface="Playfair Display"/>
              <a:sym typeface="Playfair Display"/>
            </a:endParaRPr>
          </a:p>
          <a:p>
            <a:pPr indent="0" lvl="0" marL="0" marR="0" rtl="0" algn="l">
              <a:lnSpc>
                <a:spcPct val="115000"/>
              </a:lnSpc>
              <a:spcBef>
                <a:spcPts val="1200"/>
              </a:spcBef>
              <a:spcAft>
                <a:spcPts val="0"/>
              </a:spcAft>
              <a:buClr>
                <a:schemeClr val="dk1"/>
              </a:buClr>
              <a:buSzPts val="1100"/>
              <a:buFont typeface="Arial"/>
              <a:buNone/>
            </a:pPr>
            <a:r>
              <a:rPr b="1" i="0" lang="en" sz="2000" u="none" cap="none" strike="noStrike">
                <a:solidFill>
                  <a:srgbClr val="FF00BC"/>
                </a:solidFill>
                <a:latin typeface="Playfair Display"/>
                <a:ea typeface="Playfair Display"/>
                <a:cs typeface="Playfair Display"/>
                <a:sym typeface="Playfair Display"/>
              </a:rPr>
              <a:t>Think first, weigh your options, and then decide.</a:t>
            </a:r>
            <a:endParaRPr b="1" i="0" sz="2000" u="none" cap="none" strike="noStrike">
              <a:solidFill>
                <a:srgbClr val="FF00BC"/>
              </a:solidFill>
              <a:latin typeface="Playfair Display"/>
              <a:ea typeface="Playfair Display"/>
              <a:cs typeface="Playfair Display"/>
              <a:sym typeface="Playfair Display"/>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pic>
        <p:nvPicPr>
          <p:cNvPr descr="Clientmoji" id="432" name="Google Shape;432;p34"/>
          <p:cNvPicPr preferRelativeResize="0"/>
          <p:nvPr/>
        </p:nvPicPr>
        <p:blipFill rotWithShape="1">
          <a:blip r:embed="rId4">
            <a:alphaModFix/>
          </a:blip>
          <a:srcRect b="0" l="0" r="0" t="0"/>
          <a:stretch/>
        </p:blipFill>
        <p:spPr>
          <a:xfrm>
            <a:off x="3370825" y="0"/>
            <a:ext cx="2151650" cy="21516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6" name="Shape 436"/>
        <p:cNvGrpSpPr/>
        <p:nvPr/>
      </p:nvGrpSpPr>
      <p:grpSpPr>
        <a:xfrm>
          <a:off x="0" y="0"/>
          <a:ext cx="0" cy="0"/>
          <a:chOff x="0" y="0"/>
          <a:chExt cx="0" cy="0"/>
        </a:xfrm>
      </p:grpSpPr>
      <p:pic>
        <p:nvPicPr>
          <p:cNvPr id="437" name="Google Shape;437;p35"/>
          <p:cNvPicPr preferRelativeResize="0"/>
          <p:nvPr/>
        </p:nvPicPr>
        <p:blipFill rotWithShape="1">
          <a:blip r:embed="rId4">
            <a:alphaModFix/>
          </a:blip>
          <a:srcRect b="0" l="0" r="0" t="0"/>
          <a:stretch/>
        </p:blipFill>
        <p:spPr>
          <a:xfrm>
            <a:off x="2157275" y="152400"/>
            <a:ext cx="5258474" cy="3301350"/>
          </a:xfrm>
          <a:prstGeom prst="rect">
            <a:avLst/>
          </a:prstGeom>
          <a:noFill/>
          <a:ln>
            <a:noFill/>
          </a:ln>
        </p:spPr>
      </p:pic>
      <p:sp>
        <p:nvSpPr>
          <p:cNvPr id="438" name="Google Shape;438;p35"/>
          <p:cNvSpPr txBox="1"/>
          <p:nvPr/>
        </p:nvSpPr>
        <p:spPr>
          <a:xfrm>
            <a:off x="2562450" y="445650"/>
            <a:ext cx="4270800" cy="2302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0" i="0" lang="en" sz="1500" u="none" cap="none" strike="noStrike">
                <a:solidFill>
                  <a:srgbClr val="FFDF00"/>
                </a:solidFill>
                <a:latin typeface="Comic Sans MS"/>
                <a:ea typeface="Comic Sans MS"/>
                <a:cs typeface="Comic Sans MS"/>
                <a:sym typeface="Comic Sans MS"/>
              </a:rPr>
              <a:t>When it comes time to make a decision you need to follow these simple steps. </a:t>
            </a:r>
            <a:endParaRPr b="0" i="0" sz="1500" u="none" cap="none" strike="noStrike">
              <a:solidFill>
                <a:srgbClr val="FFDF00"/>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chemeClr val="lt1"/>
              </a:buClr>
              <a:buSzPts val="1500"/>
              <a:buFont typeface="Comic Sans MS"/>
              <a:buAutoNum type="arabicPeriod"/>
            </a:pPr>
            <a:r>
              <a:rPr b="0" i="0" lang="en" sz="1500" u="none" cap="none" strike="noStrike">
                <a:solidFill>
                  <a:srgbClr val="F1C232"/>
                </a:solidFill>
                <a:latin typeface="Comic Sans MS"/>
                <a:ea typeface="Comic Sans MS"/>
                <a:cs typeface="Comic Sans MS"/>
                <a:sym typeface="Comic Sans MS"/>
              </a:rPr>
              <a:t>Identify</a:t>
            </a:r>
            <a:r>
              <a:rPr b="0" i="0" lang="en" sz="1500" u="none" cap="none" strike="noStrike">
                <a:solidFill>
                  <a:schemeClr val="lt1"/>
                </a:solidFill>
                <a:latin typeface="Comic Sans MS"/>
                <a:ea typeface="Comic Sans MS"/>
                <a:cs typeface="Comic Sans MS"/>
                <a:sym typeface="Comic Sans MS"/>
              </a:rPr>
              <a:t> the decision to be made</a:t>
            </a:r>
            <a:endParaRPr b="0" i="0" sz="1500" u="none" cap="none" strike="noStrike">
              <a:solidFill>
                <a:schemeClr val="lt1"/>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chemeClr val="lt1"/>
              </a:buClr>
              <a:buSzPts val="1500"/>
              <a:buFont typeface="Comic Sans MS"/>
              <a:buAutoNum type="arabicPeriod"/>
            </a:pPr>
            <a:r>
              <a:rPr b="0" i="0" lang="en" sz="1500" u="none" cap="none" strike="noStrike">
                <a:solidFill>
                  <a:srgbClr val="E69138"/>
                </a:solidFill>
                <a:latin typeface="Comic Sans MS"/>
                <a:ea typeface="Comic Sans MS"/>
                <a:cs typeface="Comic Sans MS"/>
                <a:sym typeface="Comic Sans MS"/>
              </a:rPr>
              <a:t>Consider</a:t>
            </a:r>
            <a:r>
              <a:rPr b="0" i="0" lang="en" sz="1500" u="none" cap="none" strike="noStrike">
                <a:solidFill>
                  <a:schemeClr val="lt1"/>
                </a:solidFill>
                <a:latin typeface="Comic Sans MS"/>
                <a:ea typeface="Comic Sans MS"/>
                <a:cs typeface="Comic Sans MS"/>
                <a:sym typeface="Comic Sans MS"/>
              </a:rPr>
              <a:t> possible options </a:t>
            </a:r>
            <a:endParaRPr b="0" i="0" sz="1500" u="none" cap="none" strike="noStrike">
              <a:solidFill>
                <a:schemeClr val="lt1"/>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chemeClr val="lt1"/>
              </a:buClr>
              <a:buSzPts val="1500"/>
              <a:buFont typeface="Comic Sans MS"/>
              <a:buAutoNum type="arabicPeriod"/>
            </a:pPr>
            <a:r>
              <a:rPr b="0" i="0" lang="en" sz="1500" u="none" cap="none" strike="noStrike">
                <a:solidFill>
                  <a:srgbClr val="F1C232"/>
                </a:solidFill>
                <a:latin typeface="Comic Sans MS"/>
                <a:ea typeface="Comic Sans MS"/>
                <a:cs typeface="Comic Sans MS"/>
                <a:sym typeface="Comic Sans MS"/>
              </a:rPr>
              <a:t>Evaluate </a:t>
            </a:r>
            <a:r>
              <a:rPr b="0" i="0" lang="en" sz="1500" u="none" cap="none" strike="noStrike">
                <a:solidFill>
                  <a:schemeClr val="lt1"/>
                </a:solidFill>
                <a:latin typeface="Comic Sans MS"/>
                <a:ea typeface="Comic Sans MS"/>
                <a:cs typeface="Comic Sans MS"/>
                <a:sym typeface="Comic Sans MS"/>
              </a:rPr>
              <a:t>your choices</a:t>
            </a:r>
            <a:endParaRPr b="0" i="0" sz="1500" u="none" cap="none" strike="noStrike">
              <a:solidFill>
                <a:schemeClr val="lt1"/>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chemeClr val="lt1"/>
              </a:buClr>
              <a:buSzPts val="1500"/>
              <a:buFont typeface="Comic Sans MS"/>
              <a:buAutoNum type="arabicPeriod"/>
            </a:pPr>
            <a:r>
              <a:rPr b="0" i="0" lang="en" sz="1500" u="none" cap="none" strike="noStrike">
                <a:solidFill>
                  <a:srgbClr val="E69138"/>
                </a:solidFill>
                <a:latin typeface="Comic Sans MS"/>
                <a:ea typeface="Comic Sans MS"/>
                <a:cs typeface="Comic Sans MS"/>
                <a:sym typeface="Comic Sans MS"/>
              </a:rPr>
              <a:t>Make</a:t>
            </a:r>
            <a:r>
              <a:rPr b="0" i="0" lang="en" sz="1500" u="none" cap="none" strike="noStrike">
                <a:solidFill>
                  <a:schemeClr val="lt1"/>
                </a:solidFill>
                <a:latin typeface="Comic Sans MS"/>
                <a:ea typeface="Comic Sans MS"/>
                <a:cs typeface="Comic Sans MS"/>
                <a:sym typeface="Comic Sans MS"/>
              </a:rPr>
              <a:t> a decision</a:t>
            </a:r>
            <a:endParaRPr b="0" i="0" sz="1500" u="none" cap="none" strike="noStrike">
              <a:solidFill>
                <a:schemeClr val="lt1"/>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chemeClr val="lt1"/>
              </a:buClr>
              <a:buSzPts val="1500"/>
              <a:buFont typeface="Comic Sans MS"/>
              <a:buAutoNum type="arabicPeriod"/>
            </a:pPr>
            <a:r>
              <a:rPr b="0" i="0" lang="en" sz="1500" u="none" cap="none" strike="noStrike">
                <a:solidFill>
                  <a:srgbClr val="F1C232"/>
                </a:solidFill>
                <a:latin typeface="Comic Sans MS"/>
                <a:ea typeface="Comic Sans MS"/>
                <a:cs typeface="Comic Sans MS"/>
                <a:sym typeface="Comic Sans MS"/>
              </a:rPr>
              <a:t>Reflect </a:t>
            </a:r>
            <a:r>
              <a:rPr b="0" i="0" lang="en" sz="1500" u="none" cap="none" strike="noStrike">
                <a:solidFill>
                  <a:schemeClr val="lt1"/>
                </a:solidFill>
                <a:latin typeface="Comic Sans MS"/>
                <a:ea typeface="Comic Sans MS"/>
                <a:cs typeface="Comic Sans MS"/>
                <a:sym typeface="Comic Sans MS"/>
              </a:rPr>
              <a:t>on your decision and make a different choice if you did not receive the outcome you expected </a:t>
            </a:r>
            <a:endParaRPr b="0" i="0" sz="1700" u="none" cap="none" strike="noStrike">
              <a:solidFill>
                <a:schemeClr val="lt1"/>
              </a:solidFill>
              <a:latin typeface="Comic Sans MS"/>
              <a:ea typeface="Comic Sans MS"/>
              <a:cs typeface="Comic Sans MS"/>
              <a:sym typeface="Comic Sans MS"/>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9" name="Google Shape;439;p35"/>
          <p:cNvPicPr preferRelativeResize="0"/>
          <p:nvPr/>
        </p:nvPicPr>
        <p:blipFill rotWithShape="1">
          <a:blip r:embed="rId5">
            <a:alphaModFix/>
          </a:blip>
          <a:srcRect b="0" l="0" r="0" t="0"/>
          <a:stretch/>
        </p:blipFill>
        <p:spPr>
          <a:xfrm>
            <a:off x="133850" y="1467599"/>
            <a:ext cx="1852475" cy="3301349"/>
          </a:xfrm>
          <a:prstGeom prst="rect">
            <a:avLst/>
          </a:prstGeom>
          <a:noFill/>
          <a:ln>
            <a:noFill/>
          </a:ln>
        </p:spPr>
      </p:pic>
      <p:pic>
        <p:nvPicPr>
          <p:cNvPr id="440" name="Google Shape;440;p35"/>
          <p:cNvPicPr preferRelativeResize="0"/>
          <p:nvPr/>
        </p:nvPicPr>
        <p:blipFill rotWithShape="1">
          <a:blip r:embed="rId6">
            <a:alphaModFix/>
          </a:blip>
          <a:srcRect b="0" l="0" r="0" t="0"/>
          <a:stretch/>
        </p:blipFill>
        <p:spPr>
          <a:xfrm>
            <a:off x="2146213" y="3658700"/>
            <a:ext cx="4851574" cy="2060426"/>
          </a:xfrm>
          <a:prstGeom prst="rect">
            <a:avLst/>
          </a:prstGeom>
          <a:noFill/>
          <a:ln>
            <a:noFill/>
          </a:ln>
        </p:spPr>
      </p:pic>
      <p:pic>
        <p:nvPicPr>
          <p:cNvPr id="441" name="Google Shape;441;p35"/>
          <p:cNvPicPr preferRelativeResize="0"/>
          <p:nvPr/>
        </p:nvPicPr>
        <p:blipFill rotWithShape="1">
          <a:blip r:embed="rId7">
            <a:alphaModFix/>
          </a:blip>
          <a:srcRect b="0" l="0" r="0" t="0"/>
          <a:stretch/>
        </p:blipFill>
        <p:spPr>
          <a:xfrm>
            <a:off x="7335100" y="2376775"/>
            <a:ext cx="1657975" cy="24850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445" name="Shape 445"/>
        <p:cNvGrpSpPr/>
        <p:nvPr/>
      </p:nvGrpSpPr>
      <p:grpSpPr>
        <a:xfrm>
          <a:off x="0" y="0"/>
          <a:ext cx="0" cy="0"/>
          <a:chOff x="0" y="0"/>
          <a:chExt cx="0" cy="0"/>
        </a:xfrm>
      </p:grpSpPr>
      <p:pic>
        <p:nvPicPr>
          <p:cNvPr id="446" name="Google Shape;446;p36"/>
          <p:cNvPicPr preferRelativeResize="0"/>
          <p:nvPr/>
        </p:nvPicPr>
        <p:blipFill rotWithShape="1">
          <a:blip r:embed="rId3">
            <a:alphaModFix/>
          </a:blip>
          <a:srcRect b="0" l="0" r="0" t="0"/>
          <a:stretch/>
        </p:blipFill>
        <p:spPr>
          <a:xfrm>
            <a:off x="3248100" y="2438538"/>
            <a:ext cx="2899250" cy="1629175"/>
          </a:xfrm>
          <a:prstGeom prst="rect">
            <a:avLst/>
          </a:prstGeom>
          <a:noFill/>
          <a:ln>
            <a:noFill/>
          </a:ln>
        </p:spPr>
      </p:pic>
      <p:sp>
        <p:nvSpPr>
          <p:cNvPr id="447" name="Google Shape;447;p36"/>
          <p:cNvSpPr txBox="1"/>
          <p:nvPr/>
        </p:nvSpPr>
        <p:spPr>
          <a:xfrm>
            <a:off x="2787025" y="83275"/>
            <a:ext cx="3999600" cy="697200"/>
          </a:xfrm>
          <a:prstGeom prst="rect">
            <a:avLst/>
          </a:prstGeom>
          <a:noFill/>
          <a:ln cap="flat" cmpd="sng" w="28575">
            <a:solidFill>
              <a:srgbClr val="00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FF"/>
                </a:solidFill>
                <a:latin typeface="Comic Sans MS"/>
                <a:ea typeface="Comic Sans MS"/>
                <a:cs typeface="Comic Sans MS"/>
                <a:sym typeface="Comic Sans MS"/>
              </a:rPr>
              <a:t>What have we learned about </a:t>
            </a:r>
            <a:endParaRPr b="0" i="0" sz="1800" u="none" cap="none" strike="noStrike">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FF"/>
                </a:solidFill>
                <a:latin typeface="Comic Sans MS"/>
                <a:ea typeface="Comic Sans MS"/>
                <a:cs typeface="Comic Sans MS"/>
                <a:sym typeface="Comic Sans MS"/>
              </a:rPr>
              <a:t>SOCIAL EMOTIONAL LEARNING </a:t>
            </a:r>
            <a:endParaRPr b="0" i="0" sz="1800" u="none" cap="none" strike="noStrike">
              <a:solidFill>
                <a:srgbClr val="0000FF"/>
              </a:solidFill>
              <a:latin typeface="Comic Sans MS"/>
              <a:ea typeface="Comic Sans MS"/>
              <a:cs typeface="Comic Sans MS"/>
              <a:sym typeface="Comic Sans MS"/>
            </a:endParaRPr>
          </a:p>
        </p:txBody>
      </p:sp>
      <p:pic>
        <p:nvPicPr>
          <p:cNvPr descr="Bitmoji Image" id="448" name="Google Shape;448;p36"/>
          <p:cNvPicPr preferRelativeResize="0"/>
          <p:nvPr/>
        </p:nvPicPr>
        <p:blipFill rotWithShape="1">
          <a:blip r:embed="rId4">
            <a:alphaModFix/>
          </a:blip>
          <a:srcRect b="0" l="0" r="0" t="0"/>
          <a:stretch/>
        </p:blipFill>
        <p:spPr>
          <a:xfrm>
            <a:off x="594050" y="83275"/>
            <a:ext cx="1340825" cy="1340825"/>
          </a:xfrm>
          <a:prstGeom prst="rect">
            <a:avLst/>
          </a:prstGeom>
          <a:noFill/>
          <a:ln>
            <a:noFill/>
          </a:ln>
        </p:spPr>
      </p:pic>
      <p:sp>
        <p:nvSpPr>
          <p:cNvPr id="449" name="Google Shape;449;p36"/>
          <p:cNvSpPr txBox="1"/>
          <p:nvPr/>
        </p:nvSpPr>
        <p:spPr>
          <a:xfrm>
            <a:off x="-21176" y="1362350"/>
            <a:ext cx="2899200" cy="64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60FF"/>
                </a:solidFill>
                <a:latin typeface="Comic Sans MS"/>
                <a:ea typeface="Comic Sans MS"/>
                <a:cs typeface="Comic Sans MS"/>
                <a:sym typeface="Comic Sans MS"/>
              </a:rPr>
              <a:t>K</a:t>
            </a:r>
            <a:r>
              <a:rPr b="1" i="0" lang="en" sz="1600" u="none" cap="none" strike="noStrike">
                <a:solidFill>
                  <a:srgbClr val="005EFF"/>
                </a:solidFill>
                <a:latin typeface="Comic Sans MS"/>
                <a:ea typeface="Comic Sans MS"/>
                <a:cs typeface="Comic Sans MS"/>
                <a:sym typeface="Comic Sans MS"/>
              </a:rPr>
              <a:t>N</a:t>
            </a:r>
            <a:r>
              <a:rPr b="1" i="0" lang="en" sz="1600" u="none" cap="none" strike="noStrike">
                <a:solidFill>
                  <a:srgbClr val="005BFF"/>
                </a:solidFill>
                <a:latin typeface="Comic Sans MS"/>
                <a:ea typeface="Comic Sans MS"/>
                <a:cs typeface="Comic Sans MS"/>
                <a:sym typeface="Comic Sans MS"/>
              </a:rPr>
              <a:t>O</a:t>
            </a:r>
            <a:r>
              <a:rPr b="1" i="0" lang="en" sz="1600" u="none" cap="none" strike="noStrike">
                <a:solidFill>
                  <a:srgbClr val="0058FF"/>
                </a:solidFill>
                <a:latin typeface="Comic Sans MS"/>
                <a:ea typeface="Comic Sans MS"/>
                <a:cs typeface="Comic Sans MS"/>
                <a:sym typeface="Comic Sans MS"/>
              </a:rPr>
              <a:t>W</a:t>
            </a:r>
            <a:r>
              <a:rPr b="1" i="0" lang="en" sz="1600" u="none" cap="none" strike="noStrike">
                <a:solidFill>
                  <a:srgbClr val="0056FF"/>
                </a:solidFill>
                <a:latin typeface="Comic Sans MS"/>
                <a:ea typeface="Comic Sans MS"/>
                <a:cs typeface="Comic Sans MS"/>
                <a:sym typeface="Comic Sans MS"/>
              </a:rPr>
              <a:t> </a:t>
            </a:r>
            <a:r>
              <a:rPr b="1" i="0" lang="en" sz="1600" u="none" cap="none" strike="noStrike">
                <a:solidFill>
                  <a:srgbClr val="0053FF"/>
                </a:solidFill>
                <a:latin typeface="Comic Sans MS"/>
                <a:ea typeface="Comic Sans MS"/>
                <a:cs typeface="Comic Sans MS"/>
                <a:sym typeface="Comic Sans MS"/>
              </a:rPr>
              <a:t>A</a:t>
            </a:r>
            <a:r>
              <a:rPr b="1" i="0" lang="en" sz="1600" u="none" cap="none" strike="noStrike">
                <a:solidFill>
                  <a:srgbClr val="0051FF"/>
                </a:solidFill>
                <a:latin typeface="Comic Sans MS"/>
                <a:ea typeface="Comic Sans MS"/>
                <a:cs typeface="Comic Sans MS"/>
                <a:sym typeface="Comic Sans MS"/>
              </a:rPr>
              <a:t>N</a:t>
            </a:r>
            <a:r>
              <a:rPr b="1" i="0" lang="en" sz="1600" u="none" cap="none" strike="noStrike">
                <a:solidFill>
                  <a:srgbClr val="004EFF"/>
                </a:solidFill>
                <a:latin typeface="Comic Sans MS"/>
                <a:ea typeface="Comic Sans MS"/>
                <a:cs typeface="Comic Sans MS"/>
                <a:sym typeface="Comic Sans MS"/>
              </a:rPr>
              <a:t>D</a:t>
            </a:r>
            <a:r>
              <a:rPr b="1" i="0" lang="en" sz="1600" u="none" cap="none" strike="noStrike">
                <a:solidFill>
                  <a:srgbClr val="004CFF"/>
                </a:solidFill>
                <a:latin typeface="Comic Sans MS"/>
                <a:ea typeface="Comic Sans MS"/>
                <a:cs typeface="Comic Sans MS"/>
                <a:sym typeface="Comic Sans MS"/>
              </a:rPr>
              <a:t> </a:t>
            </a:r>
            <a:r>
              <a:rPr b="1" i="0" lang="en" sz="1600" u="none" cap="none" strike="noStrike">
                <a:solidFill>
                  <a:srgbClr val="0049FF"/>
                </a:solidFill>
                <a:latin typeface="Comic Sans MS"/>
                <a:ea typeface="Comic Sans MS"/>
                <a:cs typeface="Comic Sans MS"/>
                <a:sym typeface="Comic Sans MS"/>
              </a:rPr>
              <a:t>U</a:t>
            </a:r>
            <a:r>
              <a:rPr b="1" i="0" lang="en" sz="1600" u="none" cap="none" strike="noStrike">
                <a:solidFill>
                  <a:srgbClr val="0046FF"/>
                </a:solidFill>
                <a:latin typeface="Comic Sans MS"/>
                <a:ea typeface="Comic Sans MS"/>
                <a:cs typeface="Comic Sans MS"/>
                <a:sym typeface="Comic Sans MS"/>
              </a:rPr>
              <a:t>N</a:t>
            </a:r>
            <a:r>
              <a:rPr b="1" i="0" lang="en" sz="1600" u="none" cap="none" strike="noStrike">
                <a:solidFill>
                  <a:srgbClr val="0044FF"/>
                </a:solidFill>
                <a:latin typeface="Comic Sans MS"/>
                <a:ea typeface="Comic Sans MS"/>
                <a:cs typeface="Comic Sans MS"/>
                <a:sym typeface="Comic Sans MS"/>
              </a:rPr>
              <a:t>D</a:t>
            </a:r>
            <a:r>
              <a:rPr b="1" i="0" lang="en" sz="1600" u="none" cap="none" strike="noStrike">
                <a:solidFill>
                  <a:srgbClr val="0041FF"/>
                </a:solidFill>
                <a:latin typeface="Comic Sans MS"/>
                <a:ea typeface="Comic Sans MS"/>
                <a:cs typeface="Comic Sans MS"/>
                <a:sym typeface="Comic Sans MS"/>
              </a:rPr>
              <a:t>E</a:t>
            </a:r>
            <a:r>
              <a:rPr b="1" i="0" lang="en" sz="1600" u="none" cap="none" strike="noStrike">
                <a:solidFill>
                  <a:srgbClr val="003FFF"/>
                </a:solidFill>
                <a:latin typeface="Comic Sans MS"/>
                <a:ea typeface="Comic Sans MS"/>
                <a:cs typeface="Comic Sans MS"/>
                <a:sym typeface="Comic Sans MS"/>
              </a:rPr>
              <a:t>R</a:t>
            </a:r>
            <a:r>
              <a:rPr b="1" i="0" lang="en" sz="1600" u="none" cap="none" strike="noStrike">
                <a:solidFill>
                  <a:srgbClr val="003CFF"/>
                </a:solidFill>
                <a:latin typeface="Comic Sans MS"/>
                <a:ea typeface="Comic Sans MS"/>
                <a:cs typeface="Comic Sans MS"/>
                <a:sym typeface="Comic Sans MS"/>
              </a:rPr>
              <a:t>S</a:t>
            </a:r>
            <a:r>
              <a:rPr b="1" i="0" lang="en" sz="1600" u="none" cap="none" strike="noStrike">
                <a:solidFill>
                  <a:srgbClr val="0039FF"/>
                </a:solidFill>
                <a:latin typeface="Comic Sans MS"/>
                <a:ea typeface="Comic Sans MS"/>
                <a:cs typeface="Comic Sans MS"/>
                <a:sym typeface="Comic Sans MS"/>
              </a:rPr>
              <a:t>T</a:t>
            </a:r>
            <a:r>
              <a:rPr b="1" i="0" lang="en" sz="1600" u="none" cap="none" strike="noStrike">
                <a:solidFill>
                  <a:srgbClr val="0037FF"/>
                </a:solidFill>
                <a:latin typeface="Comic Sans MS"/>
                <a:ea typeface="Comic Sans MS"/>
                <a:cs typeface="Comic Sans MS"/>
                <a:sym typeface="Comic Sans MS"/>
              </a:rPr>
              <a:t>A</a:t>
            </a:r>
            <a:r>
              <a:rPr b="1" i="0" lang="en" sz="1600" u="none" cap="none" strike="noStrike">
                <a:solidFill>
                  <a:srgbClr val="0034FF"/>
                </a:solidFill>
                <a:latin typeface="Comic Sans MS"/>
                <a:ea typeface="Comic Sans MS"/>
                <a:cs typeface="Comic Sans MS"/>
                <a:sym typeface="Comic Sans MS"/>
              </a:rPr>
              <a:t>N</a:t>
            </a:r>
            <a:r>
              <a:rPr b="1" i="0" lang="en" sz="1600" u="none" cap="none" strike="noStrike">
                <a:solidFill>
                  <a:srgbClr val="0032FF"/>
                </a:solidFill>
                <a:latin typeface="Comic Sans MS"/>
                <a:ea typeface="Comic Sans MS"/>
                <a:cs typeface="Comic Sans MS"/>
                <a:sym typeface="Comic Sans MS"/>
              </a:rPr>
              <a:t>D</a:t>
            </a:r>
            <a:r>
              <a:rPr b="1" i="0" lang="en" sz="1600" u="none" cap="none" strike="noStrike">
                <a:solidFill>
                  <a:srgbClr val="002FFF"/>
                </a:solidFill>
                <a:latin typeface="Comic Sans MS"/>
                <a:ea typeface="Comic Sans MS"/>
                <a:cs typeface="Comic Sans MS"/>
                <a:sym typeface="Comic Sans MS"/>
              </a:rPr>
              <a:t> </a:t>
            </a:r>
            <a:r>
              <a:rPr b="1" i="0" lang="en" sz="1600" u="none" cap="none" strike="noStrike">
                <a:solidFill>
                  <a:srgbClr val="002DFF"/>
                </a:solidFill>
                <a:latin typeface="Comic Sans MS"/>
                <a:ea typeface="Comic Sans MS"/>
                <a:cs typeface="Comic Sans MS"/>
                <a:sym typeface="Comic Sans MS"/>
              </a:rPr>
              <a:t>Y</a:t>
            </a:r>
            <a:r>
              <a:rPr b="1" i="0" lang="en" sz="1600" u="none" cap="none" strike="noStrike">
                <a:solidFill>
                  <a:srgbClr val="002AFF"/>
                </a:solidFill>
                <a:latin typeface="Comic Sans MS"/>
                <a:ea typeface="Comic Sans MS"/>
                <a:cs typeface="Comic Sans MS"/>
                <a:sym typeface="Comic Sans MS"/>
              </a:rPr>
              <a:t>O</a:t>
            </a:r>
            <a:r>
              <a:rPr b="1" i="0" lang="en" sz="1600" u="none" cap="none" strike="noStrike">
                <a:solidFill>
                  <a:srgbClr val="0027FF"/>
                </a:solidFill>
                <a:latin typeface="Comic Sans MS"/>
                <a:ea typeface="Comic Sans MS"/>
                <a:cs typeface="Comic Sans MS"/>
                <a:sym typeface="Comic Sans MS"/>
              </a:rPr>
              <a:t>U</a:t>
            </a:r>
            <a:r>
              <a:rPr b="1" i="0" lang="en" sz="1600" u="none" cap="none" strike="noStrike">
                <a:solidFill>
                  <a:srgbClr val="0025FF"/>
                </a:solidFill>
                <a:latin typeface="Comic Sans MS"/>
                <a:ea typeface="Comic Sans MS"/>
                <a:cs typeface="Comic Sans MS"/>
                <a:sym typeface="Comic Sans MS"/>
              </a:rPr>
              <a:t>R</a:t>
            </a:r>
            <a:r>
              <a:rPr b="1" i="0" lang="en" sz="1600" u="none" cap="none" strike="noStrike">
                <a:solidFill>
                  <a:srgbClr val="0022FF"/>
                </a:solidFill>
                <a:latin typeface="Comic Sans MS"/>
                <a:ea typeface="Comic Sans MS"/>
                <a:cs typeface="Comic Sans MS"/>
                <a:sym typeface="Comic Sans MS"/>
              </a:rPr>
              <a:t> </a:t>
            </a:r>
            <a:r>
              <a:rPr b="1" i="0" lang="en" sz="1600" u="none" cap="none" strike="noStrike">
                <a:solidFill>
                  <a:srgbClr val="0020FF"/>
                </a:solidFill>
                <a:latin typeface="Comic Sans MS"/>
                <a:ea typeface="Comic Sans MS"/>
                <a:cs typeface="Comic Sans MS"/>
                <a:sym typeface="Comic Sans MS"/>
              </a:rPr>
              <a:t>F</a:t>
            </a:r>
            <a:r>
              <a:rPr b="1" i="0" lang="en" sz="1600" u="none" cap="none" strike="noStrike">
                <a:solidFill>
                  <a:srgbClr val="001DFF"/>
                </a:solidFill>
                <a:latin typeface="Comic Sans MS"/>
                <a:ea typeface="Comic Sans MS"/>
                <a:cs typeface="Comic Sans MS"/>
                <a:sym typeface="Comic Sans MS"/>
              </a:rPr>
              <a:t>E</a:t>
            </a:r>
            <a:r>
              <a:rPr b="1" i="0" lang="en" sz="1600" u="none" cap="none" strike="noStrike">
                <a:solidFill>
                  <a:srgbClr val="001BFF"/>
                </a:solidFill>
                <a:latin typeface="Comic Sans MS"/>
                <a:ea typeface="Comic Sans MS"/>
                <a:cs typeface="Comic Sans MS"/>
                <a:sym typeface="Comic Sans MS"/>
              </a:rPr>
              <a:t>E</a:t>
            </a:r>
            <a:r>
              <a:rPr b="1" i="0" lang="en" sz="1600" u="none" cap="none" strike="noStrike">
                <a:solidFill>
                  <a:srgbClr val="0018FF"/>
                </a:solidFill>
                <a:latin typeface="Comic Sans MS"/>
                <a:ea typeface="Comic Sans MS"/>
                <a:cs typeface="Comic Sans MS"/>
                <a:sym typeface="Comic Sans MS"/>
              </a:rPr>
              <a:t>L</a:t>
            </a:r>
            <a:r>
              <a:rPr b="1" i="0" lang="en" sz="1600" u="none" cap="none" strike="noStrike">
                <a:solidFill>
                  <a:srgbClr val="0015FF"/>
                </a:solidFill>
                <a:latin typeface="Comic Sans MS"/>
                <a:ea typeface="Comic Sans MS"/>
                <a:cs typeface="Comic Sans MS"/>
                <a:sym typeface="Comic Sans MS"/>
              </a:rPr>
              <a:t>I</a:t>
            </a:r>
            <a:r>
              <a:rPr b="1" i="0" lang="en" sz="1600" u="none" cap="none" strike="noStrike">
                <a:solidFill>
                  <a:srgbClr val="0013FF"/>
                </a:solidFill>
                <a:latin typeface="Comic Sans MS"/>
                <a:ea typeface="Comic Sans MS"/>
                <a:cs typeface="Comic Sans MS"/>
                <a:sym typeface="Comic Sans MS"/>
              </a:rPr>
              <a:t>N</a:t>
            </a:r>
            <a:r>
              <a:rPr b="1" i="0" lang="en" sz="1600" u="none" cap="none" strike="noStrike">
                <a:solidFill>
                  <a:srgbClr val="0010FF"/>
                </a:solidFill>
                <a:latin typeface="Comic Sans MS"/>
                <a:ea typeface="Comic Sans MS"/>
                <a:cs typeface="Comic Sans MS"/>
                <a:sym typeface="Comic Sans MS"/>
              </a:rPr>
              <a:t>G</a:t>
            </a:r>
            <a:r>
              <a:rPr b="1" i="0" lang="en" sz="1600" u="none" cap="none" strike="noStrike">
                <a:solidFill>
                  <a:srgbClr val="000EFF"/>
                </a:solidFill>
                <a:latin typeface="Comic Sans MS"/>
                <a:ea typeface="Comic Sans MS"/>
                <a:cs typeface="Comic Sans MS"/>
                <a:sym typeface="Comic Sans MS"/>
              </a:rPr>
              <a:t>S</a:t>
            </a:r>
            <a:r>
              <a:rPr b="1" i="0" lang="en" sz="1600" u="none" cap="none" strike="noStrike">
                <a:solidFill>
                  <a:srgbClr val="000BFF"/>
                </a:solidFill>
                <a:latin typeface="Comic Sans MS"/>
                <a:ea typeface="Comic Sans MS"/>
                <a:cs typeface="Comic Sans MS"/>
                <a:sym typeface="Comic Sans MS"/>
              </a:rPr>
              <a:t> </a:t>
            </a:r>
            <a:r>
              <a:rPr b="1" i="0" lang="en" sz="1600" u="none" cap="none" strike="noStrike">
                <a:solidFill>
                  <a:srgbClr val="0009FF"/>
                </a:solidFill>
                <a:latin typeface="Comic Sans MS"/>
                <a:ea typeface="Comic Sans MS"/>
                <a:cs typeface="Comic Sans MS"/>
                <a:sym typeface="Comic Sans MS"/>
              </a:rPr>
              <a:t>A</a:t>
            </a:r>
            <a:r>
              <a:rPr b="1" i="0" lang="en" sz="1600" u="none" cap="none" strike="noStrike">
                <a:solidFill>
                  <a:srgbClr val="0006FF"/>
                </a:solidFill>
                <a:latin typeface="Comic Sans MS"/>
                <a:ea typeface="Comic Sans MS"/>
                <a:cs typeface="Comic Sans MS"/>
                <a:sym typeface="Comic Sans MS"/>
              </a:rPr>
              <a:t>N</a:t>
            </a:r>
            <a:r>
              <a:rPr b="1" i="0" lang="en" sz="1600" u="none" cap="none" strike="noStrike">
                <a:solidFill>
                  <a:srgbClr val="0003FF"/>
                </a:solidFill>
                <a:latin typeface="Comic Sans MS"/>
                <a:ea typeface="Comic Sans MS"/>
                <a:cs typeface="Comic Sans MS"/>
                <a:sym typeface="Comic Sans MS"/>
              </a:rPr>
              <a:t>D</a:t>
            </a:r>
            <a:r>
              <a:rPr b="1" i="0" lang="en" sz="1600" u="none" cap="none" strike="noStrike">
                <a:solidFill>
                  <a:srgbClr val="0001FF"/>
                </a:solidFill>
                <a:latin typeface="Comic Sans MS"/>
                <a:ea typeface="Comic Sans MS"/>
                <a:cs typeface="Comic Sans MS"/>
                <a:sym typeface="Comic Sans MS"/>
              </a:rPr>
              <a:t> </a:t>
            </a:r>
            <a:r>
              <a:rPr b="1" i="0" lang="en" sz="1600" u="none" cap="none" strike="noStrike">
                <a:solidFill>
                  <a:srgbClr val="0100FF"/>
                </a:solidFill>
                <a:latin typeface="Comic Sans MS"/>
                <a:ea typeface="Comic Sans MS"/>
                <a:cs typeface="Comic Sans MS"/>
                <a:sym typeface="Comic Sans MS"/>
              </a:rPr>
              <a:t>E</a:t>
            </a:r>
            <a:r>
              <a:rPr b="1" i="0" lang="en" sz="1600" u="none" cap="none" strike="noStrike">
                <a:solidFill>
                  <a:srgbClr val="0300FF"/>
                </a:solidFill>
                <a:latin typeface="Comic Sans MS"/>
                <a:ea typeface="Comic Sans MS"/>
                <a:cs typeface="Comic Sans MS"/>
                <a:sym typeface="Comic Sans MS"/>
              </a:rPr>
              <a:t>M</a:t>
            </a:r>
            <a:r>
              <a:rPr b="1" i="0" lang="en" sz="1600" u="none" cap="none" strike="noStrike">
                <a:solidFill>
                  <a:srgbClr val="0600FF"/>
                </a:solidFill>
                <a:latin typeface="Comic Sans MS"/>
                <a:ea typeface="Comic Sans MS"/>
                <a:cs typeface="Comic Sans MS"/>
                <a:sym typeface="Comic Sans MS"/>
              </a:rPr>
              <a:t>O</a:t>
            </a:r>
            <a:r>
              <a:rPr b="1" i="0" lang="en" sz="1600" u="none" cap="none" strike="noStrike">
                <a:solidFill>
                  <a:srgbClr val="0800FF"/>
                </a:solidFill>
                <a:latin typeface="Comic Sans MS"/>
                <a:ea typeface="Comic Sans MS"/>
                <a:cs typeface="Comic Sans MS"/>
                <a:sym typeface="Comic Sans MS"/>
              </a:rPr>
              <a:t>T</a:t>
            </a:r>
            <a:r>
              <a:rPr b="1" i="0" lang="en" sz="1600" u="none" cap="none" strike="noStrike">
                <a:solidFill>
                  <a:srgbClr val="0B00FF"/>
                </a:solidFill>
                <a:latin typeface="Comic Sans MS"/>
                <a:ea typeface="Comic Sans MS"/>
                <a:cs typeface="Comic Sans MS"/>
                <a:sym typeface="Comic Sans MS"/>
              </a:rPr>
              <a:t>I</a:t>
            </a:r>
            <a:r>
              <a:rPr b="1" i="0" lang="en" sz="1600" u="none" cap="none" strike="noStrike">
                <a:solidFill>
                  <a:srgbClr val="0E00FF"/>
                </a:solidFill>
                <a:latin typeface="Comic Sans MS"/>
                <a:ea typeface="Comic Sans MS"/>
                <a:cs typeface="Comic Sans MS"/>
                <a:sym typeface="Comic Sans MS"/>
              </a:rPr>
              <a:t>O</a:t>
            </a:r>
            <a:r>
              <a:rPr b="1" i="0" lang="en" sz="1600" u="none" cap="none" strike="noStrike">
                <a:solidFill>
                  <a:srgbClr val="1000FF"/>
                </a:solidFill>
                <a:latin typeface="Comic Sans MS"/>
                <a:ea typeface="Comic Sans MS"/>
                <a:cs typeface="Comic Sans MS"/>
                <a:sym typeface="Comic Sans MS"/>
              </a:rPr>
              <a:t>N</a:t>
            </a:r>
            <a:r>
              <a:rPr b="1" i="0" lang="en" sz="1600" u="none" cap="none" strike="noStrike">
                <a:solidFill>
                  <a:srgbClr val="1300FF"/>
                </a:solidFill>
                <a:latin typeface="Comic Sans MS"/>
                <a:ea typeface="Comic Sans MS"/>
                <a:cs typeface="Comic Sans MS"/>
                <a:sym typeface="Comic Sans MS"/>
              </a:rPr>
              <a:t>S</a:t>
            </a:r>
            <a:endParaRPr b="1" i="0" sz="1600" u="none" cap="none" strike="noStrike">
              <a:solidFill>
                <a:srgbClr val="15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800FF"/>
              </a:solidFill>
              <a:latin typeface="Arial"/>
              <a:ea typeface="Arial"/>
              <a:cs typeface="Arial"/>
              <a:sym typeface="Arial"/>
            </a:endParaRPr>
          </a:p>
        </p:txBody>
      </p:sp>
      <p:sp>
        <p:nvSpPr>
          <p:cNvPr id="450" name="Google Shape;450;p36"/>
          <p:cNvSpPr txBox="1"/>
          <p:nvPr/>
        </p:nvSpPr>
        <p:spPr>
          <a:xfrm>
            <a:off x="6671700" y="3934525"/>
            <a:ext cx="2472300" cy="77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C700FF"/>
                </a:solidFill>
                <a:latin typeface="Comic Sans MS"/>
                <a:ea typeface="Comic Sans MS"/>
                <a:cs typeface="Comic Sans MS"/>
                <a:sym typeface="Comic Sans MS"/>
              </a:rPr>
              <a:t>A</a:t>
            </a:r>
            <a:r>
              <a:rPr b="1" i="0" lang="en" sz="1600" u="none" cap="none" strike="noStrike">
                <a:solidFill>
                  <a:srgbClr val="BC00FF"/>
                </a:solidFill>
                <a:latin typeface="Comic Sans MS"/>
                <a:ea typeface="Comic Sans MS"/>
                <a:cs typeface="Comic Sans MS"/>
                <a:sym typeface="Comic Sans MS"/>
              </a:rPr>
              <a:t>L</a:t>
            </a:r>
            <a:r>
              <a:rPr b="1" i="0" lang="en" sz="1600" u="none" cap="none" strike="noStrike">
                <a:solidFill>
                  <a:srgbClr val="B200FF"/>
                </a:solidFill>
                <a:latin typeface="Comic Sans MS"/>
                <a:ea typeface="Comic Sans MS"/>
                <a:cs typeface="Comic Sans MS"/>
                <a:sym typeface="Comic Sans MS"/>
              </a:rPr>
              <a:t>W</a:t>
            </a:r>
            <a:r>
              <a:rPr b="1" i="0" lang="en" sz="1600" u="none" cap="none" strike="noStrike">
                <a:solidFill>
                  <a:srgbClr val="A700FF"/>
                </a:solidFill>
                <a:latin typeface="Comic Sans MS"/>
                <a:ea typeface="Comic Sans MS"/>
                <a:cs typeface="Comic Sans MS"/>
                <a:sym typeface="Comic Sans MS"/>
              </a:rPr>
              <a:t>A</a:t>
            </a:r>
            <a:r>
              <a:rPr b="1" i="0" lang="en" sz="1600" u="none" cap="none" strike="noStrike">
                <a:solidFill>
                  <a:srgbClr val="9C00FF"/>
                </a:solidFill>
                <a:latin typeface="Comic Sans MS"/>
                <a:ea typeface="Comic Sans MS"/>
                <a:cs typeface="Comic Sans MS"/>
                <a:sym typeface="Comic Sans MS"/>
              </a:rPr>
              <a:t>Y</a:t>
            </a:r>
            <a:r>
              <a:rPr b="1" i="0" lang="en" sz="1600" u="none" cap="none" strike="noStrike">
                <a:solidFill>
                  <a:srgbClr val="9100FF"/>
                </a:solidFill>
                <a:latin typeface="Comic Sans MS"/>
                <a:ea typeface="Comic Sans MS"/>
                <a:cs typeface="Comic Sans MS"/>
                <a:sym typeface="Comic Sans MS"/>
              </a:rPr>
              <a:t>S</a:t>
            </a:r>
            <a:r>
              <a:rPr b="1" i="0" lang="en" sz="1600" u="none" cap="none" strike="noStrike">
                <a:solidFill>
                  <a:srgbClr val="8600FF"/>
                </a:solidFill>
                <a:latin typeface="Comic Sans MS"/>
                <a:ea typeface="Comic Sans MS"/>
                <a:cs typeface="Comic Sans MS"/>
                <a:sym typeface="Comic Sans MS"/>
              </a:rPr>
              <a:t> </a:t>
            </a:r>
            <a:r>
              <a:rPr b="1" i="0" lang="en" sz="1600" u="none" cap="none" strike="noStrike">
                <a:solidFill>
                  <a:srgbClr val="7B00FF"/>
                </a:solidFill>
                <a:latin typeface="Comic Sans MS"/>
                <a:ea typeface="Comic Sans MS"/>
                <a:cs typeface="Comic Sans MS"/>
                <a:sym typeface="Comic Sans MS"/>
              </a:rPr>
              <a:t>R</a:t>
            </a:r>
            <a:r>
              <a:rPr b="1" i="0" lang="en" sz="1600" u="none" cap="none" strike="noStrike">
                <a:solidFill>
                  <a:srgbClr val="7000FF"/>
                </a:solidFill>
                <a:latin typeface="Comic Sans MS"/>
                <a:ea typeface="Comic Sans MS"/>
                <a:cs typeface="Comic Sans MS"/>
                <a:sym typeface="Comic Sans MS"/>
              </a:rPr>
              <a:t>E</a:t>
            </a:r>
            <a:r>
              <a:rPr b="1" i="0" lang="en" sz="1600" u="none" cap="none" strike="noStrike">
                <a:solidFill>
                  <a:srgbClr val="6500FF"/>
                </a:solidFill>
                <a:latin typeface="Comic Sans MS"/>
                <a:ea typeface="Comic Sans MS"/>
                <a:cs typeface="Comic Sans MS"/>
                <a:sym typeface="Comic Sans MS"/>
              </a:rPr>
              <a:t>M</a:t>
            </a:r>
            <a:r>
              <a:rPr b="1" i="0" lang="en" sz="1600" u="none" cap="none" strike="noStrike">
                <a:solidFill>
                  <a:srgbClr val="5B00FF"/>
                </a:solidFill>
                <a:latin typeface="Comic Sans MS"/>
                <a:ea typeface="Comic Sans MS"/>
                <a:cs typeface="Comic Sans MS"/>
                <a:sym typeface="Comic Sans MS"/>
              </a:rPr>
              <a:t>E</a:t>
            </a:r>
            <a:r>
              <a:rPr b="1" i="0" lang="en" sz="1600" u="none" cap="none" strike="noStrike">
                <a:solidFill>
                  <a:srgbClr val="5000FF"/>
                </a:solidFill>
                <a:latin typeface="Comic Sans MS"/>
                <a:ea typeface="Comic Sans MS"/>
                <a:cs typeface="Comic Sans MS"/>
                <a:sym typeface="Comic Sans MS"/>
              </a:rPr>
              <a:t>M</a:t>
            </a:r>
            <a:r>
              <a:rPr b="1" i="0" lang="en" sz="1600" u="none" cap="none" strike="noStrike">
                <a:solidFill>
                  <a:srgbClr val="4500FF"/>
                </a:solidFill>
                <a:latin typeface="Comic Sans MS"/>
                <a:ea typeface="Comic Sans MS"/>
                <a:cs typeface="Comic Sans MS"/>
                <a:sym typeface="Comic Sans MS"/>
              </a:rPr>
              <a:t>B</a:t>
            </a:r>
            <a:r>
              <a:rPr b="1" i="0" lang="en" sz="1600" u="none" cap="none" strike="noStrike">
                <a:solidFill>
                  <a:srgbClr val="3A00FF"/>
                </a:solidFill>
                <a:latin typeface="Comic Sans MS"/>
                <a:ea typeface="Comic Sans MS"/>
                <a:cs typeface="Comic Sans MS"/>
                <a:sym typeface="Comic Sans MS"/>
              </a:rPr>
              <a:t>E</a:t>
            </a:r>
            <a:r>
              <a:rPr b="1" i="0" lang="en" sz="1600" u="none" cap="none" strike="noStrike">
                <a:solidFill>
                  <a:srgbClr val="2F00FF"/>
                </a:solidFill>
                <a:latin typeface="Comic Sans MS"/>
                <a:ea typeface="Comic Sans MS"/>
                <a:cs typeface="Comic Sans MS"/>
                <a:sym typeface="Comic Sans MS"/>
              </a:rPr>
              <a:t>R</a:t>
            </a:r>
            <a:r>
              <a:rPr b="1" i="0" lang="en" sz="1600" u="none" cap="none" strike="noStrike">
                <a:solidFill>
                  <a:srgbClr val="2400FF"/>
                </a:solidFill>
                <a:latin typeface="Comic Sans MS"/>
                <a:ea typeface="Comic Sans MS"/>
                <a:cs typeface="Comic Sans MS"/>
                <a:sym typeface="Comic Sans MS"/>
              </a:rPr>
              <a:t> </a:t>
            </a:r>
            <a:endParaRPr b="1" i="0" sz="1600" u="none" cap="none" strike="noStrike">
              <a:solidFill>
                <a:srgbClr val="19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E00FF"/>
                </a:solidFill>
                <a:latin typeface="Comic Sans MS"/>
                <a:ea typeface="Comic Sans MS"/>
                <a:cs typeface="Comic Sans MS"/>
                <a:sym typeface="Comic Sans MS"/>
              </a:rPr>
              <a:t>I</a:t>
            </a:r>
            <a:r>
              <a:rPr b="1" i="0" lang="en" sz="1600" u="none" cap="none" strike="noStrike">
                <a:solidFill>
                  <a:srgbClr val="0300FF"/>
                </a:solidFill>
                <a:latin typeface="Comic Sans MS"/>
                <a:ea typeface="Comic Sans MS"/>
                <a:cs typeface="Comic Sans MS"/>
                <a:sym typeface="Comic Sans MS"/>
              </a:rPr>
              <a:t> </a:t>
            </a:r>
            <a:r>
              <a:rPr b="1" i="0" lang="en" sz="1600" u="none" cap="none" strike="noStrike">
                <a:solidFill>
                  <a:srgbClr val="0006FF"/>
                </a:solidFill>
                <a:latin typeface="Comic Sans MS"/>
                <a:ea typeface="Comic Sans MS"/>
                <a:cs typeface="Comic Sans MS"/>
                <a:sym typeface="Comic Sans MS"/>
              </a:rPr>
              <a:t>C</a:t>
            </a:r>
            <a:r>
              <a:rPr b="1" i="0" lang="en" sz="1600" u="none" cap="none" strike="noStrike">
                <a:solidFill>
                  <a:srgbClr val="0011FF"/>
                </a:solidFill>
                <a:latin typeface="Comic Sans MS"/>
                <a:ea typeface="Comic Sans MS"/>
                <a:cs typeface="Comic Sans MS"/>
                <a:sym typeface="Comic Sans MS"/>
              </a:rPr>
              <a:t>A</a:t>
            </a:r>
            <a:r>
              <a:rPr b="1" i="0" lang="en" sz="1600" u="none" cap="none" strike="noStrike">
                <a:solidFill>
                  <a:srgbClr val="001CFF"/>
                </a:solidFill>
                <a:latin typeface="Comic Sans MS"/>
                <a:ea typeface="Comic Sans MS"/>
                <a:cs typeface="Comic Sans MS"/>
                <a:sym typeface="Comic Sans MS"/>
              </a:rPr>
              <a:t>N</a:t>
            </a:r>
            <a:r>
              <a:rPr b="1" i="0" lang="en" sz="1600" u="none" cap="none" strike="noStrike">
                <a:solidFill>
                  <a:srgbClr val="0027FF"/>
                </a:solidFill>
                <a:latin typeface="Comic Sans MS"/>
                <a:ea typeface="Comic Sans MS"/>
                <a:cs typeface="Comic Sans MS"/>
                <a:sym typeface="Comic Sans MS"/>
              </a:rPr>
              <a:t>,</a:t>
            </a:r>
            <a:r>
              <a:rPr b="1" i="0" lang="en" sz="1600" u="none" cap="none" strike="noStrike">
                <a:solidFill>
                  <a:srgbClr val="0032FF"/>
                </a:solidFill>
                <a:latin typeface="Comic Sans MS"/>
                <a:ea typeface="Comic Sans MS"/>
                <a:cs typeface="Comic Sans MS"/>
                <a:sym typeface="Comic Sans MS"/>
              </a:rPr>
              <a:t> </a:t>
            </a:r>
            <a:r>
              <a:rPr b="1" i="0" lang="en" sz="1600" u="none" cap="none" strike="noStrike">
                <a:solidFill>
                  <a:srgbClr val="003DFF"/>
                </a:solidFill>
                <a:latin typeface="Comic Sans MS"/>
                <a:ea typeface="Comic Sans MS"/>
                <a:cs typeface="Comic Sans MS"/>
                <a:sym typeface="Comic Sans MS"/>
              </a:rPr>
              <a:t>A</a:t>
            </a:r>
            <a:r>
              <a:rPr b="1" i="0" lang="en" sz="1600" u="none" cap="none" strike="noStrike">
                <a:solidFill>
                  <a:srgbClr val="0048FF"/>
                </a:solidFill>
                <a:latin typeface="Comic Sans MS"/>
                <a:ea typeface="Comic Sans MS"/>
                <a:cs typeface="Comic Sans MS"/>
                <a:sym typeface="Comic Sans MS"/>
              </a:rPr>
              <a:t>N</a:t>
            </a:r>
            <a:r>
              <a:rPr b="1" i="0" lang="en" sz="1600" u="none" cap="none" strike="noStrike">
                <a:solidFill>
                  <a:srgbClr val="0053FF"/>
                </a:solidFill>
                <a:latin typeface="Comic Sans MS"/>
                <a:ea typeface="Comic Sans MS"/>
                <a:cs typeface="Comic Sans MS"/>
                <a:sym typeface="Comic Sans MS"/>
              </a:rPr>
              <a:t>D</a:t>
            </a:r>
            <a:r>
              <a:rPr b="1" i="0" lang="en" sz="1600" u="none" cap="none" strike="noStrike">
                <a:solidFill>
                  <a:srgbClr val="005DFF"/>
                </a:solidFill>
                <a:latin typeface="Comic Sans MS"/>
                <a:ea typeface="Comic Sans MS"/>
                <a:cs typeface="Comic Sans MS"/>
                <a:sym typeface="Comic Sans MS"/>
              </a:rPr>
              <a:t> </a:t>
            </a:r>
            <a:r>
              <a:rPr b="1" i="0" lang="en" sz="1600" u="none" cap="none" strike="noStrike">
                <a:solidFill>
                  <a:srgbClr val="0068FF"/>
                </a:solidFill>
                <a:latin typeface="Comic Sans MS"/>
                <a:ea typeface="Comic Sans MS"/>
                <a:cs typeface="Comic Sans MS"/>
                <a:sym typeface="Comic Sans MS"/>
              </a:rPr>
              <a:t>I</a:t>
            </a:r>
            <a:r>
              <a:rPr b="1" i="0" lang="en" sz="1600" u="none" cap="none" strike="noStrike">
                <a:solidFill>
                  <a:srgbClr val="0073FF"/>
                </a:solidFill>
                <a:latin typeface="Comic Sans MS"/>
                <a:ea typeface="Comic Sans MS"/>
                <a:cs typeface="Comic Sans MS"/>
                <a:sym typeface="Comic Sans MS"/>
              </a:rPr>
              <a:t> </a:t>
            </a:r>
            <a:r>
              <a:rPr b="1" i="0" lang="en" sz="1600" u="none" cap="none" strike="noStrike">
                <a:solidFill>
                  <a:srgbClr val="007EFF"/>
                </a:solidFill>
                <a:latin typeface="Comic Sans MS"/>
                <a:ea typeface="Comic Sans MS"/>
                <a:cs typeface="Comic Sans MS"/>
                <a:sym typeface="Comic Sans MS"/>
              </a:rPr>
              <a:t>W</a:t>
            </a:r>
            <a:r>
              <a:rPr b="1" i="0" lang="en" sz="1600" u="none" cap="none" strike="noStrike">
                <a:solidFill>
                  <a:srgbClr val="0089FF"/>
                </a:solidFill>
                <a:latin typeface="Comic Sans MS"/>
                <a:ea typeface="Comic Sans MS"/>
                <a:cs typeface="Comic Sans MS"/>
                <a:sym typeface="Comic Sans MS"/>
              </a:rPr>
              <a:t>I</a:t>
            </a:r>
            <a:r>
              <a:rPr b="1" i="0" lang="en" sz="1600" u="none" cap="none" strike="noStrike">
                <a:solidFill>
                  <a:srgbClr val="0094FF"/>
                </a:solidFill>
                <a:latin typeface="Comic Sans MS"/>
                <a:ea typeface="Comic Sans MS"/>
                <a:cs typeface="Comic Sans MS"/>
                <a:sym typeface="Comic Sans MS"/>
              </a:rPr>
              <a:t>L</a:t>
            </a:r>
            <a:r>
              <a:rPr b="1" i="0" lang="en" sz="1600" u="none" cap="none" strike="noStrike">
                <a:solidFill>
                  <a:srgbClr val="009FFF"/>
                </a:solidFill>
                <a:latin typeface="Comic Sans MS"/>
                <a:ea typeface="Comic Sans MS"/>
                <a:cs typeface="Comic Sans MS"/>
                <a:sym typeface="Comic Sans MS"/>
              </a:rPr>
              <a:t>L</a:t>
            </a:r>
            <a:r>
              <a:rPr b="1" i="0" lang="en" sz="1600" u="none" cap="none" strike="noStrike">
                <a:solidFill>
                  <a:srgbClr val="FF005F"/>
                </a:solidFill>
                <a:latin typeface="Comic Sans MS"/>
                <a:ea typeface="Comic Sans MS"/>
                <a:cs typeface="Comic Sans MS"/>
                <a:sym typeface="Comic Sans MS"/>
              </a:rPr>
              <a:t>!</a:t>
            </a:r>
            <a:endParaRPr b="1" i="0" sz="1600" u="none" cap="none" strike="noStrike">
              <a:solidFill>
                <a:srgbClr val="FF005F"/>
              </a:solidFill>
              <a:latin typeface="Comic Sans MS"/>
              <a:ea typeface="Comic Sans MS"/>
              <a:cs typeface="Comic Sans MS"/>
              <a:sym typeface="Comic Sans MS"/>
            </a:endParaRPr>
          </a:p>
        </p:txBody>
      </p:sp>
      <p:sp>
        <p:nvSpPr>
          <p:cNvPr id="451" name="Google Shape;451;p36"/>
          <p:cNvSpPr txBox="1"/>
          <p:nvPr/>
        </p:nvSpPr>
        <p:spPr>
          <a:xfrm>
            <a:off x="6250225" y="1489600"/>
            <a:ext cx="3000000" cy="980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7700FF"/>
                </a:solidFill>
                <a:latin typeface="Comic Sans MS"/>
                <a:ea typeface="Comic Sans MS"/>
                <a:cs typeface="Comic Sans MS"/>
                <a:sym typeface="Comic Sans MS"/>
              </a:rPr>
              <a:t>W</a:t>
            </a:r>
            <a:r>
              <a:rPr b="1" i="0" lang="en" sz="1400" u="none" cap="none" strike="noStrike">
                <a:solidFill>
                  <a:srgbClr val="7A00FF"/>
                </a:solidFill>
                <a:latin typeface="Comic Sans MS"/>
                <a:ea typeface="Comic Sans MS"/>
                <a:cs typeface="Comic Sans MS"/>
                <a:sym typeface="Comic Sans MS"/>
              </a:rPr>
              <a:t>E</a:t>
            </a:r>
            <a:r>
              <a:rPr b="1" i="0" lang="en" sz="1400" u="none" cap="none" strike="noStrike">
                <a:solidFill>
                  <a:srgbClr val="7C00FF"/>
                </a:solidFill>
                <a:latin typeface="Comic Sans MS"/>
                <a:ea typeface="Comic Sans MS"/>
                <a:cs typeface="Comic Sans MS"/>
                <a:sym typeface="Comic Sans MS"/>
              </a:rPr>
              <a:t> </a:t>
            </a:r>
            <a:r>
              <a:rPr b="1" i="0" lang="en" sz="1400" u="none" cap="none" strike="noStrike">
                <a:solidFill>
                  <a:srgbClr val="7F00FF"/>
                </a:solidFill>
                <a:latin typeface="Comic Sans MS"/>
                <a:ea typeface="Comic Sans MS"/>
                <a:cs typeface="Comic Sans MS"/>
                <a:sym typeface="Comic Sans MS"/>
              </a:rPr>
              <a:t>A</a:t>
            </a:r>
            <a:r>
              <a:rPr b="1" i="0" lang="en" sz="1400" u="none" cap="none" strike="noStrike">
                <a:solidFill>
                  <a:srgbClr val="8100FF"/>
                </a:solidFill>
                <a:latin typeface="Comic Sans MS"/>
                <a:ea typeface="Comic Sans MS"/>
                <a:cs typeface="Comic Sans MS"/>
                <a:sym typeface="Comic Sans MS"/>
              </a:rPr>
              <a:t>R</a:t>
            </a:r>
            <a:r>
              <a:rPr b="1" i="0" lang="en" sz="1400" u="none" cap="none" strike="noStrike">
                <a:solidFill>
                  <a:srgbClr val="8400FF"/>
                </a:solidFill>
                <a:latin typeface="Comic Sans MS"/>
                <a:ea typeface="Comic Sans MS"/>
                <a:cs typeface="Comic Sans MS"/>
                <a:sym typeface="Comic Sans MS"/>
              </a:rPr>
              <a:t>E</a:t>
            </a:r>
            <a:r>
              <a:rPr b="1" i="0" lang="en" sz="1400" u="none" cap="none" strike="noStrike">
                <a:solidFill>
                  <a:srgbClr val="8700FF"/>
                </a:solidFill>
                <a:latin typeface="Comic Sans MS"/>
                <a:ea typeface="Comic Sans MS"/>
                <a:cs typeface="Comic Sans MS"/>
                <a:sym typeface="Comic Sans MS"/>
              </a:rPr>
              <a:t> </a:t>
            </a:r>
            <a:r>
              <a:rPr b="1" i="0" lang="en" sz="1400" u="none" cap="none" strike="noStrike">
                <a:solidFill>
                  <a:srgbClr val="8900FF"/>
                </a:solidFill>
                <a:latin typeface="Comic Sans MS"/>
                <a:ea typeface="Comic Sans MS"/>
                <a:cs typeface="Comic Sans MS"/>
                <a:sym typeface="Comic Sans MS"/>
              </a:rPr>
              <a:t>A</a:t>
            </a:r>
            <a:r>
              <a:rPr b="1" i="0" lang="en" sz="1400" u="none" cap="none" strike="noStrike">
                <a:solidFill>
                  <a:srgbClr val="8C00FF"/>
                </a:solidFill>
                <a:latin typeface="Comic Sans MS"/>
                <a:ea typeface="Comic Sans MS"/>
                <a:cs typeface="Comic Sans MS"/>
                <a:sym typeface="Comic Sans MS"/>
              </a:rPr>
              <a:t>L</a:t>
            </a:r>
            <a:r>
              <a:rPr b="1" i="0" lang="en" sz="1400" u="none" cap="none" strike="noStrike">
                <a:solidFill>
                  <a:srgbClr val="8E00FF"/>
                </a:solidFill>
                <a:latin typeface="Comic Sans MS"/>
                <a:ea typeface="Comic Sans MS"/>
                <a:cs typeface="Comic Sans MS"/>
                <a:sym typeface="Comic Sans MS"/>
              </a:rPr>
              <a:t>L</a:t>
            </a:r>
            <a:r>
              <a:rPr b="1" i="0" lang="en" sz="1400" u="none" cap="none" strike="noStrike">
                <a:solidFill>
                  <a:srgbClr val="9100FF"/>
                </a:solidFill>
                <a:latin typeface="Comic Sans MS"/>
                <a:ea typeface="Comic Sans MS"/>
                <a:cs typeface="Comic Sans MS"/>
                <a:sym typeface="Comic Sans MS"/>
              </a:rPr>
              <a:t> </a:t>
            </a:r>
            <a:r>
              <a:rPr b="1" i="0" lang="en" sz="1400" u="none" cap="none" strike="noStrike">
                <a:solidFill>
                  <a:srgbClr val="9300FF"/>
                </a:solidFill>
                <a:latin typeface="Comic Sans MS"/>
                <a:ea typeface="Comic Sans MS"/>
                <a:cs typeface="Comic Sans MS"/>
                <a:sym typeface="Comic Sans MS"/>
              </a:rPr>
              <a:t>D</a:t>
            </a:r>
            <a:r>
              <a:rPr b="1" i="0" lang="en" sz="1400" u="none" cap="none" strike="noStrike">
                <a:solidFill>
                  <a:srgbClr val="9600FF"/>
                </a:solidFill>
                <a:latin typeface="Comic Sans MS"/>
                <a:ea typeface="Comic Sans MS"/>
                <a:cs typeface="Comic Sans MS"/>
                <a:sym typeface="Comic Sans MS"/>
              </a:rPr>
              <a:t>I</a:t>
            </a:r>
            <a:r>
              <a:rPr b="1" i="0" lang="en" sz="1400" u="none" cap="none" strike="noStrike">
                <a:solidFill>
                  <a:srgbClr val="9900FF"/>
                </a:solidFill>
                <a:latin typeface="Comic Sans MS"/>
                <a:ea typeface="Comic Sans MS"/>
                <a:cs typeface="Comic Sans MS"/>
                <a:sym typeface="Comic Sans MS"/>
              </a:rPr>
              <a:t>F</a:t>
            </a:r>
            <a:r>
              <a:rPr b="1" i="0" lang="en" sz="1400" u="none" cap="none" strike="noStrike">
                <a:solidFill>
                  <a:srgbClr val="9B00FF"/>
                </a:solidFill>
                <a:latin typeface="Comic Sans MS"/>
                <a:ea typeface="Comic Sans MS"/>
                <a:cs typeface="Comic Sans MS"/>
                <a:sym typeface="Comic Sans MS"/>
              </a:rPr>
              <a:t>F</a:t>
            </a:r>
            <a:r>
              <a:rPr b="1" i="0" lang="en" sz="1400" u="none" cap="none" strike="noStrike">
                <a:solidFill>
                  <a:srgbClr val="9E00FF"/>
                </a:solidFill>
                <a:latin typeface="Comic Sans MS"/>
                <a:ea typeface="Comic Sans MS"/>
                <a:cs typeface="Comic Sans MS"/>
                <a:sym typeface="Comic Sans MS"/>
              </a:rPr>
              <a:t>E</a:t>
            </a:r>
            <a:r>
              <a:rPr b="1" i="0" lang="en" sz="1400" u="none" cap="none" strike="noStrike">
                <a:solidFill>
                  <a:srgbClr val="A000FF"/>
                </a:solidFill>
                <a:latin typeface="Comic Sans MS"/>
                <a:ea typeface="Comic Sans MS"/>
                <a:cs typeface="Comic Sans MS"/>
                <a:sym typeface="Comic Sans MS"/>
              </a:rPr>
              <a:t>R</a:t>
            </a:r>
            <a:r>
              <a:rPr b="1" i="0" lang="en" sz="1400" u="none" cap="none" strike="noStrike">
                <a:solidFill>
                  <a:srgbClr val="A300FF"/>
                </a:solidFill>
                <a:latin typeface="Comic Sans MS"/>
                <a:ea typeface="Comic Sans MS"/>
                <a:cs typeface="Comic Sans MS"/>
                <a:sym typeface="Comic Sans MS"/>
              </a:rPr>
              <a:t>E</a:t>
            </a:r>
            <a:r>
              <a:rPr b="1" i="0" lang="en" sz="1400" u="none" cap="none" strike="noStrike">
                <a:solidFill>
                  <a:srgbClr val="A500FF"/>
                </a:solidFill>
                <a:latin typeface="Comic Sans MS"/>
                <a:ea typeface="Comic Sans MS"/>
                <a:cs typeface="Comic Sans MS"/>
                <a:sym typeface="Comic Sans MS"/>
              </a:rPr>
              <a:t>N</a:t>
            </a:r>
            <a:r>
              <a:rPr b="1" i="0" lang="en" sz="1400" u="none" cap="none" strike="noStrike">
                <a:solidFill>
                  <a:srgbClr val="A800FF"/>
                </a:solidFill>
                <a:latin typeface="Comic Sans MS"/>
                <a:ea typeface="Comic Sans MS"/>
                <a:cs typeface="Comic Sans MS"/>
                <a:sym typeface="Comic Sans MS"/>
              </a:rPr>
              <a:t>T</a:t>
            </a:r>
            <a:r>
              <a:rPr b="1" i="0" lang="en" sz="1400" u="none" cap="none" strike="noStrike">
                <a:solidFill>
                  <a:srgbClr val="AB00FF"/>
                </a:solidFill>
                <a:latin typeface="Comic Sans MS"/>
                <a:ea typeface="Comic Sans MS"/>
                <a:cs typeface="Comic Sans MS"/>
                <a:sym typeface="Comic Sans MS"/>
              </a:rPr>
              <a:t> </a:t>
            </a:r>
            <a:endParaRPr b="1" i="0" sz="1400" u="none" cap="none" strike="noStrike">
              <a:solidFill>
                <a:srgbClr val="AD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B000FF"/>
                </a:solidFill>
                <a:latin typeface="Comic Sans MS"/>
                <a:ea typeface="Comic Sans MS"/>
                <a:cs typeface="Comic Sans MS"/>
                <a:sym typeface="Comic Sans MS"/>
              </a:rPr>
              <a:t>A</a:t>
            </a:r>
            <a:r>
              <a:rPr b="1" i="0" lang="en" sz="1400" u="none" cap="none" strike="noStrike">
                <a:solidFill>
                  <a:srgbClr val="B200FF"/>
                </a:solidFill>
                <a:latin typeface="Comic Sans MS"/>
                <a:ea typeface="Comic Sans MS"/>
                <a:cs typeface="Comic Sans MS"/>
                <a:sym typeface="Comic Sans MS"/>
              </a:rPr>
              <a:t>N</a:t>
            </a:r>
            <a:r>
              <a:rPr b="1" i="0" lang="en" sz="1400" u="none" cap="none" strike="noStrike">
                <a:solidFill>
                  <a:srgbClr val="B500FF"/>
                </a:solidFill>
                <a:latin typeface="Comic Sans MS"/>
                <a:ea typeface="Comic Sans MS"/>
                <a:cs typeface="Comic Sans MS"/>
                <a:sym typeface="Comic Sans MS"/>
              </a:rPr>
              <a:t>D</a:t>
            </a:r>
            <a:r>
              <a:rPr b="1" i="0" lang="en" sz="1400" u="none" cap="none" strike="noStrike">
                <a:solidFill>
                  <a:srgbClr val="B700FF"/>
                </a:solidFill>
                <a:latin typeface="Comic Sans MS"/>
                <a:ea typeface="Comic Sans MS"/>
                <a:cs typeface="Comic Sans MS"/>
                <a:sym typeface="Comic Sans MS"/>
              </a:rPr>
              <a:t> </a:t>
            </a:r>
            <a:r>
              <a:rPr b="1" i="0" lang="en" sz="1400" u="none" cap="none" strike="noStrike">
                <a:solidFill>
                  <a:srgbClr val="BA00FF"/>
                </a:solidFill>
                <a:latin typeface="Comic Sans MS"/>
                <a:ea typeface="Comic Sans MS"/>
                <a:cs typeface="Comic Sans MS"/>
                <a:sym typeface="Comic Sans MS"/>
              </a:rPr>
              <a:t>T</a:t>
            </a:r>
            <a:r>
              <a:rPr b="1" i="0" lang="en" sz="1400" u="none" cap="none" strike="noStrike">
                <a:solidFill>
                  <a:srgbClr val="BD00FF"/>
                </a:solidFill>
                <a:latin typeface="Comic Sans MS"/>
                <a:ea typeface="Comic Sans MS"/>
                <a:cs typeface="Comic Sans MS"/>
                <a:sym typeface="Comic Sans MS"/>
              </a:rPr>
              <a:t>H</a:t>
            </a:r>
            <a:r>
              <a:rPr b="1" i="0" lang="en" sz="1400" u="none" cap="none" strike="noStrike">
                <a:solidFill>
                  <a:srgbClr val="BF00FF"/>
                </a:solidFill>
                <a:latin typeface="Comic Sans MS"/>
                <a:ea typeface="Comic Sans MS"/>
                <a:cs typeface="Comic Sans MS"/>
                <a:sym typeface="Comic Sans MS"/>
              </a:rPr>
              <a:t>E</a:t>
            </a:r>
            <a:r>
              <a:rPr b="1" i="0" lang="en" sz="1400" u="none" cap="none" strike="noStrike">
                <a:solidFill>
                  <a:srgbClr val="C200FF"/>
                </a:solidFill>
                <a:latin typeface="Comic Sans MS"/>
                <a:ea typeface="Comic Sans MS"/>
                <a:cs typeface="Comic Sans MS"/>
                <a:sym typeface="Comic Sans MS"/>
              </a:rPr>
              <a:t> </a:t>
            </a:r>
            <a:r>
              <a:rPr b="1" i="0" lang="en" sz="1400" u="none" cap="none" strike="noStrike">
                <a:solidFill>
                  <a:srgbClr val="C400FF"/>
                </a:solidFill>
                <a:latin typeface="Comic Sans MS"/>
                <a:ea typeface="Comic Sans MS"/>
                <a:cs typeface="Comic Sans MS"/>
                <a:sym typeface="Comic Sans MS"/>
              </a:rPr>
              <a:t>S</a:t>
            </a:r>
            <a:r>
              <a:rPr b="1" i="0" lang="en" sz="1400" u="none" cap="none" strike="noStrike">
                <a:solidFill>
                  <a:srgbClr val="C700FF"/>
                </a:solidFill>
                <a:latin typeface="Comic Sans MS"/>
                <a:ea typeface="Comic Sans MS"/>
                <a:cs typeface="Comic Sans MS"/>
                <a:sym typeface="Comic Sans MS"/>
              </a:rPr>
              <a:t>A</a:t>
            </a:r>
            <a:r>
              <a:rPr b="1" i="0" lang="en" sz="1400" u="none" cap="none" strike="noStrike">
                <a:solidFill>
                  <a:srgbClr val="C900FF"/>
                </a:solidFill>
                <a:latin typeface="Comic Sans MS"/>
                <a:ea typeface="Comic Sans MS"/>
                <a:cs typeface="Comic Sans MS"/>
                <a:sym typeface="Comic Sans MS"/>
              </a:rPr>
              <a:t>M</a:t>
            </a:r>
            <a:r>
              <a:rPr b="1" i="0" lang="en" sz="1400" u="none" cap="none" strike="noStrike">
                <a:solidFill>
                  <a:srgbClr val="CC00FF"/>
                </a:solidFill>
                <a:latin typeface="Comic Sans MS"/>
                <a:ea typeface="Comic Sans MS"/>
                <a:cs typeface="Comic Sans MS"/>
                <a:sym typeface="Comic Sans MS"/>
              </a:rPr>
              <a:t>E</a:t>
            </a:r>
            <a:r>
              <a:rPr b="1" i="0" lang="en" sz="1400" u="none" cap="none" strike="noStrike">
                <a:solidFill>
                  <a:srgbClr val="CF00FF"/>
                </a:solidFill>
                <a:latin typeface="Comic Sans MS"/>
                <a:ea typeface="Comic Sans MS"/>
                <a:cs typeface="Comic Sans MS"/>
                <a:sym typeface="Comic Sans MS"/>
              </a:rPr>
              <a:t>.</a:t>
            </a:r>
            <a:r>
              <a:rPr b="1" i="0" lang="en" sz="1400" u="none" cap="none" strike="noStrike">
                <a:solidFill>
                  <a:srgbClr val="D100FF"/>
                </a:solidFill>
                <a:latin typeface="Comic Sans MS"/>
                <a:ea typeface="Comic Sans MS"/>
                <a:cs typeface="Comic Sans MS"/>
                <a:sym typeface="Comic Sans MS"/>
              </a:rPr>
              <a:t> </a:t>
            </a:r>
            <a:endParaRPr b="1" i="0" sz="1400" u="none" cap="none" strike="noStrike">
              <a:solidFill>
                <a:srgbClr val="D4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D600FF"/>
                </a:solidFill>
                <a:latin typeface="Comic Sans MS"/>
                <a:ea typeface="Comic Sans MS"/>
                <a:cs typeface="Comic Sans MS"/>
                <a:sym typeface="Comic Sans MS"/>
              </a:rPr>
              <a:t>W</a:t>
            </a:r>
            <a:r>
              <a:rPr b="1" i="0" lang="en" sz="1400" u="none" cap="none" strike="noStrike">
                <a:solidFill>
                  <a:srgbClr val="D900FF"/>
                </a:solidFill>
                <a:latin typeface="Comic Sans MS"/>
                <a:ea typeface="Comic Sans MS"/>
                <a:cs typeface="Comic Sans MS"/>
                <a:sym typeface="Comic Sans MS"/>
              </a:rPr>
              <a:t>E</a:t>
            </a:r>
            <a:r>
              <a:rPr b="1" i="0" lang="en" sz="1400" u="none" cap="none" strike="noStrike">
                <a:solidFill>
                  <a:srgbClr val="DB00FF"/>
                </a:solidFill>
                <a:latin typeface="Comic Sans MS"/>
                <a:ea typeface="Comic Sans MS"/>
                <a:cs typeface="Comic Sans MS"/>
                <a:sym typeface="Comic Sans MS"/>
              </a:rPr>
              <a:t> </a:t>
            </a:r>
            <a:r>
              <a:rPr b="1" i="0" lang="en" sz="1400" u="none" cap="none" strike="noStrike">
                <a:solidFill>
                  <a:srgbClr val="DE00FF"/>
                </a:solidFill>
                <a:latin typeface="Comic Sans MS"/>
                <a:ea typeface="Comic Sans MS"/>
                <a:cs typeface="Comic Sans MS"/>
                <a:sym typeface="Comic Sans MS"/>
              </a:rPr>
              <a:t>A</a:t>
            </a:r>
            <a:r>
              <a:rPr b="1" i="0" lang="en" sz="1400" u="none" cap="none" strike="noStrike">
                <a:solidFill>
                  <a:srgbClr val="E100FF"/>
                </a:solidFill>
                <a:latin typeface="Comic Sans MS"/>
                <a:ea typeface="Comic Sans MS"/>
                <a:cs typeface="Comic Sans MS"/>
                <a:sym typeface="Comic Sans MS"/>
              </a:rPr>
              <a:t>R</a:t>
            </a:r>
            <a:r>
              <a:rPr b="1" i="0" lang="en" sz="1400" u="none" cap="none" strike="noStrike">
                <a:solidFill>
                  <a:srgbClr val="E300FF"/>
                </a:solidFill>
                <a:latin typeface="Comic Sans MS"/>
                <a:ea typeface="Comic Sans MS"/>
                <a:cs typeface="Comic Sans MS"/>
                <a:sym typeface="Comic Sans MS"/>
              </a:rPr>
              <a:t>E</a:t>
            </a:r>
            <a:r>
              <a:rPr b="1" i="0" lang="en" sz="1400" u="none" cap="none" strike="noStrike">
                <a:solidFill>
                  <a:srgbClr val="E600FF"/>
                </a:solidFill>
                <a:latin typeface="Comic Sans MS"/>
                <a:ea typeface="Comic Sans MS"/>
                <a:cs typeface="Comic Sans MS"/>
                <a:sym typeface="Comic Sans MS"/>
              </a:rPr>
              <a:t> </a:t>
            </a:r>
            <a:r>
              <a:rPr b="1" i="0" lang="en" sz="1400" u="none" cap="none" strike="noStrike">
                <a:solidFill>
                  <a:srgbClr val="E800FF"/>
                </a:solidFill>
                <a:latin typeface="Comic Sans MS"/>
                <a:ea typeface="Comic Sans MS"/>
                <a:cs typeface="Comic Sans MS"/>
                <a:sym typeface="Comic Sans MS"/>
              </a:rPr>
              <a:t>A</a:t>
            </a:r>
            <a:r>
              <a:rPr b="1" i="0" lang="en" sz="1400" u="none" cap="none" strike="noStrike">
                <a:solidFill>
                  <a:srgbClr val="EB00FF"/>
                </a:solidFill>
                <a:latin typeface="Comic Sans MS"/>
                <a:ea typeface="Comic Sans MS"/>
                <a:cs typeface="Comic Sans MS"/>
                <a:sym typeface="Comic Sans MS"/>
              </a:rPr>
              <a:t>L</a:t>
            </a:r>
            <a:r>
              <a:rPr b="1" i="0" lang="en" sz="1400" u="none" cap="none" strike="noStrike">
                <a:solidFill>
                  <a:srgbClr val="ED00FF"/>
                </a:solidFill>
                <a:latin typeface="Comic Sans MS"/>
                <a:ea typeface="Comic Sans MS"/>
                <a:cs typeface="Comic Sans MS"/>
                <a:sym typeface="Comic Sans MS"/>
              </a:rPr>
              <a:t>L</a:t>
            </a:r>
            <a:r>
              <a:rPr b="1" i="0" lang="en" sz="1400" u="none" cap="none" strike="noStrike">
                <a:solidFill>
                  <a:srgbClr val="F000FF"/>
                </a:solidFill>
                <a:latin typeface="Comic Sans MS"/>
                <a:ea typeface="Comic Sans MS"/>
                <a:cs typeface="Comic Sans MS"/>
                <a:sym typeface="Comic Sans MS"/>
              </a:rPr>
              <a:t> </a:t>
            </a:r>
            <a:r>
              <a:rPr b="1" i="0" lang="en" sz="1400" u="none" cap="none" strike="noStrike">
                <a:solidFill>
                  <a:srgbClr val="F300FF"/>
                </a:solidFill>
                <a:latin typeface="Comic Sans MS"/>
                <a:ea typeface="Comic Sans MS"/>
                <a:cs typeface="Comic Sans MS"/>
                <a:sym typeface="Comic Sans MS"/>
              </a:rPr>
              <a:t>F</a:t>
            </a:r>
            <a:r>
              <a:rPr b="1" i="0" lang="en" sz="1400" u="none" cap="none" strike="noStrike">
                <a:solidFill>
                  <a:srgbClr val="F500FF"/>
                </a:solidFill>
                <a:latin typeface="Comic Sans MS"/>
                <a:ea typeface="Comic Sans MS"/>
                <a:cs typeface="Comic Sans MS"/>
                <a:sym typeface="Comic Sans MS"/>
              </a:rPr>
              <a:t>R</a:t>
            </a:r>
            <a:r>
              <a:rPr b="1" i="0" lang="en" sz="1400" u="none" cap="none" strike="noStrike">
                <a:solidFill>
                  <a:srgbClr val="F800FF"/>
                </a:solidFill>
                <a:latin typeface="Comic Sans MS"/>
                <a:ea typeface="Comic Sans MS"/>
                <a:cs typeface="Comic Sans MS"/>
                <a:sym typeface="Comic Sans MS"/>
              </a:rPr>
              <a:t>O</a:t>
            </a:r>
            <a:r>
              <a:rPr b="1" i="0" lang="en" sz="1400" u="none" cap="none" strike="noStrike">
                <a:solidFill>
                  <a:srgbClr val="FA00FF"/>
                </a:solidFill>
                <a:latin typeface="Comic Sans MS"/>
                <a:ea typeface="Comic Sans MS"/>
                <a:cs typeface="Comic Sans MS"/>
                <a:sym typeface="Comic Sans MS"/>
              </a:rPr>
              <a:t>M</a:t>
            </a:r>
            <a:r>
              <a:rPr b="1" i="0" lang="en" sz="1400" u="none" cap="none" strike="noStrike">
                <a:solidFill>
                  <a:srgbClr val="FD00FF"/>
                </a:solidFill>
                <a:latin typeface="Comic Sans MS"/>
                <a:ea typeface="Comic Sans MS"/>
                <a:cs typeface="Comic Sans MS"/>
                <a:sym typeface="Comic Sans MS"/>
              </a:rPr>
              <a:t> </a:t>
            </a:r>
            <a:endParaRPr b="1" i="0" sz="1400" u="none" cap="none" strike="noStrike">
              <a:solidFill>
                <a:srgbClr val="FF00FE"/>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FB"/>
                </a:solidFill>
                <a:latin typeface="Comic Sans MS"/>
                <a:ea typeface="Comic Sans MS"/>
                <a:cs typeface="Comic Sans MS"/>
                <a:sym typeface="Comic Sans MS"/>
              </a:rPr>
              <a:t>T</a:t>
            </a:r>
            <a:r>
              <a:rPr b="1" i="0" lang="en" sz="1400" u="none" cap="none" strike="noStrike">
                <a:solidFill>
                  <a:srgbClr val="FF00F8"/>
                </a:solidFill>
                <a:latin typeface="Comic Sans MS"/>
                <a:ea typeface="Comic Sans MS"/>
                <a:cs typeface="Comic Sans MS"/>
                <a:sym typeface="Comic Sans MS"/>
              </a:rPr>
              <a:t>H</a:t>
            </a:r>
            <a:r>
              <a:rPr b="1" i="0" lang="en" sz="1400" u="none" cap="none" strike="noStrike">
                <a:solidFill>
                  <a:srgbClr val="FF00F6"/>
                </a:solidFill>
                <a:latin typeface="Comic Sans MS"/>
                <a:ea typeface="Comic Sans MS"/>
                <a:cs typeface="Comic Sans MS"/>
                <a:sym typeface="Comic Sans MS"/>
              </a:rPr>
              <a:t>E</a:t>
            </a:r>
            <a:r>
              <a:rPr b="1" i="0" lang="en" sz="1400" u="none" cap="none" strike="noStrike">
                <a:solidFill>
                  <a:srgbClr val="FF00F3"/>
                </a:solidFill>
                <a:latin typeface="Comic Sans MS"/>
                <a:ea typeface="Comic Sans MS"/>
                <a:cs typeface="Comic Sans MS"/>
                <a:sym typeface="Comic Sans MS"/>
              </a:rPr>
              <a:t> </a:t>
            </a:r>
            <a:r>
              <a:rPr b="1" i="0" lang="en" sz="1400" u="none" cap="none" strike="noStrike">
                <a:solidFill>
                  <a:srgbClr val="FF00F1"/>
                </a:solidFill>
                <a:latin typeface="Comic Sans MS"/>
                <a:ea typeface="Comic Sans MS"/>
                <a:cs typeface="Comic Sans MS"/>
                <a:sym typeface="Comic Sans MS"/>
              </a:rPr>
              <a:t>H</a:t>
            </a:r>
            <a:r>
              <a:rPr b="1" i="0" lang="en" sz="1400" u="none" cap="none" strike="noStrike">
                <a:solidFill>
                  <a:srgbClr val="FF00EE"/>
                </a:solidFill>
                <a:latin typeface="Comic Sans MS"/>
                <a:ea typeface="Comic Sans MS"/>
                <a:cs typeface="Comic Sans MS"/>
                <a:sym typeface="Comic Sans MS"/>
              </a:rPr>
              <a:t>U</a:t>
            </a:r>
            <a:r>
              <a:rPr b="1" i="0" lang="en" sz="1400" u="none" cap="none" strike="noStrike">
                <a:solidFill>
                  <a:srgbClr val="FF00EC"/>
                </a:solidFill>
                <a:latin typeface="Comic Sans MS"/>
                <a:ea typeface="Comic Sans MS"/>
                <a:cs typeface="Comic Sans MS"/>
                <a:sym typeface="Comic Sans MS"/>
              </a:rPr>
              <a:t>M</a:t>
            </a:r>
            <a:r>
              <a:rPr b="1" i="0" lang="en" sz="1400" u="none" cap="none" strike="noStrike">
                <a:solidFill>
                  <a:srgbClr val="FF00E9"/>
                </a:solidFill>
                <a:latin typeface="Comic Sans MS"/>
                <a:ea typeface="Comic Sans MS"/>
                <a:cs typeface="Comic Sans MS"/>
                <a:sym typeface="Comic Sans MS"/>
              </a:rPr>
              <a:t>A</a:t>
            </a:r>
            <a:r>
              <a:rPr b="1" i="0" lang="en" sz="1400" u="none" cap="none" strike="noStrike">
                <a:solidFill>
                  <a:srgbClr val="FF00E6"/>
                </a:solidFill>
                <a:latin typeface="Comic Sans MS"/>
                <a:ea typeface="Comic Sans MS"/>
                <a:cs typeface="Comic Sans MS"/>
                <a:sym typeface="Comic Sans MS"/>
              </a:rPr>
              <a:t>N</a:t>
            </a:r>
            <a:r>
              <a:rPr b="1" i="0" lang="en" sz="1400" u="none" cap="none" strike="noStrike">
                <a:solidFill>
                  <a:srgbClr val="FF00E4"/>
                </a:solidFill>
                <a:latin typeface="Comic Sans MS"/>
                <a:ea typeface="Comic Sans MS"/>
                <a:cs typeface="Comic Sans MS"/>
                <a:sym typeface="Comic Sans MS"/>
              </a:rPr>
              <a:t> </a:t>
            </a:r>
            <a:r>
              <a:rPr b="1" i="0" lang="en" sz="1400" u="none" cap="none" strike="noStrike">
                <a:solidFill>
                  <a:srgbClr val="FF00E1"/>
                </a:solidFill>
                <a:latin typeface="Comic Sans MS"/>
                <a:ea typeface="Comic Sans MS"/>
                <a:cs typeface="Comic Sans MS"/>
                <a:sym typeface="Comic Sans MS"/>
              </a:rPr>
              <a:t>R</a:t>
            </a:r>
            <a:r>
              <a:rPr b="1" i="0" lang="en" sz="1400" u="none" cap="none" strike="noStrike">
                <a:solidFill>
                  <a:srgbClr val="FF00DF"/>
                </a:solidFill>
                <a:latin typeface="Comic Sans MS"/>
                <a:ea typeface="Comic Sans MS"/>
                <a:cs typeface="Comic Sans MS"/>
                <a:sym typeface="Comic Sans MS"/>
              </a:rPr>
              <a:t>A</a:t>
            </a:r>
            <a:r>
              <a:rPr b="1" i="0" lang="en" sz="1400" u="none" cap="none" strike="noStrike">
                <a:solidFill>
                  <a:srgbClr val="FF00DC"/>
                </a:solidFill>
                <a:latin typeface="Comic Sans MS"/>
                <a:ea typeface="Comic Sans MS"/>
                <a:cs typeface="Comic Sans MS"/>
                <a:sym typeface="Comic Sans MS"/>
              </a:rPr>
              <a:t>C</a:t>
            </a:r>
            <a:r>
              <a:rPr b="1" i="0" lang="en" sz="1400" u="none" cap="none" strike="noStrike">
                <a:solidFill>
                  <a:srgbClr val="FF00DA"/>
                </a:solidFill>
                <a:latin typeface="Comic Sans MS"/>
                <a:ea typeface="Comic Sans MS"/>
                <a:cs typeface="Comic Sans MS"/>
                <a:sym typeface="Comic Sans MS"/>
              </a:rPr>
              <a:t>E</a:t>
            </a:r>
            <a:r>
              <a:rPr b="1" i="0" lang="en" sz="1400" u="none" cap="none" strike="noStrike">
                <a:solidFill>
                  <a:srgbClr val="FF00D7"/>
                </a:solidFill>
                <a:latin typeface="Comic Sans MS"/>
                <a:ea typeface="Comic Sans MS"/>
                <a:cs typeface="Comic Sans MS"/>
                <a:sym typeface="Comic Sans MS"/>
              </a:rPr>
              <a:t>.</a:t>
            </a:r>
            <a:endParaRPr b="0" i="0" sz="1400" u="none" cap="none" strike="noStrike">
              <a:solidFill>
                <a:srgbClr val="FF00D4"/>
              </a:solidFill>
              <a:latin typeface="Arial"/>
              <a:ea typeface="Arial"/>
              <a:cs typeface="Arial"/>
              <a:sym typeface="Arial"/>
            </a:endParaRPr>
          </a:p>
        </p:txBody>
      </p:sp>
      <p:sp>
        <p:nvSpPr>
          <p:cNvPr id="452" name="Google Shape;452;p36"/>
          <p:cNvSpPr txBox="1"/>
          <p:nvPr/>
        </p:nvSpPr>
        <p:spPr>
          <a:xfrm>
            <a:off x="105700" y="4080425"/>
            <a:ext cx="2645400" cy="980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D2"/>
                </a:solidFill>
                <a:latin typeface="Comic Sans MS"/>
                <a:ea typeface="Comic Sans MS"/>
                <a:cs typeface="Comic Sans MS"/>
                <a:sym typeface="Comic Sans MS"/>
              </a:rPr>
              <a:t>B</a:t>
            </a:r>
            <a:r>
              <a:rPr b="1" i="0" lang="en" sz="1400" u="none" cap="none" strike="noStrike">
                <a:solidFill>
                  <a:srgbClr val="FF00CF"/>
                </a:solidFill>
                <a:latin typeface="Comic Sans MS"/>
                <a:ea typeface="Comic Sans MS"/>
                <a:cs typeface="Comic Sans MS"/>
                <a:sym typeface="Comic Sans MS"/>
              </a:rPr>
              <a:t>E</a:t>
            </a:r>
            <a:r>
              <a:rPr b="1" i="0" lang="en" sz="1400" u="none" cap="none" strike="noStrike">
                <a:solidFill>
                  <a:srgbClr val="FF00CD"/>
                </a:solidFill>
                <a:latin typeface="Comic Sans MS"/>
                <a:ea typeface="Comic Sans MS"/>
                <a:cs typeface="Comic Sans MS"/>
                <a:sym typeface="Comic Sans MS"/>
              </a:rPr>
              <a:t> </a:t>
            </a:r>
            <a:r>
              <a:rPr b="1" i="0" lang="en" sz="1400" u="none" cap="none" strike="noStrike">
                <a:solidFill>
                  <a:srgbClr val="FF00CA"/>
                </a:solidFill>
                <a:latin typeface="Comic Sans MS"/>
                <a:ea typeface="Comic Sans MS"/>
                <a:cs typeface="Comic Sans MS"/>
                <a:sym typeface="Comic Sans MS"/>
              </a:rPr>
              <a:t>K</a:t>
            </a:r>
            <a:r>
              <a:rPr b="1" i="0" lang="en" sz="1400" u="none" cap="none" strike="noStrike">
                <a:solidFill>
                  <a:srgbClr val="FF00C8"/>
                </a:solidFill>
                <a:latin typeface="Comic Sans MS"/>
                <a:ea typeface="Comic Sans MS"/>
                <a:cs typeface="Comic Sans MS"/>
                <a:sym typeface="Comic Sans MS"/>
              </a:rPr>
              <a:t>I</a:t>
            </a:r>
            <a:r>
              <a:rPr b="1" i="0" lang="en" sz="1400" u="none" cap="none" strike="noStrike">
                <a:solidFill>
                  <a:srgbClr val="FF00C5"/>
                </a:solidFill>
                <a:latin typeface="Comic Sans MS"/>
                <a:ea typeface="Comic Sans MS"/>
                <a:cs typeface="Comic Sans MS"/>
                <a:sym typeface="Comic Sans MS"/>
              </a:rPr>
              <a:t>N</a:t>
            </a:r>
            <a:r>
              <a:rPr b="1" i="0" lang="en" sz="1400" u="none" cap="none" strike="noStrike">
                <a:solidFill>
                  <a:srgbClr val="FF00C2"/>
                </a:solidFill>
                <a:latin typeface="Comic Sans MS"/>
                <a:ea typeface="Comic Sans MS"/>
                <a:cs typeface="Comic Sans MS"/>
                <a:sym typeface="Comic Sans MS"/>
              </a:rPr>
              <a:t>D</a:t>
            </a:r>
            <a:r>
              <a:rPr b="1" i="0" lang="en" sz="1400" u="none" cap="none" strike="noStrike">
                <a:solidFill>
                  <a:srgbClr val="FF00C0"/>
                </a:solidFill>
                <a:latin typeface="Comic Sans MS"/>
                <a:ea typeface="Comic Sans MS"/>
                <a:cs typeface="Comic Sans MS"/>
                <a:sym typeface="Comic Sans MS"/>
              </a:rPr>
              <a:t>,</a:t>
            </a:r>
            <a:r>
              <a:rPr b="1" i="0" lang="en" sz="1400" u="none" cap="none" strike="noStrike">
                <a:solidFill>
                  <a:srgbClr val="FF00BD"/>
                </a:solidFill>
                <a:latin typeface="Comic Sans MS"/>
                <a:ea typeface="Comic Sans MS"/>
                <a:cs typeface="Comic Sans MS"/>
                <a:sym typeface="Comic Sans MS"/>
              </a:rPr>
              <a:t> </a:t>
            </a:r>
            <a:endParaRPr b="1" i="0" sz="1400" u="none" cap="none" strike="noStrike">
              <a:solidFill>
                <a:srgbClr val="FF00BB"/>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B8"/>
                </a:solidFill>
                <a:latin typeface="Comic Sans MS"/>
                <a:ea typeface="Comic Sans MS"/>
                <a:cs typeface="Comic Sans MS"/>
                <a:sym typeface="Comic Sans MS"/>
              </a:rPr>
              <a:t>B</a:t>
            </a:r>
            <a:r>
              <a:rPr b="1" i="0" lang="en" sz="1400" u="none" cap="none" strike="noStrike">
                <a:solidFill>
                  <a:srgbClr val="FF00B6"/>
                </a:solidFill>
                <a:latin typeface="Comic Sans MS"/>
                <a:ea typeface="Comic Sans MS"/>
                <a:cs typeface="Comic Sans MS"/>
                <a:sym typeface="Comic Sans MS"/>
              </a:rPr>
              <a:t>E</a:t>
            </a:r>
            <a:r>
              <a:rPr b="1" i="0" lang="en" sz="1400" u="none" cap="none" strike="noStrike">
                <a:solidFill>
                  <a:srgbClr val="FF00B3"/>
                </a:solidFill>
                <a:latin typeface="Comic Sans MS"/>
                <a:ea typeface="Comic Sans MS"/>
                <a:cs typeface="Comic Sans MS"/>
                <a:sym typeface="Comic Sans MS"/>
              </a:rPr>
              <a:t> </a:t>
            </a:r>
            <a:r>
              <a:rPr b="1" i="0" lang="en" sz="1400" u="none" cap="none" strike="noStrike">
                <a:solidFill>
                  <a:srgbClr val="FF00B0"/>
                </a:solidFill>
                <a:latin typeface="Comic Sans MS"/>
                <a:ea typeface="Comic Sans MS"/>
                <a:cs typeface="Comic Sans MS"/>
                <a:sym typeface="Comic Sans MS"/>
              </a:rPr>
              <a:t>R</a:t>
            </a:r>
            <a:r>
              <a:rPr b="1" i="0" lang="en" sz="1400" u="none" cap="none" strike="noStrike">
                <a:solidFill>
                  <a:srgbClr val="FF00AE"/>
                </a:solidFill>
                <a:latin typeface="Comic Sans MS"/>
                <a:ea typeface="Comic Sans MS"/>
                <a:cs typeface="Comic Sans MS"/>
                <a:sym typeface="Comic Sans MS"/>
              </a:rPr>
              <a:t>E</a:t>
            </a:r>
            <a:r>
              <a:rPr b="1" i="0" lang="en" sz="1400" u="none" cap="none" strike="noStrike">
                <a:solidFill>
                  <a:srgbClr val="FF00AB"/>
                </a:solidFill>
                <a:latin typeface="Comic Sans MS"/>
                <a:ea typeface="Comic Sans MS"/>
                <a:cs typeface="Comic Sans MS"/>
                <a:sym typeface="Comic Sans MS"/>
              </a:rPr>
              <a:t>S</a:t>
            </a:r>
            <a:r>
              <a:rPr b="1" i="0" lang="en" sz="1400" u="none" cap="none" strike="noStrike">
                <a:solidFill>
                  <a:srgbClr val="FF00A9"/>
                </a:solidFill>
                <a:latin typeface="Comic Sans MS"/>
                <a:ea typeface="Comic Sans MS"/>
                <a:cs typeface="Comic Sans MS"/>
                <a:sym typeface="Comic Sans MS"/>
              </a:rPr>
              <a:t>P</a:t>
            </a:r>
            <a:r>
              <a:rPr b="1" i="0" lang="en" sz="1400" u="none" cap="none" strike="noStrike">
                <a:solidFill>
                  <a:srgbClr val="FF00A6"/>
                </a:solidFill>
                <a:latin typeface="Comic Sans MS"/>
                <a:ea typeface="Comic Sans MS"/>
                <a:cs typeface="Comic Sans MS"/>
                <a:sym typeface="Comic Sans MS"/>
              </a:rPr>
              <a:t>E</a:t>
            </a:r>
            <a:r>
              <a:rPr b="1" i="0" lang="en" sz="1400" u="none" cap="none" strike="noStrike">
                <a:solidFill>
                  <a:srgbClr val="FF00A3"/>
                </a:solidFill>
                <a:latin typeface="Comic Sans MS"/>
                <a:ea typeface="Comic Sans MS"/>
                <a:cs typeface="Comic Sans MS"/>
                <a:sym typeface="Comic Sans MS"/>
              </a:rPr>
              <a:t>C</a:t>
            </a:r>
            <a:r>
              <a:rPr b="1" i="0" lang="en" sz="1400" u="none" cap="none" strike="noStrike">
                <a:solidFill>
                  <a:srgbClr val="FF00A1"/>
                </a:solidFill>
                <a:latin typeface="Comic Sans MS"/>
                <a:ea typeface="Comic Sans MS"/>
                <a:cs typeface="Comic Sans MS"/>
                <a:sym typeface="Comic Sans MS"/>
              </a:rPr>
              <a:t>T</a:t>
            </a:r>
            <a:r>
              <a:rPr b="1" i="0" lang="en" sz="1400" u="none" cap="none" strike="noStrike">
                <a:solidFill>
                  <a:srgbClr val="FF009E"/>
                </a:solidFill>
                <a:latin typeface="Comic Sans MS"/>
                <a:ea typeface="Comic Sans MS"/>
                <a:cs typeface="Comic Sans MS"/>
                <a:sym typeface="Comic Sans MS"/>
              </a:rPr>
              <a:t>F</a:t>
            </a:r>
            <a:r>
              <a:rPr b="1" i="0" lang="en" sz="1400" u="none" cap="none" strike="noStrike">
                <a:solidFill>
                  <a:srgbClr val="FF009C"/>
                </a:solidFill>
                <a:latin typeface="Comic Sans MS"/>
                <a:ea typeface="Comic Sans MS"/>
                <a:cs typeface="Comic Sans MS"/>
                <a:sym typeface="Comic Sans MS"/>
              </a:rPr>
              <a:t>U</a:t>
            </a:r>
            <a:r>
              <a:rPr b="1" i="0" lang="en" sz="1400" u="none" cap="none" strike="noStrike">
                <a:solidFill>
                  <a:srgbClr val="FF0099"/>
                </a:solidFill>
                <a:latin typeface="Comic Sans MS"/>
                <a:ea typeface="Comic Sans MS"/>
                <a:cs typeface="Comic Sans MS"/>
                <a:sym typeface="Comic Sans MS"/>
              </a:rPr>
              <a:t>L</a:t>
            </a:r>
            <a:r>
              <a:rPr b="1" i="0" lang="en" sz="1400" u="none" cap="none" strike="noStrike">
                <a:solidFill>
                  <a:srgbClr val="FF0097"/>
                </a:solidFill>
                <a:latin typeface="Comic Sans MS"/>
                <a:ea typeface="Comic Sans MS"/>
                <a:cs typeface="Comic Sans MS"/>
                <a:sym typeface="Comic Sans MS"/>
              </a:rPr>
              <a:t>,</a:t>
            </a:r>
            <a:endParaRPr b="1" i="0" sz="1400" u="none" cap="none" strike="noStrike">
              <a:solidFill>
                <a:srgbClr val="FF0094"/>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91"/>
                </a:solidFill>
                <a:latin typeface="Comic Sans MS"/>
                <a:ea typeface="Comic Sans MS"/>
                <a:cs typeface="Comic Sans MS"/>
                <a:sym typeface="Comic Sans MS"/>
              </a:rPr>
              <a:t>B</a:t>
            </a:r>
            <a:r>
              <a:rPr b="1" i="0" lang="en" sz="1400" u="none" cap="none" strike="noStrike">
                <a:solidFill>
                  <a:srgbClr val="FF008F"/>
                </a:solidFill>
                <a:latin typeface="Comic Sans MS"/>
                <a:ea typeface="Comic Sans MS"/>
                <a:cs typeface="Comic Sans MS"/>
                <a:sym typeface="Comic Sans MS"/>
              </a:rPr>
              <a:t>E</a:t>
            </a:r>
            <a:r>
              <a:rPr b="1" i="0" lang="en" sz="1400" u="none" cap="none" strike="noStrike">
                <a:solidFill>
                  <a:srgbClr val="FF008C"/>
                </a:solidFill>
                <a:latin typeface="Comic Sans MS"/>
                <a:ea typeface="Comic Sans MS"/>
                <a:cs typeface="Comic Sans MS"/>
                <a:sym typeface="Comic Sans MS"/>
              </a:rPr>
              <a:t> </a:t>
            </a:r>
            <a:r>
              <a:rPr b="1" i="0" lang="en" sz="1400" u="none" cap="none" strike="noStrike">
                <a:solidFill>
                  <a:srgbClr val="FF008A"/>
                </a:solidFill>
                <a:latin typeface="Comic Sans MS"/>
                <a:ea typeface="Comic Sans MS"/>
                <a:cs typeface="Comic Sans MS"/>
                <a:sym typeface="Comic Sans MS"/>
              </a:rPr>
              <a:t>U</a:t>
            </a:r>
            <a:r>
              <a:rPr b="1" i="0" lang="en" sz="1400" u="none" cap="none" strike="noStrike">
                <a:solidFill>
                  <a:srgbClr val="FF0087"/>
                </a:solidFill>
                <a:latin typeface="Comic Sans MS"/>
                <a:ea typeface="Comic Sans MS"/>
                <a:cs typeface="Comic Sans MS"/>
                <a:sym typeface="Comic Sans MS"/>
              </a:rPr>
              <a:t>N</a:t>
            </a:r>
            <a:r>
              <a:rPr b="1" i="0" lang="en" sz="1400" u="none" cap="none" strike="noStrike">
                <a:solidFill>
                  <a:srgbClr val="FF0085"/>
                </a:solidFill>
                <a:latin typeface="Comic Sans MS"/>
                <a:ea typeface="Comic Sans MS"/>
                <a:cs typeface="Comic Sans MS"/>
                <a:sym typeface="Comic Sans MS"/>
              </a:rPr>
              <a:t>D</a:t>
            </a:r>
            <a:r>
              <a:rPr b="1" i="0" lang="en" sz="1400" u="none" cap="none" strike="noStrike">
                <a:solidFill>
                  <a:srgbClr val="FF0082"/>
                </a:solidFill>
                <a:latin typeface="Comic Sans MS"/>
                <a:ea typeface="Comic Sans MS"/>
                <a:cs typeface="Comic Sans MS"/>
                <a:sym typeface="Comic Sans MS"/>
              </a:rPr>
              <a:t>E</a:t>
            </a:r>
            <a:r>
              <a:rPr b="1" i="0" lang="en" sz="1400" u="none" cap="none" strike="noStrike">
                <a:solidFill>
                  <a:srgbClr val="FF007F"/>
                </a:solidFill>
                <a:latin typeface="Comic Sans MS"/>
                <a:ea typeface="Comic Sans MS"/>
                <a:cs typeface="Comic Sans MS"/>
                <a:sym typeface="Comic Sans MS"/>
              </a:rPr>
              <a:t>R</a:t>
            </a:r>
            <a:r>
              <a:rPr b="1" i="0" lang="en" sz="1400" u="none" cap="none" strike="noStrike">
                <a:solidFill>
                  <a:srgbClr val="FF007D"/>
                </a:solidFill>
                <a:latin typeface="Comic Sans MS"/>
                <a:ea typeface="Comic Sans MS"/>
                <a:cs typeface="Comic Sans MS"/>
                <a:sym typeface="Comic Sans MS"/>
              </a:rPr>
              <a:t>S</a:t>
            </a:r>
            <a:r>
              <a:rPr b="1" i="0" lang="en" sz="1400" u="none" cap="none" strike="noStrike">
                <a:solidFill>
                  <a:srgbClr val="FF007A"/>
                </a:solidFill>
                <a:latin typeface="Comic Sans MS"/>
                <a:ea typeface="Comic Sans MS"/>
                <a:cs typeface="Comic Sans MS"/>
                <a:sym typeface="Comic Sans MS"/>
              </a:rPr>
              <a:t>T</a:t>
            </a:r>
            <a:r>
              <a:rPr b="1" i="0" lang="en" sz="1400" u="none" cap="none" strike="noStrike">
                <a:solidFill>
                  <a:srgbClr val="FF0078"/>
                </a:solidFill>
                <a:latin typeface="Comic Sans MS"/>
                <a:ea typeface="Comic Sans MS"/>
                <a:cs typeface="Comic Sans MS"/>
                <a:sym typeface="Comic Sans MS"/>
              </a:rPr>
              <a:t>A</a:t>
            </a:r>
            <a:r>
              <a:rPr b="1" i="0" lang="en" sz="1400" u="none" cap="none" strike="noStrike">
                <a:solidFill>
                  <a:srgbClr val="FF0075"/>
                </a:solidFill>
                <a:latin typeface="Comic Sans MS"/>
                <a:ea typeface="Comic Sans MS"/>
                <a:cs typeface="Comic Sans MS"/>
                <a:sym typeface="Comic Sans MS"/>
              </a:rPr>
              <a:t>N</a:t>
            </a:r>
            <a:r>
              <a:rPr b="1" i="0" lang="en" sz="1400" u="none" cap="none" strike="noStrike">
                <a:solidFill>
                  <a:srgbClr val="FF0073"/>
                </a:solidFill>
                <a:latin typeface="Comic Sans MS"/>
                <a:ea typeface="Comic Sans MS"/>
                <a:cs typeface="Comic Sans MS"/>
                <a:sym typeface="Comic Sans MS"/>
              </a:rPr>
              <a:t>D</a:t>
            </a:r>
            <a:r>
              <a:rPr b="1" i="0" lang="en" sz="1400" u="none" cap="none" strike="noStrike">
                <a:solidFill>
                  <a:srgbClr val="FF0070"/>
                </a:solidFill>
                <a:latin typeface="Comic Sans MS"/>
                <a:ea typeface="Comic Sans MS"/>
                <a:cs typeface="Comic Sans MS"/>
                <a:sym typeface="Comic Sans MS"/>
              </a:rPr>
              <a:t>I</a:t>
            </a:r>
            <a:r>
              <a:rPr b="1" i="0" lang="en" sz="1400" u="none" cap="none" strike="noStrike">
                <a:solidFill>
                  <a:srgbClr val="FF006D"/>
                </a:solidFill>
                <a:latin typeface="Comic Sans MS"/>
                <a:ea typeface="Comic Sans MS"/>
                <a:cs typeface="Comic Sans MS"/>
                <a:sym typeface="Comic Sans MS"/>
              </a:rPr>
              <a:t>N</a:t>
            </a:r>
            <a:r>
              <a:rPr b="1" i="0" lang="en" sz="1400" u="none" cap="none" strike="noStrike">
                <a:solidFill>
                  <a:srgbClr val="FF006B"/>
                </a:solidFill>
                <a:latin typeface="Comic Sans MS"/>
                <a:ea typeface="Comic Sans MS"/>
                <a:cs typeface="Comic Sans MS"/>
                <a:sym typeface="Comic Sans MS"/>
              </a:rPr>
              <a:t>G</a:t>
            </a:r>
            <a:r>
              <a:rPr b="1" i="0" lang="en" sz="1400" u="none" cap="none" strike="noStrike">
                <a:solidFill>
                  <a:srgbClr val="FF0068"/>
                </a:solidFill>
                <a:latin typeface="Comic Sans MS"/>
                <a:ea typeface="Comic Sans MS"/>
                <a:cs typeface="Comic Sans MS"/>
                <a:sym typeface="Comic Sans MS"/>
              </a:rPr>
              <a:t> </a:t>
            </a:r>
            <a:endParaRPr b="1" i="0" sz="1400" u="none" cap="none" strike="noStrike">
              <a:solidFill>
                <a:srgbClr val="FF0066"/>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0063"/>
              </a:solidFill>
              <a:latin typeface="Comic Sans MS"/>
              <a:ea typeface="Comic Sans MS"/>
              <a:cs typeface="Comic Sans MS"/>
              <a:sym typeface="Comic Sans MS"/>
            </a:endParaRPr>
          </a:p>
        </p:txBody>
      </p:sp>
      <p:pic>
        <p:nvPicPr>
          <p:cNvPr descr="Bitmoji Image" id="453" name="Google Shape;453;p36"/>
          <p:cNvPicPr preferRelativeResize="0"/>
          <p:nvPr/>
        </p:nvPicPr>
        <p:blipFill rotWithShape="1">
          <a:blip r:embed="rId5">
            <a:alphaModFix/>
          </a:blip>
          <a:srcRect b="29119" l="7730" r="10367" t="3999"/>
          <a:stretch/>
        </p:blipFill>
        <p:spPr>
          <a:xfrm>
            <a:off x="594038" y="2717650"/>
            <a:ext cx="1668725" cy="1362775"/>
          </a:xfrm>
          <a:prstGeom prst="rect">
            <a:avLst/>
          </a:prstGeom>
          <a:noFill/>
          <a:ln>
            <a:noFill/>
          </a:ln>
        </p:spPr>
      </p:pic>
      <p:pic>
        <p:nvPicPr>
          <p:cNvPr descr="Bitmoji Image" id="454" name="Google Shape;454;p36"/>
          <p:cNvPicPr preferRelativeResize="0"/>
          <p:nvPr/>
        </p:nvPicPr>
        <p:blipFill rotWithShape="1">
          <a:blip r:embed="rId6">
            <a:alphaModFix/>
          </a:blip>
          <a:srcRect b="37627" l="0" r="0" t="0"/>
          <a:stretch/>
        </p:blipFill>
        <p:spPr>
          <a:xfrm>
            <a:off x="7258125" y="2571750"/>
            <a:ext cx="1496750" cy="1362775"/>
          </a:xfrm>
          <a:prstGeom prst="rect">
            <a:avLst/>
          </a:prstGeom>
          <a:noFill/>
          <a:ln>
            <a:noFill/>
          </a:ln>
        </p:spPr>
      </p:pic>
      <p:pic>
        <p:nvPicPr>
          <p:cNvPr descr="Bitmoji Image" id="455" name="Google Shape;455;p36"/>
          <p:cNvPicPr preferRelativeResize="0"/>
          <p:nvPr/>
        </p:nvPicPr>
        <p:blipFill rotWithShape="1">
          <a:blip r:embed="rId7">
            <a:alphaModFix/>
          </a:blip>
          <a:srcRect b="36900" l="8530" r="-8528" t="-7782"/>
          <a:stretch/>
        </p:blipFill>
        <p:spPr>
          <a:xfrm>
            <a:off x="3715925" y="780475"/>
            <a:ext cx="2315375" cy="1641150"/>
          </a:xfrm>
          <a:prstGeom prst="rect">
            <a:avLst/>
          </a:prstGeom>
          <a:noFill/>
          <a:ln>
            <a:noFill/>
          </a:ln>
        </p:spPr>
      </p:pic>
      <p:sp>
        <p:nvSpPr>
          <p:cNvPr id="456" name="Google Shape;456;p36"/>
          <p:cNvSpPr txBox="1"/>
          <p:nvPr/>
        </p:nvSpPr>
        <p:spPr>
          <a:xfrm>
            <a:off x="3024475" y="4446275"/>
            <a:ext cx="3524700" cy="548700"/>
          </a:xfrm>
          <a:prstGeom prst="rect">
            <a:avLst/>
          </a:prstGeom>
          <a:noFill/>
          <a:ln cap="flat" cmpd="sng" w="28575">
            <a:solidFill>
              <a:srgbClr val="00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 sz="2300" u="none" cap="none" strike="noStrike">
                <a:solidFill>
                  <a:srgbClr val="0000FF"/>
                </a:solidFill>
                <a:latin typeface="Comic Sans MS"/>
                <a:ea typeface="Comic Sans MS"/>
                <a:cs typeface="Comic Sans MS"/>
                <a:sym typeface="Comic Sans MS"/>
              </a:rPr>
              <a:t>FIND YOUR HELPERS</a:t>
            </a:r>
            <a:endParaRPr b="1" i="0" sz="2300" u="none" cap="none" strike="noStrike">
              <a:solidFill>
                <a:srgbClr val="0000FF"/>
              </a:solidFill>
              <a:latin typeface="Comic Sans MS"/>
              <a:ea typeface="Comic Sans MS"/>
              <a:cs typeface="Comic Sans MS"/>
              <a:sym typeface="Comic Sans M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7"/>
          <p:cNvSpPr/>
          <p:nvPr/>
        </p:nvSpPr>
        <p:spPr>
          <a:xfrm>
            <a:off x="2092425" y="298625"/>
            <a:ext cx="4959156" cy="62402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FF"/>
                </a:solidFill>
                <a:latin typeface="Arial"/>
              </a:rPr>
              <a:t>HOW TO REACH YOUR SCHOOL COUNSELOR</a:t>
            </a:r>
          </a:p>
        </p:txBody>
      </p:sp>
      <p:sp>
        <p:nvSpPr>
          <p:cNvPr id="462" name="Google Shape;462;p37"/>
          <p:cNvSpPr/>
          <p:nvPr/>
        </p:nvSpPr>
        <p:spPr>
          <a:xfrm>
            <a:off x="679900" y="189745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37"/>
          <p:cNvSpPr/>
          <p:nvPr/>
        </p:nvSpPr>
        <p:spPr>
          <a:xfrm>
            <a:off x="679900" y="275930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37"/>
          <p:cNvSpPr txBox="1"/>
          <p:nvPr/>
        </p:nvSpPr>
        <p:spPr>
          <a:xfrm>
            <a:off x="1995275" y="1940350"/>
            <a:ext cx="24240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sng" cap="none" strike="noStrike">
                <a:solidFill>
                  <a:srgbClr val="0000FF"/>
                </a:solidFill>
                <a:latin typeface="Arial"/>
                <a:ea typeface="Arial"/>
                <a:cs typeface="Arial"/>
                <a:sym typeface="Arial"/>
                <a:hlinkClick r:id="rId3">
                  <a:extLst>
                    <a:ext uri="{A12FA001-AC4F-418D-AE19-62706E023703}">
                      <ahyp:hlinkClr val="tx"/>
                    </a:ext>
                  </a:extLst>
                </a:hlinkClick>
              </a:rPr>
              <a:t>Talk To My Counselor</a:t>
            </a:r>
            <a:endParaRPr b="0" i="0" sz="1900" u="none" cap="none" strike="noStrike">
              <a:solidFill>
                <a:srgbClr val="0000FF"/>
              </a:solidFill>
              <a:latin typeface="Arial"/>
              <a:ea typeface="Arial"/>
              <a:cs typeface="Arial"/>
              <a:sym typeface="Arial"/>
            </a:endParaRPr>
          </a:p>
        </p:txBody>
      </p:sp>
      <p:sp>
        <p:nvSpPr>
          <p:cNvPr id="465" name="Google Shape;465;p37"/>
          <p:cNvSpPr txBox="1"/>
          <p:nvPr/>
        </p:nvSpPr>
        <p:spPr>
          <a:xfrm>
            <a:off x="1995275" y="2759300"/>
            <a:ext cx="2689800" cy="66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sng" cap="none" strike="noStrike">
                <a:solidFill>
                  <a:srgbClr val="0000FF"/>
                </a:solidFill>
                <a:latin typeface="Arial"/>
                <a:ea typeface="Arial"/>
                <a:cs typeface="Arial"/>
                <a:sym typeface="Arial"/>
                <a:hlinkClick r:id="rId4">
                  <a:extLst>
                    <a:ext uri="{A12FA001-AC4F-418D-AE19-62706E023703}">
                      <ahyp:hlinkClr val="tx"/>
                    </a:ext>
                  </a:extLst>
                </a:hlinkClick>
              </a:rPr>
              <a:t>School Counselor Directory</a:t>
            </a:r>
            <a:endParaRPr b="0" i="0" sz="1900" u="none" cap="none" strike="noStrike">
              <a:solidFill>
                <a:srgbClr val="0000FF"/>
              </a:solidFill>
              <a:latin typeface="Arial"/>
              <a:ea typeface="Arial"/>
              <a:cs typeface="Arial"/>
              <a:sym typeface="Arial"/>
            </a:endParaRPr>
          </a:p>
        </p:txBody>
      </p:sp>
      <p:pic>
        <p:nvPicPr>
          <p:cNvPr descr="Clientmoji" id="466" name="Google Shape;466;p37"/>
          <p:cNvPicPr preferRelativeResize="0"/>
          <p:nvPr/>
        </p:nvPicPr>
        <p:blipFill rotWithShape="1">
          <a:blip r:embed="rId5">
            <a:alphaModFix/>
          </a:blip>
          <a:srcRect b="0" l="0" r="0" t="0"/>
          <a:stretch/>
        </p:blipFill>
        <p:spPr>
          <a:xfrm>
            <a:off x="5054550" y="1346088"/>
            <a:ext cx="3488525" cy="34885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470" name="Shape 470"/>
        <p:cNvGrpSpPr/>
        <p:nvPr/>
      </p:nvGrpSpPr>
      <p:grpSpPr>
        <a:xfrm>
          <a:off x="0" y="0"/>
          <a:ext cx="0" cy="0"/>
          <a:chOff x="0" y="0"/>
          <a:chExt cx="0" cy="0"/>
        </a:xfrm>
      </p:grpSpPr>
      <p:sp>
        <p:nvSpPr>
          <p:cNvPr id="471" name="Google Shape;471;p38"/>
          <p:cNvSpPr/>
          <p:nvPr/>
        </p:nvSpPr>
        <p:spPr>
          <a:xfrm>
            <a:off x="331077" y="275825"/>
            <a:ext cx="8605630" cy="475950"/>
          </a:xfrm>
          <a:prstGeom prst="rect">
            <a:avLst/>
          </a:prstGeom>
        </p:spPr>
        <p:txBody>
          <a:bodyPr>
            <a:prstTxWarp prst="textPlain"/>
          </a:bodyPr>
          <a:lstStyle/>
          <a:p>
            <a:pPr lvl="0" algn="ctr"/>
            <a:r>
              <a:rPr b="0" i="0">
                <a:ln cap="flat" cmpd="sng" w="9525">
                  <a:solidFill>
                    <a:srgbClr val="0000FF"/>
                  </a:solidFill>
                  <a:prstDash val="solid"/>
                  <a:round/>
                  <a:headEnd len="sm" w="sm" type="none"/>
                  <a:tailEnd len="sm" w="sm" type="none"/>
                </a:ln>
                <a:solidFill>
                  <a:schemeClr val="lt2"/>
                </a:solidFill>
                <a:latin typeface="Arial"/>
              </a:rPr>
              <a:t>FINDING OTHER SCHOOL HELPERS</a:t>
            </a:r>
          </a:p>
        </p:txBody>
      </p:sp>
      <p:sp>
        <p:nvSpPr>
          <p:cNvPr id="472" name="Google Shape;472;p38"/>
          <p:cNvSpPr txBox="1"/>
          <p:nvPr/>
        </p:nvSpPr>
        <p:spPr>
          <a:xfrm>
            <a:off x="4572000" y="1622800"/>
            <a:ext cx="37038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600" u="sng" cap="none" strike="noStrike">
                <a:solidFill>
                  <a:srgbClr val="000DFF"/>
                </a:solidFill>
                <a:latin typeface="Arial"/>
                <a:ea typeface="Arial"/>
                <a:cs typeface="Arial"/>
                <a:sym typeface="Arial"/>
                <a:hlinkClick r:id="rId3">
                  <a:extLst>
                    <a:ext uri="{A12FA001-AC4F-418D-AE19-62706E023703}">
                      <ahyp:hlinkClr val="tx"/>
                    </a:ext>
                  </a:extLst>
                </a:hlinkClick>
              </a:rPr>
              <a:t>http://www.paterson.k12.nj.us</a:t>
            </a:r>
            <a:r>
              <a:rPr b="1" i="0" lang="en" sz="1600" u="sng" cap="none" strike="noStrike">
                <a:solidFill>
                  <a:schemeClr val="hlink"/>
                </a:solidFill>
                <a:latin typeface="Arial"/>
                <a:ea typeface="Arial"/>
                <a:cs typeface="Arial"/>
                <a:sym typeface="Arial"/>
                <a:hlinkClick r:id="rId4"/>
              </a:rPr>
              <a:t>/</a:t>
            </a:r>
            <a:endParaRPr b="1" i="0" sz="1600" u="none" cap="none" strike="noStrike">
              <a:solidFill>
                <a:srgbClr val="000000"/>
              </a:solidFill>
              <a:latin typeface="Arial"/>
              <a:ea typeface="Arial"/>
              <a:cs typeface="Arial"/>
              <a:sym typeface="Arial"/>
            </a:endParaRPr>
          </a:p>
        </p:txBody>
      </p:sp>
      <p:sp>
        <p:nvSpPr>
          <p:cNvPr id="473" name="Google Shape;473;p38"/>
          <p:cNvSpPr/>
          <p:nvPr/>
        </p:nvSpPr>
        <p:spPr>
          <a:xfrm>
            <a:off x="3941375" y="133580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38"/>
          <p:cNvSpPr/>
          <p:nvPr/>
        </p:nvSpPr>
        <p:spPr>
          <a:xfrm>
            <a:off x="3941375" y="199915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38"/>
          <p:cNvSpPr/>
          <p:nvPr/>
        </p:nvSpPr>
        <p:spPr>
          <a:xfrm>
            <a:off x="3941375" y="2662488"/>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38"/>
          <p:cNvSpPr txBox="1"/>
          <p:nvPr/>
        </p:nvSpPr>
        <p:spPr>
          <a:xfrm>
            <a:off x="3143250" y="3488125"/>
            <a:ext cx="54900" cy="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38"/>
          <p:cNvSpPr txBox="1"/>
          <p:nvPr/>
        </p:nvSpPr>
        <p:spPr>
          <a:xfrm>
            <a:off x="4936525" y="2042050"/>
            <a:ext cx="41679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Paterson Email address and ppsstaff.org Email</a:t>
            </a:r>
            <a:endParaRPr b="0" i="0" sz="1400" u="none" cap="none" strike="noStrike">
              <a:solidFill>
                <a:srgbClr val="FFFFFF"/>
              </a:solidFill>
              <a:latin typeface="Arial"/>
              <a:ea typeface="Arial"/>
              <a:cs typeface="Arial"/>
              <a:sym typeface="Arial"/>
            </a:endParaRPr>
          </a:p>
        </p:txBody>
      </p:sp>
      <p:sp>
        <p:nvSpPr>
          <p:cNvPr id="478" name="Google Shape;478;p38"/>
          <p:cNvSpPr txBox="1"/>
          <p:nvPr/>
        </p:nvSpPr>
        <p:spPr>
          <a:xfrm>
            <a:off x="4936525" y="2649288"/>
            <a:ext cx="41679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Office Tel. Numbers and/or Work Mobile </a:t>
            </a:r>
            <a:endParaRPr b="0" i="0" sz="1400" u="none" cap="none" strike="noStrike">
              <a:solidFill>
                <a:srgbClr val="FFFFFF"/>
              </a:solidFill>
              <a:latin typeface="Arial"/>
              <a:ea typeface="Arial"/>
              <a:cs typeface="Arial"/>
              <a:sym typeface="Arial"/>
            </a:endParaRPr>
          </a:p>
        </p:txBody>
      </p:sp>
      <p:sp>
        <p:nvSpPr>
          <p:cNvPr id="479" name="Google Shape;479;p38"/>
          <p:cNvSpPr txBox="1"/>
          <p:nvPr/>
        </p:nvSpPr>
        <p:spPr>
          <a:xfrm>
            <a:off x="4936525" y="1378700"/>
            <a:ext cx="35994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Visit the Paterson Public School Website</a:t>
            </a:r>
            <a:endParaRPr b="0" i="0" sz="1400" u="none" cap="none" strike="noStrike">
              <a:solidFill>
                <a:srgbClr val="FFFFFF"/>
              </a:solidFill>
              <a:latin typeface="Arial"/>
              <a:ea typeface="Arial"/>
              <a:cs typeface="Arial"/>
              <a:sym typeface="Arial"/>
            </a:endParaRPr>
          </a:p>
        </p:txBody>
      </p:sp>
      <p:sp>
        <p:nvSpPr>
          <p:cNvPr id="480" name="Google Shape;480;p38"/>
          <p:cNvSpPr txBox="1"/>
          <p:nvPr/>
        </p:nvSpPr>
        <p:spPr>
          <a:xfrm>
            <a:off x="4936525" y="3256525"/>
            <a:ext cx="42810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Google Classroom</a:t>
            </a:r>
            <a:endParaRPr b="0" i="0" sz="1400" u="none" cap="none" strike="noStrike">
              <a:solidFill>
                <a:srgbClr val="FFFFFF"/>
              </a:solidFill>
              <a:latin typeface="Arial"/>
              <a:ea typeface="Arial"/>
              <a:cs typeface="Arial"/>
              <a:sym typeface="Arial"/>
            </a:endParaRPr>
          </a:p>
        </p:txBody>
      </p:sp>
      <p:sp>
        <p:nvSpPr>
          <p:cNvPr id="481" name="Google Shape;481;p38"/>
          <p:cNvSpPr/>
          <p:nvPr/>
        </p:nvSpPr>
        <p:spPr>
          <a:xfrm>
            <a:off x="3941375" y="3256525"/>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38"/>
          <p:cNvSpPr txBox="1"/>
          <p:nvPr/>
        </p:nvSpPr>
        <p:spPr>
          <a:xfrm>
            <a:off x="876950" y="2010100"/>
            <a:ext cx="1753800" cy="63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3" name="Google Shape;483;p38"/>
          <p:cNvPicPr preferRelativeResize="0"/>
          <p:nvPr/>
        </p:nvPicPr>
        <p:blipFill rotWithShape="1">
          <a:blip r:embed="rId5">
            <a:alphaModFix/>
          </a:blip>
          <a:srcRect b="0" l="0" r="0" t="0"/>
          <a:stretch/>
        </p:blipFill>
        <p:spPr>
          <a:xfrm>
            <a:off x="428300" y="1442025"/>
            <a:ext cx="2838450" cy="212883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39"/>
          <p:cNvPicPr preferRelativeResize="0"/>
          <p:nvPr/>
        </p:nvPicPr>
        <p:blipFill rotWithShape="1">
          <a:blip r:embed="rId3">
            <a:alphaModFix amt="15000"/>
          </a:blip>
          <a:srcRect b="0" l="0" r="0" t="0"/>
          <a:stretch/>
        </p:blipFill>
        <p:spPr>
          <a:xfrm>
            <a:off x="1421150" y="385713"/>
            <a:ext cx="6301699" cy="4059175"/>
          </a:xfrm>
          <a:prstGeom prst="rect">
            <a:avLst/>
          </a:prstGeom>
          <a:noFill/>
          <a:ln>
            <a:noFill/>
          </a:ln>
        </p:spPr>
      </p:pic>
      <p:sp>
        <p:nvSpPr>
          <p:cNvPr id="489" name="Google Shape;489;p39"/>
          <p:cNvSpPr txBox="1"/>
          <p:nvPr/>
        </p:nvSpPr>
        <p:spPr>
          <a:xfrm>
            <a:off x="60150" y="1634100"/>
            <a:ext cx="9023700" cy="171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9900FF"/>
                </a:solidFill>
                <a:latin typeface="Comic Sans MS"/>
                <a:ea typeface="Comic Sans MS"/>
                <a:cs typeface="Comic Sans MS"/>
                <a:sym typeface="Comic Sans MS"/>
              </a:rPr>
              <a:t>At Paterson Public School, </a:t>
            </a:r>
            <a:endParaRPr b="1" i="0" sz="3000" u="none" cap="none" strike="noStrike">
              <a:solidFill>
                <a:srgbClr val="99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9900FF"/>
                </a:solidFill>
                <a:latin typeface="Comic Sans MS"/>
                <a:ea typeface="Comic Sans MS"/>
                <a:cs typeface="Comic Sans MS"/>
                <a:sym typeface="Comic Sans MS"/>
              </a:rPr>
              <a:t>we are </a:t>
            </a:r>
            <a:r>
              <a:rPr b="1" i="0" lang="en" sz="3000" u="none" cap="none" strike="noStrike">
                <a:solidFill>
                  <a:srgbClr val="000000"/>
                </a:solidFill>
                <a:latin typeface="Comic Sans MS"/>
                <a:ea typeface="Comic Sans MS"/>
                <a:cs typeface="Comic Sans MS"/>
                <a:sym typeface="Comic Sans MS"/>
              </a:rPr>
              <a:t>ALL</a:t>
            </a:r>
            <a:r>
              <a:rPr b="1" i="0" lang="en" sz="3000" u="none" cap="none" strike="noStrike">
                <a:solidFill>
                  <a:srgbClr val="9900FF"/>
                </a:solidFill>
                <a:latin typeface="Comic Sans MS"/>
                <a:ea typeface="Comic Sans MS"/>
                <a:cs typeface="Comic Sans MS"/>
                <a:sym typeface="Comic Sans MS"/>
              </a:rPr>
              <a:t> aiming and working on </a:t>
            </a:r>
            <a:endParaRPr b="1" i="0" sz="3000" u="none" cap="none" strike="noStrike">
              <a:solidFill>
                <a:srgbClr val="99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000000"/>
                </a:solidFill>
                <a:latin typeface="Comic Sans MS"/>
                <a:ea typeface="Comic Sans MS"/>
                <a:cs typeface="Comic Sans MS"/>
                <a:sym typeface="Comic Sans MS"/>
              </a:rPr>
              <a:t>A Promising Tomorrow </a:t>
            </a:r>
            <a:endParaRPr b="1" i="0" sz="3000" u="none" cap="none" strike="noStrike">
              <a:solidFill>
                <a:srgbClr val="000000"/>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9900FF"/>
                </a:solidFill>
                <a:latin typeface="Comic Sans MS"/>
                <a:ea typeface="Comic Sans MS"/>
                <a:cs typeface="Comic Sans MS"/>
                <a:sym typeface="Comic Sans MS"/>
              </a:rPr>
              <a:t>Because you matter to us.</a:t>
            </a:r>
            <a:endParaRPr b="1" i="0" sz="3000" u="none" cap="none" strike="noStrike">
              <a:solidFill>
                <a:srgbClr val="99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Comic Sans MS"/>
              <a:ea typeface="Comic Sans MS"/>
              <a:cs typeface="Comic Sans MS"/>
              <a:sym typeface="Comic Sans MS"/>
            </a:endParaRPr>
          </a:p>
        </p:txBody>
      </p:sp>
      <p:sp>
        <p:nvSpPr>
          <p:cNvPr id="490" name="Google Shape;490;p39"/>
          <p:cNvSpPr txBox="1"/>
          <p:nvPr/>
        </p:nvSpPr>
        <p:spPr>
          <a:xfrm>
            <a:off x="24600" y="93325"/>
            <a:ext cx="9119400" cy="79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b="1" i="0" lang="en" sz="3400" u="none" cap="none" strike="noStrike">
                <a:solidFill>
                  <a:srgbClr val="0000FF"/>
                </a:solidFill>
                <a:latin typeface="Comic Sans MS"/>
                <a:ea typeface="Comic Sans MS"/>
                <a:cs typeface="Comic Sans MS"/>
                <a:sym typeface="Comic Sans MS"/>
              </a:rPr>
              <a:t>WE ARE HERE FOR YOU!</a:t>
            </a:r>
            <a:endParaRPr b="1" i="0" sz="3400" u="none" cap="none" strike="noStrike">
              <a:solidFill>
                <a:srgbClr val="0000FF"/>
              </a:solidFill>
              <a:latin typeface="Comic Sans MS"/>
              <a:ea typeface="Comic Sans MS"/>
              <a:cs typeface="Comic Sans MS"/>
              <a:sym typeface="Comic Sans MS"/>
            </a:endParaRPr>
          </a:p>
        </p:txBody>
      </p:sp>
      <p:pic>
        <p:nvPicPr>
          <p:cNvPr id="491" name="Google Shape;491;p39"/>
          <p:cNvPicPr preferRelativeResize="0"/>
          <p:nvPr/>
        </p:nvPicPr>
        <p:blipFill rotWithShape="1">
          <a:blip r:embed="rId4">
            <a:alphaModFix/>
          </a:blip>
          <a:srcRect b="0" l="0" r="0" t="0"/>
          <a:stretch/>
        </p:blipFill>
        <p:spPr>
          <a:xfrm flipH="1">
            <a:off x="-216550" y="2095500"/>
            <a:ext cx="3048000" cy="3048000"/>
          </a:xfrm>
          <a:prstGeom prst="rect">
            <a:avLst/>
          </a:prstGeom>
          <a:noFill/>
          <a:ln>
            <a:noFill/>
          </a:ln>
        </p:spPr>
      </p:pic>
      <p:sp>
        <p:nvSpPr>
          <p:cNvPr id="492" name="Google Shape;492;p39"/>
          <p:cNvSpPr txBox="1"/>
          <p:nvPr/>
        </p:nvSpPr>
        <p:spPr>
          <a:xfrm>
            <a:off x="-35550" y="3992000"/>
            <a:ext cx="9119400" cy="118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b="1" i="0" lang="en" sz="3400" u="none" cap="none" strike="noStrike">
                <a:solidFill>
                  <a:srgbClr val="0000FF"/>
                </a:solidFill>
                <a:latin typeface="Comic Sans MS"/>
                <a:ea typeface="Comic Sans MS"/>
                <a:cs typeface="Comic Sans MS"/>
                <a:sym typeface="Comic Sans MS"/>
              </a:rPr>
              <a:t>and</a:t>
            </a:r>
            <a:endParaRPr b="1" i="0" sz="3400" u="none" cap="none" strike="noStrike">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3400"/>
              <a:buFont typeface="Arial"/>
              <a:buNone/>
            </a:pPr>
            <a:r>
              <a:rPr b="1" i="0" lang="en" sz="3400" u="none" cap="none" strike="noStrike">
                <a:solidFill>
                  <a:srgbClr val="0000FF"/>
                </a:solidFill>
                <a:latin typeface="Comic Sans MS"/>
                <a:ea typeface="Comic Sans MS"/>
                <a:cs typeface="Comic Sans MS"/>
                <a:sym typeface="Comic Sans MS"/>
              </a:rPr>
              <a:t>TOGETHER WE CAN!</a:t>
            </a:r>
            <a:endParaRPr b="1" i="0" sz="3400" u="none" cap="none" strike="noStrike">
              <a:solidFill>
                <a:srgbClr val="0000FF"/>
              </a:solidFill>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 name="Shape 178"/>
        <p:cNvGrpSpPr/>
        <p:nvPr/>
      </p:nvGrpSpPr>
      <p:grpSpPr>
        <a:xfrm>
          <a:off x="0" y="0"/>
          <a:ext cx="0" cy="0"/>
          <a:chOff x="0" y="0"/>
          <a:chExt cx="0" cy="0"/>
        </a:xfrm>
      </p:grpSpPr>
      <p:sp>
        <p:nvSpPr>
          <p:cNvPr id="179" name="Google Shape;179;p4"/>
          <p:cNvSpPr txBox="1"/>
          <p:nvPr/>
        </p:nvSpPr>
        <p:spPr>
          <a:xfrm>
            <a:off x="3832225" y="481775"/>
            <a:ext cx="1596900" cy="48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FF"/>
                </a:solidFill>
                <a:latin typeface="Comic Sans MS"/>
                <a:ea typeface="Comic Sans MS"/>
                <a:cs typeface="Comic Sans MS"/>
                <a:sym typeface="Comic Sans MS"/>
              </a:rPr>
              <a:t>School Counselors</a:t>
            </a:r>
            <a:endParaRPr b="1" i="0" sz="1700" u="none" cap="none" strike="noStrike">
              <a:solidFill>
                <a:srgbClr val="0000FF"/>
              </a:solidFill>
              <a:latin typeface="Comic Sans MS"/>
              <a:ea typeface="Comic Sans MS"/>
              <a:cs typeface="Comic Sans MS"/>
              <a:sym typeface="Comic Sans MS"/>
            </a:endParaRPr>
          </a:p>
        </p:txBody>
      </p:sp>
      <p:sp>
        <p:nvSpPr>
          <p:cNvPr id="180" name="Google Shape;180;p4"/>
          <p:cNvSpPr txBox="1"/>
          <p:nvPr/>
        </p:nvSpPr>
        <p:spPr>
          <a:xfrm>
            <a:off x="1609950" y="1909938"/>
            <a:ext cx="15969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0000FF"/>
                </a:solidFill>
                <a:latin typeface="Comic Sans MS"/>
                <a:ea typeface="Comic Sans MS"/>
                <a:cs typeface="Comic Sans MS"/>
                <a:sym typeface="Comic Sans MS"/>
              </a:rPr>
              <a:t>Supervisors</a:t>
            </a:r>
            <a:endParaRPr b="1" i="0" sz="1300" u="none" cap="none" strike="noStrike">
              <a:solidFill>
                <a:srgbClr val="0000FF"/>
              </a:solidFill>
              <a:latin typeface="Comic Sans MS"/>
              <a:ea typeface="Comic Sans MS"/>
              <a:cs typeface="Comic Sans MS"/>
              <a:sym typeface="Comic Sans MS"/>
            </a:endParaRPr>
          </a:p>
        </p:txBody>
      </p:sp>
      <p:sp>
        <p:nvSpPr>
          <p:cNvPr id="181" name="Google Shape;181;p4"/>
          <p:cNvSpPr txBox="1"/>
          <p:nvPr/>
        </p:nvSpPr>
        <p:spPr>
          <a:xfrm>
            <a:off x="5053425" y="1387650"/>
            <a:ext cx="15969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Comic Sans MS"/>
                <a:ea typeface="Comic Sans MS"/>
                <a:cs typeface="Comic Sans MS"/>
                <a:sym typeface="Comic Sans MS"/>
              </a:rPr>
              <a:t>Teachers</a:t>
            </a:r>
            <a:endParaRPr b="1" i="0" sz="1800" u="none" cap="none" strike="noStrike">
              <a:solidFill>
                <a:srgbClr val="FFFFFF"/>
              </a:solidFill>
              <a:latin typeface="Comic Sans MS"/>
              <a:ea typeface="Comic Sans MS"/>
              <a:cs typeface="Comic Sans MS"/>
              <a:sym typeface="Comic Sans MS"/>
            </a:endParaRPr>
          </a:p>
        </p:txBody>
      </p:sp>
      <p:sp>
        <p:nvSpPr>
          <p:cNvPr id="182" name="Google Shape;182;p4"/>
          <p:cNvSpPr txBox="1"/>
          <p:nvPr/>
        </p:nvSpPr>
        <p:spPr>
          <a:xfrm>
            <a:off x="6102475" y="1789900"/>
            <a:ext cx="15969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0000FF"/>
                </a:solidFill>
                <a:latin typeface="Comic Sans MS"/>
                <a:ea typeface="Comic Sans MS"/>
                <a:cs typeface="Comic Sans MS"/>
                <a:sym typeface="Comic Sans MS"/>
              </a:rPr>
              <a:t>School </a:t>
            </a:r>
            <a:endParaRPr b="1" i="0" sz="1300" u="none" cap="none" strike="noStrike">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0000FF"/>
                </a:solidFill>
                <a:latin typeface="Comic Sans MS"/>
                <a:ea typeface="Comic Sans MS"/>
                <a:cs typeface="Comic Sans MS"/>
                <a:sym typeface="Comic Sans MS"/>
              </a:rPr>
              <a:t>Nurse</a:t>
            </a:r>
            <a:endParaRPr b="1" i="0" sz="1300" u="none" cap="none" strike="noStrike">
              <a:solidFill>
                <a:srgbClr val="0000FF"/>
              </a:solidFill>
              <a:latin typeface="Comic Sans MS"/>
              <a:ea typeface="Comic Sans MS"/>
              <a:cs typeface="Comic Sans MS"/>
              <a:sym typeface="Comic Sans MS"/>
            </a:endParaRPr>
          </a:p>
        </p:txBody>
      </p:sp>
      <p:sp>
        <p:nvSpPr>
          <p:cNvPr id="183" name="Google Shape;183;p4"/>
          <p:cNvSpPr txBox="1"/>
          <p:nvPr/>
        </p:nvSpPr>
        <p:spPr>
          <a:xfrm>
            <a:off x="7131825" y="2145700"/>
            <a:ext cx="15969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FFFFFF"/>
                </a:solidFill>
                <a:latin typeface="Comic Sans MS"/>
                <a:ea typeface="Comic Sans MS"/>
                <a:cs typeface="Comic Sans MS"/>
                <a:sym typeface="Comic Sans MS"/>
              </a:rPr>
              <a:t>School Social Worker</a:t>
            </a:r>
            <a:endParaRPr b="1" i="0" sz="1300" u="none" cap="none" strike="noStrike">
              <a:solidFill>
                <a:srgbClr val="FFFFFF"/>
              </a:solidFill>
              <a:latin typeface="Comic Sans MS"/>
              <a:ea typeface="Comic Sans MS"/>
              <a:cs typeface="Comic Sans MS"/>
              <a:sym typeface="Comic Sans MS"/>
            </a:endParaRPr>
          </a:p>
        </p:txBody>
      </p:sp>
      <p:sp>
        <p:nvSpPr>
          <p:cNvPr id="184" name="Google Shape;184;p4"/>
          <p:cNvSpPr txBox="1"/>
          <p:nvPr/>
        </p:nvSpPr>
        <p:spPr>
          <a:xfrm>
            <a:off x="396700" y="2265750"/>
            <a:ext cx="1596900" cy="54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FFFFFF"/>
                </a:solidFill>
                <a:latin typeface="Comic Sans MS"/>
                <a:ea typeface="Comic Sans MS"/>
                <a:cs typeface="Comic Sans MS"/>
                <a:sym typeface="Comic Sans MS"/>
              </a:rPr>
              <a:t>School Psychologist</a:t>
            </a:r>
            <a:endParaRPr b="1" i="0" sz="1300" u="none" cap="none" strike="noStrike">
              <a:solidFill>
                <a:srgbClr val="FFFFFF"/>
              </a:solidFill>
              <a:latin typeface="Comic Sans MS"/>
              <a:ea typeface="Comic Sans MS"/>
              <a:cs typeface="Comic Sans MS"/>
              <a:sym typeface="Comic Sans MS"/>
            </a:endParaRPr>
          </a:p>
        </p:txBody>
      </p:sp>
      <p:sp>
        <p:nvSpPr>
          <p:cNvPr id="185" name="Google Shape;185;p4"/>
          <p:cNvSpPr txBox="1"/>
          <p:nvPr/>
        </p:nvSpPr>
        <p:spPr>
          <a:xfrm>
            <a:off x="2414125" y="1031838"/>
            <a:ext cx="17517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Comic Sans MS"/>
                <a:ea typeface="Comic Sans MS"/>
                <a:cs typeface="Comic Sans MS"/>
                <a:sym typeface="Comic Sans MS"/>
              </a:rPr>
              <a:t>Principals</a:t>
            </a:r>
            <a:endParaRPr b="1" i="0" sz="1700" u="none" cap="none" strike="noStrike">
              <a:solidFill>
                <a:srgbClr val="FFFF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Comic Sans MS"/>
                <a:ea typeface="Comic Sans MS"/>
                <a:cs typeface="Comic Sans MS"/>
                <a:sym typeface="Comic Sans MS"/>
              </a:rPr>
              <a:t>&amp;</a:t>
            </a:r>
            <a:endParaRPr b="1" i="0" sz="1700" u="none" cap="none" strike="noStrike">
              <a:solidFill>
                <a:srgbClr val="FFFF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Comic Sans MS"/>
                <a:ea typeface="Comic Sans MS"/>
                <a:cs typeface="Comic Sans MS"/>
                <a:sym typeface="Comic Sans MS"/>
              </a:rPr>
              <a:t>Vice Principals</a:t>
            </a:r>
            <a:endParaRPr b="1" i="0" sz="1700" u="none" cap="none" strike="noStrike">
              <a:solidFill>
                <a:srgbClr val="FFFFFF"/>
              </a:solidFill>
              <a:latin typeface="Comic Sans MS"/>
              <a:ea typeface="Comic Sans MS"/>
              <a:cs typeface="Comic Sans MS"/>
              <a:sym typeface="Comic Sans MS"/>
            </a:endParaRPr>
          </a:p>
        </p:txBody>
      </p:sp>
      <p:sp>
        <p:nvSpPr>
          <p:cNvPr id="186" name="Google Shape;186;p4"/>
          <p:cNvSpPr txBox="1"/>
          <p:nvPr/>
        </p:nvSpPr>
        <p:spPr>
          <a:xfrm>
            <a:off x="83700" y="3737800"/>
            <a:ext cx="8976600" cy="21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Comic Sans MS"/>
                <a:ea typeface="Comic Sans MS"/>
                <a:cs typeface="Comic Sans MS"/>
                <a:sym typeface="Comic Sans MS"/>
              </a:rPr>
              <a:t>As Helpers, we will guide you through these difficult times. We will help you collect the tools to adjust to our new school life. We will provide school-wide</a:t>
            </a:r>
            <a:endParaRPr b="1" i="0" sz="18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Comic Sans MS"/>
                <a:ea typeface="Comic Sans MS"/>
                <a:cs typeface="Comic Sans MS"/>
                <a:sym typeface="Comic Sans MS"/>
              </a:rPr>
              <a:t>SOCIAL EMOTIONAL LEARNING </a:t>
            </a:r>
            <a:endParaRPr b="1" i="0" sz="18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Comic Sans MS"/>
                <a:ea typeface="Comic Sans MS"/>
                <a:cs typeface="Comic Sans MS"/>
                <a:sym typeface="Comic Sans MS"/>
              </a:rPr>
              <a:t>to help you achieve your highest potential. </a:t>
            </a:r>
            <a:endParaRPr b="1" i="0" sz="1800" u="none" cap="none" strike="noStrike">
              <a:solidFill>
                <a:schemeClr val="dk1"/>
              </a:solidFill>
              <a:latin typeface="Comic Sans MS"/>
              <a:ea typeface="Comic Sans MS"/>
              <a:cs typeface="Comic Sans MS"/>
              <a:sym typeface="Comic Sans MS"/>
            </a:endParaRPr>
          </a:p>
        </p:txBody>
      </p:sp>
      <p:pic>
        <p:nvPicPr>
          <p:cNvPr id="187" name="Google Shape;187;p4"/>
          <p:cNvPicPr preferRelativeResize="0"/>
          <p:nvPr/>
        </p:nvPicPr>
        <p:blipFill rotWithShape="1">
          <a:blip r:embed="rId4">
            <a:alphaModFix amt="32000"/>
          </a:blip>
          <a:srcRect b="0" l="0" r="0" t="0"/>
          <a:stretch/>
        </p:blipFill>
        <p:spPr>
          <a:xfrm>
            <a:off x="3134751" y="1984450"/>
            <a:ext cx="2760675" cy="27433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96" name="Shape 496"/>
        <p:cNvGrpSpPr/>
        <p:nvPr/>
      </p:nvGrpSpPr>
      <p:grpSpPr>
        <a:xfrm>
          <a:off x="0" y="0"/>
          <a:ext cx="0" cy="0"/>
          <a:chOff x="0" y="0"/>
          <a:chExt cx="0" cy="0"/>
        </a:xfrm>
      </p:grpSpPr>
      <p:sp>
        <p:nvSpPr>
          <p:cNvPr id="497" name="Google Shape;497;p40"/>
          <p:cNvSpPr txBox="1"/>
          <p:nvPr/>
        </p:nvSpPr>
        <p:spPr>
          <a:xfrm>
            <a:off x="84775" y="4197725"/>
            <a:ext cx="8902200" cy="79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highlight>
                <a:srgbClr val="FFFF00"/>
              </a:highlight>
              <a:latin typeface="Arial"/>
              <a:ea typeface="Arial"/>
              <a:cs typeface="Arial"/>
              <a:sym typeface="Arial"/>
            </a:endParaRPr>
          </a:p>
        </p:txBody>
      </p:sp>
      <p:pic>
        <p:nvPicPr>
          <p:cNvPr id="498" name="Google Shape;498;p40"/>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41"/>
          <p:cNvSpPr txBox="1"/>
          <p:nvPr/>
        </p:nvSpPr>
        <p:spPr>
          <a:xfrm>
            <a:off x="1652600" y="649875"/>
            <a:ext cx="6164700" cy="85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rgbClr val="000000"/>
                </a:solidFill>
                <a:latin typeface="Comic Sans MS"/>
                <a:ea typeface="Comic Sans MS"/>
                <a:cs typeface="Comic Sans MS"/>
                <a:sym typeface="Comic Sans MS"/>
              </a:rPr>
              <a:t>Additional Activities and Videos</a:t>
            </a:r>
            <a:endParaRPr b="0" i="0" sz="2700" u="none" cap="none" strike="noStrike">
              <a:solidFill>
                <a:srgbClr val="000000"/>
              </a:solidFill>
              <a:latin typeface="Comic Sans MS"/>
              <a:ea typeface="Comic Sans MS"/>
              <a:cs typeface="Comic Sans MS"/>
              <a:sym typeface="Comic Sans MS"/>
            </a:endParaRPr>
          </a:p>
        </p:txBody>
      </p:sp>
      <p:sp>
        <p:nvSpPr>
          <p:cNvPr id="504" name="Google Shape;504;p41"/>
          <p:cNvSpPr txBox="1"/>
          <p:nvPr/>
        </p:nvSpPr>
        <p:spPr>
          <a:xfrm>
            <a:off x="1346700" y="1728575"/>
            <a:ext cx="6450600" cy="254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McClure, B. M. [Lessons for SEL]. (2020, April 21). Can You “Name That Emotion”? </a:t>
            </a:r>
            <a:r>
              <a:rPr b="0" i="1" lang="en" sz="1200" u="none" cap="none" strike="noStrike">
                <a:solidFill>
                  <a:schemeClr val="dk1"/>
                </a:solidFill>
                <a:highlight>
                  <a:srgbClr val="F9F9F9"/>
                </a:highlight>
                <a:latin typeface="Times New Roman"/>
                <a:ea typeface="Times New Roman"/>
                <a:cs typeface="Times New Roman"/>
                <a:sym typeface="Times New Roman"/>
              </a:rPr>
              <a:t>Social </a:t>
            </a:r>
            <a:endParaRPr b="0" i="1" sz="1200" u="none" cap="none" strike="noStrike">
              <a:solidFill>
                <a:schemeClr val="dk1"/>
              </a:solidFill>
              <a:highlight>
                <a:srgbClr val="F9F9F9"/>
              </a:highlight>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200"/>
              <a:buFont typeface="Arial"/>
              <a:buNone/>
            </a:pPr>
            <a:r>
              <a:rPr b="0" i="1" lang="en" sz="1200" u="none" cap="none" strike="noStrike">
                <a:solidFill>
                  <a:schemeClr val="dk1"/>
                </a:solidFill>
                <a:highlight>
                  <a:srgbClr val="F9F9F9"/>
                </a:highlight>
                <a:latin typeface="Times New Roman"/>
                <a:ea typeface="Times New Roman"/>
                <a:cs typeface="Times New Roman"/>
                <a:sym typeface="Times New Roman"/>
              </a:rPr>
              <a:t>Emotional Learning Video Lesson/Gameshow Social Awareness. </a:t>
            </a:r>
            <a:r>
              <a:rPr b="0" i="0" lang="en" sz="1200" u="none" cap="none" strike="noStrike">
                <a:solidFill>
                  <a:schemeClr val="dk1"/>
                </a:solidFill>
                <a:highlight>
                  <a:srgbClr val="F9F9F9"/>
                </a:highlight>
                <a:latin typeface="Times New Roman"/>
                <a:ea typeface="Times New Roman"/>
                <a:cs typeface="Times New Roman"/>
                <a:sym typeface="Times New Roman"/>
              </a:rPr>
              <a:t>YouTube. </a:t>
            </a:r>
            <a:r>
              <a:rPr b="0" i="0" lang="en" sz="1100" u="sng" cap="none" strike="noStrike">
                <a:solidFill>
                  <a:schemeClr val="hlink"/>
                </a:solidFill>
                <a:latin typeface="Times New Roman"/>
                <a:ea typeface="Times New Roman"/>
                <a:cs typeface="Times New Roman"/>
                <a:sym typeface="Times New Roman"/>
                <a:hlinkClick r:id="rId3"/>
              </a:rPr>
              <a:t>https://www.youtube.com/watch?v=v-vbDrGk-Xc&amp;feature=emb_logo</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Overcoming Obstacles. (2020). </a:t>
            </a:r>
            <a:r>
              <a:rPr b="0" i="1" lang="en" sz="1200" u="none" cap="none" strike="noStrike">
                <a:solidFill>
                  <a:schemeClr val="dk1"/>
                </a:solidFill>
                <a:latin typeface="Times New Roman"/>
                <a:ea typeface="Times New Roman"/>
                <a:cs typeface="Times New Roman"/>
                <a:sym typeface="Times New Roman"/>
              </a:rPr>
              <a:t>Life Skills Curriculum for Elementary, Middle, and High School-Fre </a:t>
            </a:r>
            <a:endParaRPr b="0" i="1" sz="1200" u="none" cap="none" strike="noStrike">
              <a:solidFill>
                <a:schemeClr val="dk1"/>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rgbClr val="000000"/>
              </a:buClr>
              <a:buSzPts val="1200"/>
              <a:buFont typeface="Arial"/>
              <a:buNone/>
            </a:pPr>
            <a:r>
              <a:rPr b="0" i="1" lang="en" sz="1200" u="none" cap="none" strike="noStrike">
                <a:solidFill>
                  <a:schemeClr val="dk1"/>
                </a:solidFill>
                <a:latin typeface="Times New Roman"/>
                <a:ea typeface="Times New Roman"/>
                <a:cs typeface="Times New Roman"/>
                <a:sym typeface="Times New Roman"/>
              </a:rPr>
              <a:t>Now and Forever</a:t>
            </a:r>
            <a:r>
              <a:rPr b="0" i="0" lang="en" sz="1200" u="none" cap="none" strike="noStrike">
                <a:solidFill>
                  <a:schemeClr val="dk1"/>
                </a:solidFill>
                <a:latin typeface="Times New Roman"/>
                <a:ea typeface="Times New Roman"/>
                <a:cs typeface="Times New Roman"/>
                <a:sym typeface="Times New Roman"/>
              </a:rPr>
              <a:t>. Retrieved from: </a:t>
            </a:r>
            <a:r>
              <a:rPr b="0" i="0" lang="en" sz="1100" u="sng" cap="none" strike="noStrike">
                <a:solidFill>
                  <a:schemeClr val="hlink"/>
                </a:solidFill>
                <a:latin typeface="Arial"/>
                <a:ea typeface="Arial"/>
                <a:cs typeface="Arial"/>
                <a:sym typeface="Arial"/>
                <a:hlinkClick r:id="rId4"/>
              </a:rPr>
              <a:t>https://www.overcomingobstacles.org/</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23913"/>
              </a:lnSpc>
              <a:spcBef>
                <a:spcPts val="200"/>
              </a:spcBef>
              <a:spcAft>
                <a:spcPts val="0"/>
              </a:spcAft>
              <a:buClr>
                <a:srgbClr val="000000"/>
              </a:buClr>
              <a:buSzPts val="2650"/>
              <a:buFont typeface="Arial"/>
              <a:buNone/>
            </a:pPr>
            <a:r>
              <a:t/>
            </a:r>
            <a:endParaRPr b="0" i="0" sz="2650" u="none" cap="none" strike="noStrike">
              <a:solidFill>
                <a:srgbClr val="676767"/>
              </a:solidFill>
              <a:latin typeface="Times New Roman"/>
              <a:ea typeface="Times New Roman"/>
              <a:cs typeface="Times New Roman"/>
              <a:sym typeface="Times New Roman"/>
            </a:endParaRPr>
          </a:p>
          <a:p>
            <a:pPr indent="0" lvl="0" marL="0" marR="0" rtl="0" algn="l">
              <a:lnSpc>
                <a:spcPct val="115000"/>
              </a:lnSpc>
              <a:spcBef>
                <a:spcPts val="2300"/>
              </a:spcBef>
              <a:spcAft>
                <a:spcPts val="0"/>
              </a:spcAft>
              <a:buClr>
                <a:srgbClr val="000000"/>
              </a:buClr>
              <a:buSzPts val="2300"/>
              <a:buFont typeface="Arial"/>
              <a:buNone/>
            </a:pPr>
            <a:r>
              <a:t/>
            </a:r>
            <a:endParaRPr b="0" i="0" sz="2300" u="none" cap="none" strike="noStrike">
              <a:solidFill>
                <a:schemeClr val="dk1"/>
              </a:solidFill>
              <a:highlight>
                <a:srgbClr val="F9F9F9"/>
              </a:highlight>
              <a:latin typeface="Roboto"/>
              <a:ea typeface="Roboto"/>
              <a:cs typeface="Roboto"/>
              <a:sym typeface="Roboto"/>
            </a:endParaRPr>
          </a:p>
          <a:p>
            <a:pPr indent="45720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42"/>
          <p:cNvSpPr txBox="1"/>
          <p:nvPr/>
        </p:nvSpPr>
        <p:spPr>
          <a:xfrm>
            <a:off x="2657250" y="140675"/>
            <a:ext cx="3829500" cy="47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Times New Roman"/>
                <a:ea typeface="Times New Roman"/>
                <a:cs typeface="Times New Roman"/>
                <a:sym typeface="Times New Roman"/>
              </a:rPr>
              <a:t>References </a:t>
            </a:r>
            <a:endParaRPr b="0" i="0" sz="13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Times New Roman"/>
              <a:ea typeface="Times New Roman"/>
              <a:cs typeface="Times New Roman"/>
              <a:sym typeface="Times New Roman"/>
            </a:endParaRPr>
          </a:p>
        </p:txBody>
      </p:sp>
      <p:sp>
        <p:nvSpPr>
          <p:cNvPr id="510" name="Google Shape;510;p42"/>
          <p:cNvSpPr txBox="1"/>
          <p:nvPr/>
        </p:nvSpPr>
        <p:spPr>
          <a:xfrm>
            <a:off x="601800" y="617375"/>
            <a:ext cx="7940400" cy="414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 sz="1200" u="none" cap="none" strike="noStrike">
                <a:solidFill>
                  <a:schemeClr val="dk1"/>
                </a:solidFill>
                <a:highlight>
                  <a:srgbClr val="F9F9F9"/>
                </a:highlight>
                <a:latin typeface="Times New Roman"/>
                <a:ea typeface="Times New Roman"/>
                <a:cs typeface="Times New Roman"/>
                <a:sym typeface="Times New Roman"/>
              </a:rPr>
              <a:t>Committee for Children. (2016, August 1). </a:t>
            </a:r>
            <a:r>
              <a:rPr b="0" i="1" lang="en" sz="1200" u="none" cap="none" strike="noStrike">
                <a:solidFill>
                  <a:schemeClr val="dk1"/>
                </a:solidFill>
                <a:highlight>
                  <a:srgbClr val="F9F9F9"/>
                </a:highlight>
                <a:latin typeface="Times New Roman"/>
                <a:ea typeface="Times New Roman"/>
                <a:cs typeface="Times New Roman"/>
                <a:sym typeface="Times New Roman"/>
              </a:rPr>
              <a:t>Social-Emotional Learning: What Is SEL and Why SEL Matters</a:t>
            </a:r>
            <a:r>
              <a:rPr b="0" i="0" lang="en" sz="1200" u="none" cap="none" strike="noStrike">
                <a:solidFill>
                  <a:schemeClr val="dk1"/>
                </a:solidFill>
                <a:highlight>
                  <a:srgbClr val="F9F9F9"/>
                </a:highlight>
                <a:latin typeface="Times New Roman"/>
                <a:ea typeface="Times New Roman"/>
                <a:cs typeface="Times New Roman"/>
                <a:sym typeface="Times New Roman"/>
              </a:rPr>
              <a:t>. YouTube.</a:t>
            </a:r>
            <a:endParaRPr b="0" i="0" sz="1200" u="none" cap="none" strike="noStrike">
              <a:solidFill>
                <a:schemeClr val="dk1"/>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chemeClr val="dk1"/>
              </a:buClr>
              <a:buSzPts val="1100"/>
              <a:buFont typeface="Arial"/>
              <a:buNone/>
            </a:pPr>
            <a:r>
              <a:rPr b="0" i="0" lang="en" sz="1200" u="sng" cap="none" strike="noStrike">
                <a:solidFill>
                  <a:schemeClr val="accent5"/>
                </a:solidFill>
                <a:latin typeface="Times New Roman"/>
                <a:ea typeface="Times New Roman"/>
                <a:cs typeface="Times New Roman"/>
                <a:sym typeface="Times New Roman"/>
                <a:hlinkClick r:id="rId3">
                  <a:extLst>
                    <a:ext uri="{A12FA001-AC4F-418D-AE19-62706E023703}">
                      <ahyp:hlinkClr val="tx"/>
                    </a:ext>
                  </a:extLst>
                </a:hlinkClick>
              </a:rPr>
              <a:t>https://www.youtube.com/watch?v=ikehX9o1JbI&amp;feature=emb_logo</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McClure, B. M. [Lessons for SEL]. (2020, March 26). </a:t>
            </a:r>
            <a:r>
              <a:rPr b="0" i="1" lang="en" sz="1200" u="none" cap="none" strike="noStrike">
                <a:solidFill>
                  <a:srgbClr val="000000"/>
                </a:solidFill>
                <a:latin typeface="Times New Roman"/>
                <a:ea typeface="Times New Roman"/>
                <a:cs typeface="Times New Roman"/>
                <a:sym typeface="Times New Roman"/>
              </a:rPr>
              <a:t>SEL Lesson Relationships. </a:t>
            </a:r>
            <a:r>
              <a:rPr b="0" i="0" lang="en" sz="1200" u="none" cap="none" strike="noStrike">
                <a:solidFill>
                  <a:srgbClr val="000000"/>
                </a:solidFill>
                <a:latin typeface="Times New Roman"/>
                <a:ea typeface="Times New Roman"/>
                <a:cs typeface="Times New Roman"/>
                <a:sym typeface="Times New Roman"/>
              </a:rPr>
              <a:t>[video]. YouTube. </a:t>
            </a:r>
            <a:endParaRPr b="0" i="0" sz="1200" u="none" cap="none" strike="noStrike">
              <a:solidFill>
                <a:srgbClr val="000000"/>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rgbClr val="000000"/>
              </a:buClr>
              <a:buSzPts val="1200"/>
              <a:buFont typeface="Arial"/>
              <a:buNone/>
            </a:pPr>
            <a:r>
              <a:rPr b="0" i="0" lang="en" sz="1200" u="sng" cap="none" strike="noStrike">
                <a:solidFill>
                  <a:schemeClr val="hlink"/>
                </a:solidFill>
                <a:latin typeface="Times New Roman"/>
                <a:ea typeface="Times New Roman"/>
                <a:cs typeface="Times New Roman"/>
                <a:sym typeface="Times New Roman"/>
                <a:hlinkClick r:id="rId4"/>
              </a:rPr>
              <a:t>https://www.youtube.com/watch?v=WP1wxft4j8A</a:t>
            </a:r>
            <a:r>
              <a:rPr b="0" i="0" lang="en"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Times New Roman"/>
                <a:ea typeface="Times New Roman"/>
                <a:cs typeface="Times New Roman"/>
                <a:sym typeface="Times New Roman"/>
              </a:rPr>
              <a:t>McClure, B. M. [Lessons for SEL]. (2020, April, 1). </a:t>
            </a:r>
            <a:r>
              <a:rPr b="0" i="1" lang="en" sz="1200" u="none" cap="none" strike="noStrike">
                <a:solidFill>
                  <a:schemeClr val="dk1"/>
                </a:solidFill>
                <a:latin typeface="Times New Roman"/>
                <a:ea typeface="Times New Roman"/>
                <a:cs typeface="Times New Roman"/>
                <a:sym typeface="Times New Roman"/>
              </a:rPr>
              <a:t>Social Emotional Learning Video Lessons-Self-Management </a:t>
            </a:r>
            <a:endParaRPr b="0" i="1" sz="1200" u="none" cap="none" strike="noStrike">
              <a:solidFill>
                <a:schemeClr val="dk1"/>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chemeClr val="dk1"/>
              </a:buClr>
              <a:buSzPts val="1100"/>
              <a:buFont typeface="Arial"/>
              <a:buNone/>
            </a:pPr>
            <a:r>
              <a:rPr b="0" i="1" lang="en" sz="1200" u="none" cap="none" strike="noStrike">
                <a:solidFill>
                  <a:schemeClr val="dk1"/>
                </a:solidFill>
                <a:latin typeface="Times New Roman"/>
                <a:ea typeface="Times New Roman"/>
                <a:cs typeface="Times New Roman"/>
                <a:sym typeface="Times New Roman"/>
              </a:rPr>
              <a:t>Week 3</a:t>
            </a:r>
            <a:r>
              <a:rPr b="0" i="0" lang="en" sz="1200" u="none" cap="none" strike="noStrike">
                <a:solidFill>
                  <a:schemeClr val="dk1"/>
                </a:solidFill>
                <a:latin typeface="Times New Roman"/>
                <a:ea typeface="Times New Roman"/>
                <a:cs typeface="Times New Roman"/>
                <a:sym typeface="Times New Roman"/>
              </a:rPr>
              <a:t>. YouTube. </a:t>
            </a:r>
            <a:r>
              <a:rPr b="0" i="0" lang="en" sz="1100" u="sng" cap="none" strike="noStrike">
                <a:solidFill>
                  <a:schemeClr val="accent5"/>
                </a:solidFill>
                <a:latin typeface="Times New Roman"/>
                <a:ea typeface="Times New Roman"/>
                <a:cs typeface="Times New Roman"/>
                <a:sym typeface="Times New Roman"/>
                <a:hlinkClick r:id="rId5">
                  <a:extLst>
                    <a:ext uri="{A12FA001-AC4F-418D-AE19-62706E023703}">
                      <ahyp:hlinkClr val="tx"/>
                    </a:ext>
                  </a:extLst>
                </a:hlinkClick>
              </a:rPr>
              <a:t>https://www.youtube.com/watch?time_continue=5&amp;v=zSjCjOmnz-4&amp;feature=emb_logo</a:t>
            </a:r>
            <a:r>
              <a:rPr b="0" i="0" lang="en" sz="1200" u="none" cap="none" strike="noStrike">
                <a:solidFill>
                  <a:schemeClr val="dk1"/>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McClure, B. M. [Lessons for SEL]. (2020, May 11).</a:t>
            </a:r>
            <a:r>
              <a:rPr b="0" i="1" lang="en" sz="1200" u="none" cap="none" strike="noStrike">
                <a:solidFill>
                  <a:schemeClr val="dk1"/>
                </a:solidFill>
                <a:latin typeface="Times New Roman"/>
                <a:ea typeface="Times New Roman"/>
                <a:cs typeface="Times New Roman"/>
                <a:sym typeface="Times New Roman"/>
              </a:rPr>
              <a:t> Social Emotional Learning Video Lesson: Understanding </a:t>
            </a:r>
            <a:endParaRPr b="0" i="1" sz="1200" u="none" cap="none" strike="noStrike">
              <a:solidFill>
                <a:schemeClr val="dk1"/>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rgbClr val="000000"/>
              </a:buClr>
              <a:buSzPts val="1200"/>
              <a:buFont typeface="Arial"/>
              <a:buNone/>
            </a:pPr>
            <a:r>
              <a:rPr b="0" i="1" lang="en" sz="1200" u="none" cap="none" strike="noStrike">
                <a:solidFill>
                  <a:schemeClr val="dk1"/>
                </a:solidFill>
                <a:latin typeface="Times New Roman"/>
                <a:ea typeface="Times New Roman"/>
                <a:cs typeface="Times New Roman"/>
                <a:sym typeface="Times New Roman"/>
              </a:rPr>
              <a:t>Nervousness</a:t>
            </a:r>
            <a:r>
              <a:rPr b="0" i="0" lang="en" sz="1200" u="none" cap="none" strike="noStrike">
                <a:solidFill>
                  <a:schemeClr val="dk1"/>
                </a:solidFill>
                <a:latin typeface="Times New Roman"/>
                <a:ea typeface="Times New Roman"/>
                <a:cs typeface="Times New Roman"/>
                <a:sym typeface="Times New Roman"/>
              </a:rPr>
              <a:t>. YouTube. </a:t>
            </a:r>
            <a:r>
              <a:rPr b="0" i="0" lang="en" sz="1100" u="sng" cap="none" strike="noStrike">
                <a:solidFill>
                  <a:schemeClr val="hlink"/>
                </a:solidFill>
                <a:latin typeface="Times New Roman"/>
                <a:ea typeface="Times New Roman"/>
                <a:cs typeface="Times New Roman"/>
                <a:sym typeface="Times New Roman"/>
                <a:hlinkClick r:id="rId6"/>
              </a:rPr>
              <a:t>https://www.youtube.com/watch?time_continue=1&amp;v=hraP3xqV3ys&amp;feature=emb_logo</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McClure, B. M. [Lessons for SEL]. (2020, May 12). </a:t>
            </a:r>
            <a:r>
              <a:rPr b="0" i="1" lang="en" sz="1200" u="none" cap="none" strike="noStrike">
                <a:solidFill>
                  <a:schemeClr val="dk1"/>
                </a:solidFill>
                <a:latin typeface="Times New Roman"/>
                <a:ea typeface="Times New Roman"/>
                <a:cs typeface="Times New Roman"/>
                <a:sym typeface="Times New Roman"/>
              </a:rPr>
              <a:t>Social Emotional Learning Video Lesson Week 9: Social Awareness!</a:t>
            </a:r>
            <a:r>
              <a:rPr b="0" i="0" lang="en" sz="1200" u="none" cap="none" strike="noStrike">
                <a:solidFill>
                  <a:schemeClr val="dk1"/>
                </a:solidFill>
                <a:latin typeface="Times New Roman"/>
                <a:ea typeface="Times New Roman"/>
                <a:cs typeface="Times New Roman"/>
                <a:sym typeface="Times New Roman"/>
              </a:rPr>
              <a:t> </a:t>
            </a:r>
            <a:endParaRPr b="0" i="0" sz="1200" u="none" cap="none" strike="noStrike">
              <a:solidFill>
                <a:schemeClr val="dk1"/>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YouTube. </a:t>
            </a:r>
            <a:r>
              <a:rPr b="0" i="0" lang="en" sz="1100" u="sng" cap="none" strike="noStrike">
                <a:solidFill>
                  <a:schemeClr val="hlink"/>
                </a:solidFill>
                <a:latin typeface="Arial"/>
                <a:ea typeface="Arial"/>
                <a:cs typeface="Arial"/>
                <a:sym typeface="Arial"/>
                <a:hlinkClick r:id="rId7"/>
              </a:rPr>
              <a:t>https://www.youtube.com/watch?time_continue=9&amp;v=reM8uQVqgoM&amp;feature=emb_logo</a:t>
            </a:r>
            <a:endParaRPr b="0" i="1"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McClure, B. M. [Lessons for SEL]. (2020, May 15). </a:t>
            </a:r>
            <a:r>
              <a:rPr b="0" i="1" lang="en" sz="1200" u="none" cap="none" strike="noStrike">
                <a:solidFill>
                  <a:schemeClr val="dk1"/>
                </a:solidFill>
                <a:highlight>
                  <a:srgbClr val="F9F9F9"/>
                </a:highlight>
                <a:latin typeface="Times New Roman"/>
                <a:ea typeface="Times New Roman"/>
                <a:cs typeface="Times New Roman"/>
                <a:sym typeface="Times New Roman"/>
              </a:rPr>
              <a:t>Social Emotional Learning Video Lessons: Week 9-Making Good </a:t>
            </a:r>
            <a:endParaRPr b="0" i="1" sz="1200" u="none" cap="none" strike="noStrike">
              <a:solidFill>
                <a:schemeClr val="dk1"/>
              </a:solidFill>
              <a:highlight>
                <a:srgbClr val="F9F9F9"/>
              </a:highlight>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rgbClr val="000000"/>
              </a:buClr>
              <a:buSzPts val="1200"/>
              <a:buFont typeface="Arial"/>
              <a:buNone/>
            </a:pPr>
            <a:r>
              <a:rPr b="0" i="1" lang="en" sz="1200" u="none" cap="none" strike="noStrike">
                <a:solidFill>
                  <a:schemeClr val="dk1"/>
                </a:solidFill>
                <a:highlight>
                  <a:srgbClr val="F9F9F9"/>
                </a:highlight>
                <a:latin typeface="Times New Roman"/>
                <a:ea typeface="Times New Roman"/>
                <a:cs typeface="Times New Roman"/>
                <a:sym typeface="Times New Roman"/>
              </a:rPr>
              <a:t>Choices. </a:t>
            </a:r>
            <a:r>
              <a:rPr b="0" i="0" lang="en" sz="1200" u="none" cap="none" strike="noStrike">
                <a:solidFill>
                  <a:schemeClr val="dk1"/>
                </a:solidFill>
                <a:highlight>
                  <a:srgbClr val="F9F9F9"/>
                </a:highlight>
                <a:latin typeface="Times New Roman"/>
                <a:ea typeface="Times New Roman"/>
                <a:cs typeface="Times New Roman"/>
                <a:sym typeface="Times New Roman"/>
              </a:rPr>
              <a:t>YouTube.</a:t>
            </a:r>
            <a:r>
              <a:rPr b="0" i="0" lang="en" sz="1200" u="none" cap="none" strike="noStrike">
                <a:solidFill>
                  <a:schemeClr val="dk1"/>
                </a:solidFill>
                <a:latin typeface="Times New Roman"/>
                <a:ea typeface="Times New Roman"/>
                <a:cs typeface="Times New Roman"/>
                <a:sym typeface="Times New Roman"/>
              </a:rPr>
              <a:t> </a:t>
            </a:r>
            <a:r>
              <a:rPr b="0" i="0" lang="en" sz="1100" u="sng" cap="none" strike="noStrike">
                <a:solidFill>
                  <a:schemeClr val="hlink"/>
                </a:solidFill>
                <a:latin typeface="Arial"/>
                <a:ea typeface="Arial"/>
                <a:cs typeface="Arial"/>
                <a:sym typeface="Arial"/>
                <a:hlinkClick r:id="rId8"/>
              </a:rPr>
              <a:t>https://www.youtube.com/watch?v=8upPvRMGg6w&amp;feature=emb_logo</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23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sp>
        <p:nvSpPr>
          <p:cNvPr id="192" name="Google Shape;192;p5"/>
          <p:cNvSpPr txBox="1"/>
          <p:nvPr/>
        </p:nvSpPr>
        <p:spPr>
          <a:xfrm>
            <a:off x="520550" y="272625"/>
            <a:ext cx="4759200" cy="131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FF"/>
                </a:solidFill>
                <a:latin typeface="Playfair Display"/>
                <a:ea typeface="Playfair Display"/>
                <a:cs typeface="Playfair Display"/>
                <a:sym typeface="Playfair Display"/>
              </a:rPr>
              <a:t>Today, we are going to discuss social emotional learning and how focusing on five key competencies will help you do well in school and life.</a:t>
            </a:r>
            <a:r>
              <a:rPr b="1" i="0" lang="en" sz="1700" u="none" cap="none" strike="noStrike">
                <a:solidFill>
                  <a:srgbClr val="0000FF"/>
                </a:solidFill>
                <a:latin typeface="Playfair Display"/>
                <a:ea typeface="Playfair Display"/>
                <a:cs typeface="Playfair Display"/>
                <a:sym typeface="Playfair Display"/>
              </a:rPr>
              <a:t> </a:t>
            </a:r>
            <a:endParaRPr b="1" i="0" sz="1800" u="none" cap="none" strike="noStrike">
              <a:solidFill>
                <a:srgbClr val="0000FF"/>
              </a:solidFill>
              <a:latin typeface="Playfair Display"/>
              <a:ea typeface="Playfair Display"/>
              <a:cs typeface="Playfair Display"/>
              <a:sym typeface="Playfair Display"/>
            </a:endParaRPr>
          </a:p>
        </p:txBody>
      </p:sp>
      <p:sp>
        <p:nvSpPr>
          <p:cNvPr id="193" name="Google Shape;193;p5"/>
          <p:cNvSpPr txBox="1"/>
          <p:nvPr/>
        </p:nvSpPr>
        <p:spPr>
          <a:xfrm>
            <a:off x="3681025" y="2392050"/>
            <a:ext cx="5304600" cy="669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 sz="2100" u="none" cap="none" strike="noStrike">
                <a:solidFill>
                  <a:srgbClr val="9900FF"/>
                </a:solidFill>
                <a:latin typeface="Playfair Display"/>
                <a:ea typeface="Playfair Display"/>
                <a:cs typeface="Playfair Display"/>
                <a:sym typeface="Playfair Display"/>
              </a:rPr>
              <a:t>What is social emotional learning or SEL?</a:t>
            </a:r>
            <a:endParaRPr b="1" i="0" sz="2100" u="none" cap="none" strike="noStrike">
              <a:solidFill>
                <a:srgbClr val="9900FF"/>
              </a:solidFill>
              <a:latin typeface="Playfair Display"/>
              <a:ea typeface="Playfair Display"/>
              <a:cs typeface="Playfair Display"/>
              <a:sym typeface="Playfair Display"/>
            </a:endParaRPr>
          </a:p>
        </p:txBody>
      </p:sp>
      <p:pic>
        <p:nvPicPr>
          <p:cNvPr descr="Bitmoji Image" id="194" name="Google Shape;194;p5"/>
          <p:cNvPicPr preferRelativeResize="0"/>
          <p:nvPr/>
        </p:nvPicPr>
        <p:blipFill rotWithShape="1">
          <a:blip r:embed="rId4">
            <a:alphaModFix/>
          </a:blip>
          <a:srcRect b="0" l="0" r="0" t="0"/>
          <a:stretch/>
        </p:blipFill>
        <p:spPr>
          <a:xfrm>
            <a:off x="711300" y="2392050"/>
            <a:ext cx="2524700" cy="2306200"/>
          </a:xfrm>
          <a:prstGeom prst="rect">
            <a:avLst/>
          </a:prstGeom>
          <a:noFill/>
          <a:ln>
            <a:noFill/>
          </a:ln>
        </p:spPr>
      </p:pic>
      <p:pic>
        <p:nvPicPr>
          <p:cNvPr descr="Bitmoji Image" id="195" name="Google Shape;195;p5"/>
          <p:cNvPicPr preferRelativeResize="0"/>
          <p:nvPr/>
        </p:nvPicPr>
        <p:blipFill rotWithShape="1">
          <a:blip r:embed="rId5">
            <a:alphaModFix/>
          </a:blip>
          <a:srcRect b="0" l="0" r="0" t="0"/>
          <a:stretch/>
        </p:blipFill>
        <p:spPr>
          <a:xfrm>
            <a:off x="5452675" y="3403625"/>
            <a:ext cx="1674300" cy="1674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99" name="Shape 199"/>
        <p:cNvGrpSpPr/>
        <p:nvPr/>
      </p:nvGrpSpPr>
      <p:grpSpPr>
        <a:xfrm>
          <a:off x="0" y="0"/>
          <a:ext cx="0" cy="0"/>
          <a:chOff x="0" y="0"/>
          <a:chExt cx="0" cy="0"/>
        </a:xfrm>
      </p:grpSpPr>
      <p:pic>
        <p:nvPicPr>
          <p:cNvPr descr="Learn more at http://www.cfchildren.org/social-emotional-learning.&#10;&#10;What is SEL? Social-emotional learning (SEL) is the process of developing the self-awareness, self-control, and interpersonal skills that are vital for school, work, and life success.&#10;&#10;The creators of Second Step show what social-emotional skills are and the important role they play throughout our lives." id="200" name="Google Shape;200;p6" title="Social-Emotional Learning: What Is SEL and Why SEL Matters">
            <a:hlinkClick r:id="rId3"/>
          </p:cNvPr>
          <p:cNvPicPr preferRelativeResize="0"/>
          <p:nvPr/>
        </p:nvPicPr>
        <p:blipFill rotWithShape="1">
          <a:blip r:embed="rId4">
            <a:alphaModFix/>
          </a:blip>
          <a:srcRect b="0" l="0" r="0" t="0"/>
          <a:stretch/>
        </p:blipFill>
        <p:spPr>
          <a:xfrm>
            <a:off x="223550" y="522363"/>
            <a:ext cx="8696900" cy="4598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
        <p:nvSpPr>
          <p:cNvPr id="205" name="Google Shape;205;p7"/>
          <p:cNvSpPr txBox="1"/>
          <p:nvPr>
            <p:ph type="title"/>
          </p:nvPr>
        </p:nvSpPr>
        <p:spPr>
          <a:xfrm>
            <a:off x="311700" y="22595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900" u="sng">
                <a:solidFill>
                  <a:srgbClr val="FE4353"/>
                </a:solidFill>
              </a:rPr>
              <a:t>The 5 Competencies of</a:t>
            </a:r>
            <a:endParaRPr b="1" sz="2900" u="sng">
              <a:solidFill>
                <a:srgbClr val="FE4353"/>
              </a:solidFill>
            </a:endParaRPr>
          </a:p>
          <a:p>
            <a:pPr indent="0" lvl="0" marL="0" rtl="0" algn="ctr">
              <a:lnSpc>
                <a:spcPct val="100000"/>
              </a:lnSpc>
              <a:spcBef>
                <a:spcPts val="0"/>
              </a:spcBef>
              <a:spcAft>
                <a:spcPts val="0"/>
              </a:spcAft>
              <a:buSzPts val="2800"/>
              <a:buNone/>
            </a:pPr>
            <a:r>
              <a:rPr lang="en">
                <a:solidFill>
                  <a:srgbClr val="FE4353"/>
                </a:solidFill>
              </a:rPr>
              <a:t> S</a:t>
            </a:r>
            <a:r>
              <a:rPr lang="en">
                <a:solidFill>
                  <a:srgbClr val="FC6037"/>
                </a:solidFill>
              </a:rPr>
              <a:t>o</a:t>
            </a:r>
            <a:r>
              <a:rPr lang="en">
                <a:solidFill>
                  <a:srgbClr val="F3801F"/>
                </a:solidFill>
              </a:rPr>
              <a:t>c</a:t>
            </a:r>
            <a:r>
              <a:rPr lang="en">
                <a:solidFill>
                  <a:srgbClr val="E29F0E"/>
                </a:solidFill>
              </a:rPr>
              <a:t>i</a:t>
            </a:r>
            <a:r>
              <a:rPr lang="en">
                <a:solidFill>
                  <a:srgbClr val="CBBD03"/>
                </a:solidFill>
              </a:rPr>
              <a:t>a</a:t>
            </a:r>
            <a:r>
              <a:rPr lang="en">
                <a:solidFill>
                  <a:srgbClr val="AFD701"/>
                </a:solidFill>
              </a:rPr>
              <a:t>l</a:t>
            </a:r>
            <a:r>
              <a:rPr lang="en">
                <a:solidFill>
                  <a:srgbClr val="90EB06"/>
                </a:solidFill>
              </a:rPr>
              <a:t> </a:t>
            </a:r>
            <a:r>
              <a:rPr lang="en">
                <a:solidFill>
                  <a:srgbClr val="71F813"/>
                </a:solidFill>
              </a:rPr>
              <a:t>E</a:t>
            </a:r>
            <a:r>
              <a:rPr lang="en">
                <a:solidFill>
                  <a:srgbClr val="52FE27"/>
                </a:solidFill>
              </a:rPr>
              <a:t>m</a:t>
            </a:r>
            <a:r>
              <a:rPr lang="en">
                <a:solidFill>
                  <a:srgbClr val="36FC40"/>
                </a:solidFill>
              </a:rPr>
              <a:t>o</a:t>
            </a:r>
            <a:r>
              <a:rPr lang="en">
                <a:solidFill>
                  <a:srgbClr val="1EF25E"/>
                </a:solidFill>
              </a:rPr>
              <a:t>t</a:t>
            </a:r>
            <a:r>
              <a:rPr lang="en">
                <a:solidFill>
                  <a:srgbClr val="0DE17D"/>
                </a:solidFill>
              </a:rPr>
              <a:t>i</a:t>
            </a:r>
            <a:r>
              <a:rPr lang="en">
                <a:solidFill>
                  <a:srgbClr val="03CA9D"/>
                </a:solidFill>
              </a:rPr>
              <a:t>o</a:t>
            </a:r>
            <a:r>
              <a:rPr lang="en">
                <a:solidFill>
                  <a:srgbClr val="01AEBB"/>
                </a:solidFill>
              </a:rPr>
              <a:t>n</a:t>
            </a:r>
            <a:r>
              <a:rPr lang="en">
                <a:solidFill>
                  <a:srgbClr val="068FD5"/>
                </a:solidFill>
              </a:rPr>
              <a:t>a</a:t>
            </a:r>
            <a:r>
              <a:rPr lang="en">
                <a:solidFill>
                  <a:srgbClr val="146FE9"/>
                </a:solidFill>
              </a:rPr>
              <a:t>l</a:t>
            </a:r>
            <a:r>
              <a:rPr lang="en">
                <a:solidFill>
                  <a:srgbClr val="2850F8"/>
                </a:solidFill>
              </a:rPr>
              <a:t> </a:t>
            </a:r>
            <a:r>
              <a:rPr lang="en">
                <a:solidFill>
                  <a:srgbClr val="4135FE"/>
                </a:solidFill>
              </a:rPr>
              <a:t>L</a:t>
            </a:r>
            <a:r>
              <a:rPr lang="en">
                <a:solidFill>
                  <a:srgbClr val="5F1DFD"/>
                </a:solidFill>
              </a:rPr>
              <a:t>e</a:t>
            </a:r>
            <a:r>
              <a:rPr lang="en">
                <a:solidFill>
                  <a:srgbClr val="7E0CF3"/>
                </a:solidFill>
              </a:rPr>
              <a:t>a</a:t>
            </a:r>
            <a:r>
              <a:rPr lang="en">
                <a:solidFill>
                  <a:srgbClr val="9E03E3"/>
                </a:solidFill>
              </a:rPr>
              <a:t>r</a:t>
            </a:r>
            <a:r>
              <a:rPr lang="en">
                <a:solidFill>
                  <a:srgbClr val="BC01CC"/>
                </a:solidFill>
              </a:rPr>
              <a:t>n</a:t>
            </a:r>
            <a:r>
              <a:rPr lang="en">
                <a:solidFill>
                  <a:srgbClr val="D607B0"/>
                </a:solidFill>
              </a:rPr>
              <a:t>i</a:t>
            </a:r>
            <a:r>
              <a:rPr lang="en">
                <a:solidFill>
                  <a:srgbClr val="EA1492"/>
                </a:solidFill>
              </a:rPr>
              <a:t>n</a:t>
            </a:r>
            <a:r>
              <a:rPr lang="en">
                <a:solidFill>
                  <a:srgbClr val="F82972"/>
                </a:solidFill>
              </a:rPr>
              <a:t>g</a:t>
            </a:r>
            <a:r>
              <a:rPr lang="en">
                <a:solidFill>
                  <a:srgbClr val="FE4353"/>
                </a:solidFill>
              </a:rPr>
              <a:t> </a:t>
            </a:r>
            <a:endParaRPr>
              <a:solidFill>
                <a:srgbClr val="FE4353"/>
              </a:solidFill>
            </a:endParaRPr>
          </a:p>
        </p:txBody>
      </p:sp>
      <p:sp>
        <p:nvSpPr>
          <p:cNvPr id="206" name="Google Shape;206;p7"/>
          <p:cNvSpPr txBox="1"/>
          <p:nvPr>
            <p:ph idx="1" type="body"/>
          </p:nvPr>
        </p:nvSpPr>
        <p:spPr>
          <a:xfrm>
            <a:off x="1422975" y="1132025"/>
            <a:ext cx="6164700" cy="1497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en" sz="2000">
                <a:solidFill>
                  <a:srgbClr val="FFBB00"/>
                </a:solidFill>
              </a:rPr>
              <a:t>S</a:t>
            </a:r>
            <a:r>
              <a:rPr b="1" lang="en" sz="2000">
                <a:solidFill>
                  <a:srgbClr val="FFAD00"/>
                </a:solidFill>
              </a:rPr>
              <a:t>e</a:t>
            </a:r>
            <a:r>
              <a:rPr b="1" lang="en" sz="2000">
                <a:solidFill>
                  <a:srgbClr val="FFA000"/>
                </a:solidFill>
              </a:rPr>
              <a:t>l</a:t>
            </a:r>
            <a:r>
              <a:rPr b="1" lang="en" sz="2000">
                <a:solidFill>
                  <a:srgbClr val="FF9200"/>
                </a:solidFill>
              </a:rPr>
              <a:t>f</a:t>
            </a:r>
            <a:r>
              <a:rPr b="1" lang="en" sz="2000">
                <a:solidFill>
                  <a:srgbClr val="FF8500"/>
                </a:solidFill>
              </a:rPr>
              <a:t>-</a:t>
            </a:r>
            <a:r>
              <a:rPr b="1" lang="en" sz="2000">
                <a:solidFill>
                  <a:srgbClr val="FF7800"/>
                </a:solidFill>
              </a:rPr>
              <a:t>A</a:t>
            </a:r>
            <a:r>
              <a:rPr b="1" lang="en" sz="2000">
                <a:solidFill>
                  <a:srgbClr val="FF6A00"/>
                </a:solidFill>
              </a:rPr>
              <a:t>w</a:t>
            </a:r>
            <a:r>
              <a:rPr b="1" lang="en" sz="2000">
                <a:solidFill>
                  <a:srgbClr val="FF5D00"/>
                </a:solidFill>
              </a:rPr>
              <a:t>a</a:t>
            </a:r>
            <a:r>
              <a:rPr b="1" lang="en" sz="2000">
                <a:solidFill>
                  <a:srgbClr val="FF5000"/>
                </a:solidFill>
              </a:rPr>
              <a:t>r</a:t>
            </a:r>
            <a:r>
              <a:rPr b="1" lang="en" sz="2000">
                <a:solidFill>
                  <a:srgbClr val="FF4200"/>
                </a:solidFill>
              </a:rPr>
              <a:t>e</a:t>
            </a:r>
            <a:r>
              <a:rPr b="1" lang="en" sz="2000">
                <a:solidFill>
                  <a:srgbClr val="FF3500"/>
                </a:solidFill>
              </a:rPr>
              <a:t>n</a:t>
            </a:r>
            <a:r>
              <a:rPr b="1" lang="en" sz="2000">
                <a:solidFill>
                  <a:srgbClr val="FF2800"/>
                </a:solidFill>
              </a:rPr>
              <a:t>e</a:t>
            </a:r>
            <a:r>
              <a:rPr b="1" lang="en" sz="2000">
                <a:solidFill>
                  <a:srgbClr val="FF1A00"/>
                </a:solidFill>
              </a:rPr>
              <a:t>s</a:t>
            </a:r>
            <a:r>
              <a:rPr b="1" lang="en" sz="2000">
                <a:solidFill>
                  <a:srgbClr val="FF0D00"/>
                </a:solidFill>
              </a:rPr>
              <a:t>s</a:t>
            </a:r>
            <a:endParaRPr b="1" sz="2000">
              <a:solidFill>
                <a:srgbClr val="FF0D00"/>
              </a:solidFill>
            </a:endParaRPr>
          </a:p>
          <a:p>
            <a:pPr indent="0" lvl="0" marL="0" rtl="0" algn="ctr">
              <a:lnSpc>
                <a:spcPct val="100000"/>
              </a:lnSpc>
              <a:spcBef>
                <a:spcPts val="1600"/>
              </a:spcBef>
              <a:spcAft>
                <a:spcPts val="0"/>
              </a:spcAft>
              <a:buClr>
                <a:schemeClr val="dk1"/>
              </a:buClr>
              <a:buSzPts val="1100"/>
              <a:buFont typeface="Arial"/>
              <a:buNone/>
            </a:pPr>
            <a:r>
              <a:rPr lang="en" sz="2000">
                <a:solidFill>
                  <a:srgbClr val="FFAE00"/>
                </a:solidFill>
              </a:rPr>
              <a:t>S</a:t>
            </a:r>
            <a:r>
              <a:rPr lang="en" sz="2000">
                <a:solidFill>
                  <a:srgbClr val="FFA200"/>
                </a:solidFill>
              </a:rPr>
              <a:t>e</a:t>
            </a:r>
            <a:r>
              <a:rPr lang="en" sz="2000">
                <a:solidFill>
                  <a:srgbClr val="FF9700"/>
                </a:solidFill>
              </a:rPr>
              <a:t>l</a:t>
            </a:r>
            <a:r>
              <a:rPr lang="en" sz="2000">
                <a:solidFill>
                  <a:srgbClr val="FF8B00"/>
                </a:solidFill>
              </a:rPr>
              <a:t>f</a:t>
            </a:r>
            <a:r>
              <a:rPr lang="en" sz="2000">
                <a:solidFill>
                  <a:srgbClr val="FF7F00"/>
                </a:solidFill>
              </a:rPr>
              <a:t>-</a:t>
            </a:r>
            <a:r>
              <a:rPr lang="en" sz="2000">
                <a:solidFill>
                  <a:srgbClr val="FF7400"/>
                </a:solidFill>
              </a:rPr>
              <a:t>M</a:t>
            </a:r>
            <a:r>
              <a:rPr lang="en" sz="2000">
                <a:solidFill>
                  <a:srgbClr val="FF6800"/>
                </a:solidFill>
              </a:rPr>
              <a:t>a</a:t>
            </a:r>
            <a:r>
              <a:rPr lang="en" sz="2000">
                <a:solidFill>
                  <a:srgbClr val="FF5C00"/>
                </a:solidFill>
              </a:rPr>
              <a:t>n</a:t>
            </a:r>
            <a:r>
              <a:rPr lang="en" sz="2000">
                <a:solidFill>
                  <a:srgbClr val="FF5100"/>
                </a:solidFill>
              </a:rPr>
              <a:t>a</a:t>
            </a:r>
            <a:r>
              <a:rPr lang="en" sz="2000">
                <a:solidFill>
                  <a:srgbClr val="FF4500"/>
                </a:solidFill>
              </a:rPr>
              <a:t>g</a:t>
            </a:r>
            <a:r>
              <a:rPr lang="en" sz="2000">
                <a:solidFill>
                  <a:srgbClr val="FF3A00"/>
                </a:solidFill>
              </a:rPr>
              <a:t>e</a:t>
            </a:r>
            <a:r>
              <a:rPr lang="en" sz="2000">
                <a:solidFill>
                  <a:srgbClr val="FF2E00"/>
                </a:solidFill>
              </a:rPr>
              <a:t>m</a:t>
            </a:r>
            <a:r>
              <a:rPr lang="en" sz="2000">
                <a:solidFill>
                  <a:srgbClr val="FF2200"/>
                </a:solidFill>
              </a:rPr>
              <a:t>e</a:t>
            </a:r>
            <a:r>
              <a:rPr lang="en" sz="2000">
                <a:solidFill>
                  <a:srgbClr val="FF1700"/>
                </a:solidFill>
              </a:rPr>
              <a:t>n</a:t>
            </a:r>
            <a:r>
              <a:rPr lang="en" sz="2000">
                <a:solidFill>
                  <a:srgbClr val="FF0B00"/>
                </a:solidFill>
              </a:rPr>
              <a:t>t</a:t>
            </a:r>
            <a:endParaRPr sz="2000">
              <a:solidFill>
                <a:srgbClr val="FF0B00"/>
              </a:solidFill>
            </a:endParaRPr>
          </a:p>
          <a:p>
            <a:pPr indent="0" lvl="0" marL="0" rtl="0" algn="ctr">
              <a:lnSpc>
                <a:spcPct val="100000"/>
              </a:lnSpc>
              <a:spcBef>
                <a:spcPts val="1600"/>
              </a:spcBef>
              <a:spcAft>
                <a:spcPts val="0"/>
              </a:spcAft>
              <a:buSzPts val="1800"/>
              <a:buNone/>
            </a:pPr>
            <a:r>
              <a:rPr lang="en" sz="2000">
                <a:solidFill>
                  <a:srgbClr val="59FF00"/>
                </a:solidFill>
              </a:rPr>
              <a:t>S</a:t>
            </a:r>
            <a:r>
              <a:rPr lang="en" sz="2000">
                <a:solidFill>
                  <a:srgbClr val="75FF00"/>
                </a:solidFill>
              </a:rPr>
              <a:t>o</a:t>
            </a:r>
            <a:r>
              <a:rPr lang="en" sz="2000">
                <a:solidFill>
                  <a:srgbClr val="91FF00"/>
                </a:solidFill>
              </a:rPr>
              <a:t>c</a:t>
            </a:r>
            <a:r>
              <a:rPr lang="en" sz="2000">
                <a:solidFill>
                  <a:srgbClr val="ADFF00"/>
                </a:solidFill>
              </a:rPr>
              <a:t>i</a:t>
            </a:r>
            <a:r>
              <a:rPr lang="en" sz="2000">
                <a:solidFill>
                  <a:srgbClr val="C9FF00"/>
                </a:solidFill>
              </a:rPr>
              <a:t>a</a:t>
            </a:r>
            <a:r>
              <a:rPr lang="en" sz="2000">
                <a:solidFill>
                  <a:srgbClr val="E5FF00"/>
                </a:solidFill>
              </a:rPr>
              <a:t>l</a:t>
            </a:r>
            <a:r>
              <a:rPr lang="en" sz="2000">
                <a:solidFill>
                  <a:srgbClr val="F7FF00"/>
                </a:solidFill>
              </a:rPr>
              <a:t> </a:t>
            </a:r>
            <a:r>
              <a:rPr lang="en" sz="2000">
                <a:solidFill>
                  <a:srgbClr val="FFFC00"/>
                </a:solidFill>
              </a:rPr>
              <a:t>A</a:t>
            </a:r>
            <a:r>
              <a:rPr lang="en" sz="2000">
                <a:solidFill>
                  <a:srgbClr val="FFE000"/>
                </a:solidFill>
              </a:rPr>
              <a:t>w</a:t>
            </a:r>
            <a:r>
              <a:rPr lang="en" sz="2000">
                <a:solidFill>
                  <a:srgbClr val="FFC400"/>
                </a:solidFill>
              </a:rPr>
              <a:t>a</a:t>
            </a:r>
            <a:r>
              <a:rPr lang="en" sz="2000">
                <a:solidFill>
                  <a:srgbClr val="FFA800"/>
                </a:solidFill>
              </a:rPr>
              <a:t>r</a:t>
            </a:r>
            <a:r>
              <a:rPr lang="en" sz="2000">
                <a:solidFill>
                  <a:srgbClr val="FF8C00"/>
                </a:solidFill>
              </a:rPr>
              <a:t>e</a:t>
            </a:r>
            <a:r>
              <a:rPr lang="en" sz="2000">
                <a:solidFill>
                  <a:srgbClr val="FF7000"/>
                </a:solidFill>
              </a:rPr>
              <a:t>n</a:t>
            </a:r>
            <a:r>
              <a:rPr lang="en" sz="2000">
                <a:solidFill>
                  <a:srgbClr val="FF5400"/>
                </a:solidFill>
              </a:rPr>
              <a:t>e</a:t>
            </a:r>
            <a:r>
              <a:rPr lang="en" sz="2000">
                <a:solidFill>
                  <a:srgbClr val="FF3800"/>
                </a:solidFill>
              </a:rPr>
              <a:t>s</a:t>
            </a:r>
            <a:r>
              <a:rPr lang="en" sz="2000">
                <a:solidFill>
                  <a:srgbClr val="FF1C00"/>
                </a:solidFill>
              </a:rPr>
              <a:t>s</a:t>
            </a:r>
            <a:endParaRPr sz="2000">
              <a:solidFill>
                <a:srgbClr val="FF1C00"/>
              </a:solidFill>
            </a:endParaRPr>
          </a:p>
          <a:p>
            <a:pPr indent="0" lvl="0" marL="0" rtl="0" algn="ctr">
              <a:lnSpc>
                <a:spcPct val="100000"/>
              </a:lnSpc>
              <a:spcBef>
                <a:spcPts val="1600"/>
              </a:spcBef>
              <a:spcAft>
                <a:spcPts val="0"/>
              </a:spcAft>
              <a:buSzPts val="1800"/>
              <a:buNone/>
            </a:pPr>
            <a:r>
              <a:rPr lang="en" sz="2000">
                <a:solidFill>
                  <a:srgbClr val="00FF08"/>
                </a:solidFill>
              </a:rPr>
              <a:t>R</a:t>
            </a:r>
            <a:r>
              <a:rPr lang="en" sz="2000">
                <a:solidFill>
                  <a:srgbClr val="14FF00"/>
                </a:solidFill>
              </a:rPr>
              <a:t>e</a:t>
            </a:r>
            <a:r>
              <a:rPr lang="en" sz="2000">
                <a:solidFill>
                  <a:srgbClr val="31FF00"/>
                </a:solidFill>
              </a:rPr>
              <a:t>l</a:t>
            </a:r>
            <a:r>
              <a:rPr lang="en" sz="2000">
                <a:solidFill>
                  <a:srgbClr val="4DFF00"/>
                </a:solidFill>
              </a:rPr>
              <a:t>a</a:t>
            </a:r>
            <a:r>
              <a:rPr lang="en" sz="2000">
                <a:solidFill>
                  <a:srgbClr val="6AFF00"/>
                </a:solidFill>
              </a:rPr>
              <a:t>t</a:t>
            </a:r>
            <a:r>
              <a:rPr lang="en" sz="2000">
                <a:solidFill>
                  <a:srgbClr val="87FF00"/>
                </a:solidFill>
              </a:rPr>
              <a:t>i</a:t>
            </a:r>
            <a:r>
              <a:rPr lang="en" sz="2000">
                <a:solidFill>
                  <a:srgbClr val="A4FF00"/>
                </a:solidFill>
              </a:rPr>
              <a:t>o</a:t>
            </a:r>
            <a:r>
              <a:rPr lang="en" sz="2000">
                <a:solidFill>
                  <a:srgbClr val="C1FF00"/>
                </a:solidFill>
              </a:rPr>
              <a:t>n</a:t>
            </a:r>
            <a:r>
              <a:rPr lang="en" sz="2000">
                <a:solidFill>
                  <a:srgbClr val="DDFF00"/>
                </a:solidFill>
              </a:rPr>
              <a:t>s</a:t>
            </a:r>
            <a:r>
              <a:rPr lang="en" sz="2000">
                <a:solidFill>
                  <a:srgbClr val="FAFF00"/>
                </a:solidFill>
              </a:rPr>
              <a:t>h</a:t>
            </a:r>
            <a:r>
              <a:rPr lang="en" sz="2000">
                <a:solidFill>
                  <a:srgbClr val="FFE600"/>
                </a:solidFill>
              </a:rPr>
              <a:t>i</a:t>
            </a:r>
            <a:r>
              <a:rPr lang="en" sz="2000">
                <a:solidFill>
                  <a:srgbClr val="FFC900"/>
                </a:solidFill>
              </a:rPr>
              <a:t>p</a:t>
            </a:r>
            <a:r>
              <a:rPr lang="en" sz="2000">
                <a:solidFill>
                  <a:srgbClr val="FFFFFF"/>
                </a:solidFill>
              </a:rPr>
              <a:t> </a:t>
            </a:r>
            <a:r>
              <a:rPr lang="en" sz="2000">
                <a:solidFill>
                  <a:srgbClr val="FFAC00"/>
                </a:solidFill>
              </a:rPr>
              <a:t>S</a:t>
            </a:r>
            <a:r>
              <a:rPr lang="en" sz="2000">
                <a:solidFill>
                  <a:srgbClr val="FF9000"/>
                </a:solidFill>
              </a:rPr>
              <a:t>k</a:t>
            </a:r>
            <a:r>
              <a:rPr lang="en" sz="2000">
                <a:solidFill>
                  <a:srgbClr val="FF7300"/>
                </a:solidFill>
              </a:rPr>
              <a:t>i</a:t>
            </a:r>
            <a:r>
              <a:rPr lang="en" sz="2000">
                <a:solidFill>
                  <a:srgbClr val="FF5600"/>
                </a:solidFill>
              </a:rPr>
              <a:t>l</a:t>
            </a:r>
            <a:r>
              <a:rPr lang="en" sz="2000">
                <a:solidFill>
                  <a:srgbClr val="FF3900"/>
                </a:solidFill>
              </a:rPr>
              <a:t>l</a:t>
            </a:r>
            <a:r>
              <a:rPr lang="en" sz="2000">
                <a:solidFill>
                  <a:srgbClr val="FF1C00"/>
                </a:solidFill>
              </a:rPr>
              <a:t>s</a:t>
            </a:r>
            <a:endParaRPr sz="2000">
              <a:solidFill>
                <a:srgbClr val="FF1C00"/>
              </a:solidFill>
            </a:endParaRPr>
          </a:p>
          <a:p>
            <a:pPr indent="0" lvl="0" marL="0" rtl="0" algn="ctr">
              <a:lnSpc>
                <a:spcPct val="100000"/>
              </a:lnSpc>
              <a:spcBef>
                <a:spcPts val="1600"/>
              </a:spcBef>
              <a:spcAft>
                <a:spcPts val="0"/>
              </a:spcAft>
              <a:buSzPts val="1800"/>
              <a:buNone/>
            </a:pPr>
            <a:r>
              <a:rPr lang="en" sz="2000">
                <a:solidFill>
                  <a:srgbClr val="FFDD00"/>
                </a:solidFill>
              </a:rPr>
              <a:t>R</a:t>
            </a:r>
            <a:r>
              <a:rPr lang="en" sz="2000">
                <a:solidFill>
                  <a:srgbClr val="FFD400"/>
                </a:solidFill>
              </a:rPr>
              <a:t>e</a:t>
            </a:r>
            <a:r>
              <a:rPr lang="en" sz="2000">
                <a:solidFill>
                  <a:srgbClr val="FFCC00"/>
                </a:solidFill>
              </a:rPr>
              <a:t>s</a:t>
            </a:r>
            <a:r>
              <a:rPr lang="en" sz="2000">
                <a:solidFill>
                  <a:srgbClr val="FFC300"/>
                </a:solidFill>
              </a:rPr>
              <a:t>p</a:t>
            </a:r>
            <a:r>
              <a:rPr lang="en" sz="2000">
                <a:solidFill>
                  <a:srgbClr val="FFBB00"/>
                </a:solidFill>
              </a:rPr>
              <a:t>o</a:t>
            </a:r>
            <a:r>
              <a:rPr lang="en" sz="2000">
                <a:solidFill>
                  <a:srgbClr val="FFB200"/>
                </a:solidFill>
              </a:rPr>
              <a:t>n</a:t>
            </a:r>
            <a:r>
              <a:rPr lang="en" sz="2000">
                <a:solidFill>
                  <a:srgbClr val="FFAA00"/>
                </a:solidFill>
              </a:rPr>
              <a:t>s</a:t>
            </a:r>
            <a:r>
              <a:rPr lang="en" sz="2000">
                <a:solidFill>
                  <a:srgbClr val="FFA100"/>
                </a:solidFill>
              </a:rPr>
              <a:t>i</a:t>
            </a:r>
            <a:r>
              <a:rPr lang="en" sz="2000">
                <a:solidFill>
                  <a:srgbClr val="FF9900"/>
                </a:solidFill>
              </a:rPr>
              <a:t>b</a:t>
            </a:r>
            <a:r>
              <a:rPr lang="en" sz="2000">
                <a:solidFill>
                  <a:srgbClr val="FF9000"/>
                </a:solidFill>
              </a:rPr>
              <a:t>l</a:t>
            </a:r>
            <a:r>
              <a:rPr lang="en" sz="2000">
                <a:solidFill>
                  <a:srgbClr val="FF8800"/>
                </a:solidFill>
              </a:rPr>
              <a:t>e</a:t>
            </a:r>
            <a:r>
              <a:rPr lang="en" sz="2000">
                <a:solidFill>
                  <a:srgbClr val="FFFFFF"/>
                </a:solidFill>
              </a:rPr>
              <a:t> </a:t>
            </a:r>
            <a:r>
              <a:rPr lang="en" sz="2000">
                <a:solidFill>
                  <a:srgbClr val="FF7F00"/>
                </a:solidFill>
              </a:rPr>
              <a:t>D</a:t>
            </a:r>
            <a:r>
              <a:rPr lang="en" sz="2000">
                <a:solidFill>
                  <a:srgbClr val="FF7700"/>
                </a:solidFill>
              </a:rPr>
              <a:t>e</a:t>
            </a:r>
            <a:r>
              <a:rPr lang="en" sz="2000">
                <a:solidFill>
                  <a:srgbClr val="FF6E00"/>
                </a:solidFill>
              </a:rPr>
              <a:t>c</a:t>
            </a:r>
            <a:r>
              <a:rPr lang="en" sz="2000">
                <a:solidFill>
                  <a:srgbClr val="FF6600"/>
                </a:solidFill>
              </a:rPr>
              <a:t>i</a:t>
            </a:r>
            <a:r>
              <a:rPr lang="en" sz="2000">
                <a:solidFill>
                  <a:srgbClr val="FF5D00"/>
                </a:solidFill>
              </a:rPr>
              <a:t>s</a:t>
            </a:r>
            <a:r>
              <a:rPr lang="en" sz="2000">
                <a:solidFill>
                  <a:srgbClr val="FF5400"/>
                </a:solidFill>
              </a:rPr>
              <a:t>i</a:t>
            </a:r>
            <a:r>
              <a:rPr lang="en" sz="2000">
                <a:solidFill>
                  <a:srgbClr val="FF4C00"/>
                </a:solidFill>
              </a:rPr>
              <a:t>o</a:t>
            </a:r>
            <a:r>
              <a:rPr lang="en" sz="2000">
                <a:solidFill>
                  <a:srgbClr val="FF4300"/>
                </a:solidFill>
              </a:rPr>
              <a:t>n</a:t>
            </a:r>
            <a:r>
              <a:rPr lang="en" sz="2000">
                <a:solidFill>
                  <a:srgbClr val="FF3B00"/>
                </a:solidFill>
              </a:rPr>
              <a:t>-</a:t>
            </a:r>
            <a:r>
              <a:rPr lang="en" sz="2000">
                <a:solidFill>
                  <a:srgbClr val="FF3200"/>
                </a:solidFill>
              </a:rPr>
              <a:t>M</a:t>
            </a:r>
            <a:r>
              <a:rPr lang="en" sz="2000">
                <a:solidFill>
                  <a:srgbClr val="FF2A00"/>
                </a:solidFill>
              </a:rPr>
              <a:t>a</a:t>
            </a:r>
            <a:r>
              <a:rPr lang="en" sz="2000">
                <a:solidFill>
                  <a:srgbClr val="FF2100"/>
                </a:solidFill>
              </a:rPr>
              <a:t>k</a:t>
            </a:r>
            <a:r>
              <a:rPr lang="en" sz="2000">
                <a:solidFill>
                  <a:srgbClr val="FF1900"/>
                </a:solidFill>
              </a:rPr>
              <a:t>i</a:t>
            </a:r>
            <a:r>
              <a:rPr lang="en" sz="2000">
                <a:solidFill>
                  <a:srgbClr val="FF1000"/>
                </a:solidFill>
              </a:rPr>
              <a:t>n</a:t>
            </a:r>
            <a:r>
              <a:rPr lang="en" sz="2000">
                <a:solidFill>
                  <a:srgbClr val="FF0800"/>
                </a:solidFill>
              </a:rPr>
              <a:t>g</a:t>
            </a:r>
            <a:r>
              <a:rPr lang="en" sz="2000">
                <a:solidFill>
                  <a:srgbClr val="FFFFFF"/>
                </a:solidFill>
              </a:rPr>
              <a:t> </a:t>
            </a:r>
            <a:endParaRPr sz="2000">
              <a:solidFill>
                <a:srgbClr val="FFFFFF"/>
              </a:solidFill>
            </a:endParaRPr>
          </a:p>
          <a:p>
            <a:pPr indent="0" lvl="0" marL="0" rtl="0" algn="ctr">
              <a:lnSpc>
                <a:spcPct val="115000"/>
              </a:lnSpc>
              <a:spcBef>
                <a:spcPts val="1600"/>
              </a:spcBef>
              <a:spcAft>
                <a:spcPts val="1600"/>
              </a:spcAft>
              <a:buSzPts val="1800"/>
              <a:buNone/>
            </a:pPr>
            <a:r>
              <a:t/>
            </a:r>
            <a:endParaRPr sz="20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8"/>
          <p:cNvSpPr txBox="1"/>
          <p:nvPr/>
        </p:nvSpPr>
        <p:spPr>
          <a:xfrm>
            <a:off x="284725" y="229450"/>
            <a:ext cx="8551200" cy="947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 sz="3700" u="none" cap="none" strike="noStrike">
                <a:solidFill>
                  <a:srgbClr val="FF0000"/>
                </a:solidFill>
                <a:latin typeface="Comic Sans MS"/>
                <a:ea typeface="Comic Sans MS"/>
                <a:cs typeface="Comic Sans MS"/>
                <a:sym typeface="Comic Sans MS"/>
              </a:rPr>
              <a:t>C</a:t>
            </a:r>
            <a:r>
              <a:rPr b="1" i="0" lang="en" sz="3700" u="none" cap="none" strike="noStrike">
                <a:solidFill>
                  <a:srgbClr val="FF6F00"/>
                </a:solidFill>
                <a:latin typeface="Comic Sans MS"/>
                <a:ea typeface="Comic Sans MS"/>
                <a:cs typeface="Comic Sans MS"/>
                <a:sym typeface="Comic Sans MS"/>
              </a:rPr>
              <a:t>o</a:t>
            </a:r>
            <a:r>
              <a:rPr b="1" i="0" lang="en" sz="3700" u="none" cap="none" strike="noStrike">
                <a:solidFill>
                  <a:srgbClr val="FFDF00"/>
                </a:solidFill>
                <a:latin typeface="Comic Sans MS"/>
                <a:ea typeface="Comic Sans MS"/>
                <a:cs typeface="Comic Sans MS"/>
                <a:sym typeface="Comic Sans MS"/>
              </a:rPr>
              <a:t>m</a:t>
            </a:r>
            <a:r>
              <a:rPr b="1" i="0" lang="en" sz="3700" u="none" cap="none" strike="noStrike">
                <a:solidFill>
                  <a:srgbClr val="AEFF00"/>
                </a:solidFill>
                <a:latin typeface="Comic Sans MS"/>
                <a:ea typeface="Comic Sans MS"/>
                <a:cs typeface="Comic Sans MS"/>
                <a:sym typeface="Comic Sans MS"/>
              </a:rPr>
              <a:t>p</a:t>
            </a:r>
            <a:r>
              <a:rPr b="1" i="0" lang="en" sz="3700" u="none" cap="none" strike="noStrike">
                <a:solidFill>
                  <a:srgbClr val="3EFF00"/>
                </a:solidFill>
                <a:latin typeface="Comic Sans MS"/>
                <a:ea typeface="Comic Sans MS"/>
                <a:cs typeface="Comic Sans MS"/>
                <a:sym typeface="Comic Sans MS"/>
              </a:rPr>
              <a:t>e</a:t>
            </a:r>
            <a:r>
              <a:rPr b="1" i="0" lang="en" sz="3700" u="none" cap="none" strike="noStrike">
                <a:solidFill>
                  <a:srgbClr val="00FF31"/>
                </a:solidFill>
                <a:latin typeface="Comic Sans MS"/>
                <a:ea typeface="Comic Sans MS"/>
                <a:cs typeface="Comic Sans MS"/>
                <a:sym typeface="Comic Sans MS"/>
              </a:rPr>
              <a:t>t</a:t>
            </a:r>
            <a:r>
              <a:rPr b="1" i="0" lang="en" sz="3700" u="none" cap="none" strike="noStrike">
                <a:solidFill>
                  <a:srgbClr val="00FFA0"/>
                </a:solidFill>
                <a:latin typeface="Comic Sans MS"/>
                <a:ea typeface="Comic Sans MS"/>
                <a:cs typeface="Comic Sans MS"/>
                <a:sym typeface="Comic Sans MS"/>
              </a:rPr>
              <a:t>e</a:t>
            </a:r>
            <a:r>
              <a:rPr b="1" i="0" lang="en" sz="3700" u="none" cap="none" strike="noStrike">
                <a:solidFill>
                  <a:srgbClr val="00EDFF"/>
                </a:solidFill>
                <a:latin typeface="Comic Sans MS"/>
                <a:ea typeface="Comic Sans MS"/>
                <a:cs typeface="Comic Sans MS"/>
                <a:sym typeface="Comic Sans MS"/>
              </a:rPr>
              <a:t>n</a:t>
            </a:r>
            <a:r>
              <a:rPr b="1" i="0" lang="en" sz="3700" u="none" cap="none" strike="noStrike">
                <a:solidFill>
                  <a:srgbClr val="007DFF"/>
                </a:solidFill>
                <a:latin typeface="Comic Sans MS"/>
                <a:ea typeface="Comic Sans MS"/>
                <a:cs typeface="Comic Sans MS"/>
                <a:sym typeface="Comic Sans MS"/>
              </a:rPr>
              <a:t>c</a:t>
            </a:r>
            <a:r>
              <a:rPr b="1" i="0" lang="en" sz="3700" u="none" cap="none" strike="noStrike">
                <a:solidFill>
                  <a:srgbClr val="000DFF"/>
                </a:solidFill>
                <a:latin typeface="Comic Sans MS"/>
                <a:ea typeface="Comic Sans MS"/>
                <a:cs typeface="Comic Sans MS"/>
                <a:sym typeface="Comic Sans MS"/>
              </a:rPr>
              <a:t>y</a:t>
            </a:r>
            <a:r>
              <a:rPr b="1" i="0" lang="en" sz="3700" u="none" cap="none" strike="noStrike">
                <a:solidFill>
                  <a:srgbClr val="6200FF"/>
                </a:solidFill>
                <a:latin typeface="Comic Sans MS"/>
                <a:ea typeface="Comic Sans MS"/>
                <a:cs typeface="Comic Sans MS"/>
                <a:sym typeface="Comic Sans MS"/>
              </a:rPr>
              <a:t> </a:t>
            </a:r>
            <a:r>
              <a:rPr b="1" i="0" lang="en" sz="3700" u="none" cap="none" strike="noStrike">
                <a:solidFill>
                  <a:srgbClr val="D100FF"/>
                </a:solidFill>
                <a:latin typeface="Comic Sans MS"/>
                <a:ea typeface="Comic Sans MS"/>
                <a:cs typeface="Comic Sans MS"/>
                <a:sym typeface="Comic Sans MS"/>
              </a:rPr>
              <a:t>#</a:t>
            </a:r>
            <a:r>
              <a:rPr b="1" i="0" lang="en" sz="3700" u="none" cap="none" strike="noStrike">
                <a:solidFill>
                  <a:srgbClr val="FF00BC"/>
                </a:solidFill>
                <a:latin typeface="Comic Sans MS"/>
                <a:ea typeface="Comic Sans MS"/>
                <a:cs typeface="Comic Sans MS"/>
                <a:sym typeface="Comic Sans MS"/>
              </a:rPr>
              <a:t>1</a:t>
            </a:r>
            <a:endParaRPr b="1" i="0" sz="3700" u="none" cap="none" strike="noStrike">
              <a:solidFill>
                <a:srgbClr val="FF004C"/>
              </a:solidFill>
              <a:latin typeface="Comic Sans MS"/>
              <a:ea typeface="Comic Sans MS"/>
              <a:cs typeface="Comic Sans MS"/>
              <a:sym typeface="Comic Sans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 name="Shape 215"/>
        <p:cNvGrpSpPr/>
        <p:nvPr/>
      </p:nvGrpSpPr>
      <p:grpSpPr>
        <a:xfrm>
          <a:off x="0" y="0"/>
          <a:ext cx="0" cy="0"/>
          <a:chOff x="0" y="0"/>
          <a:chExt cx="0" cy="0"/>
        </a:xfrm>
      </p:grpSpPr>
      <p:sp>
        <p:nvSpPr>
          <p:cNvPr id="216" name="Google Shape;216;p9"/>
          <p:cNvSpPr txBox="1"/>
          <p:nvPr/>
        </p:nvSpPr>
        <p:spPr>
          <a:xfrm>
            <a:off x="251725" y="282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0" lang="en" sz="2400" u="none" cap="none" strike="noStrike">
                <a:solidFill>
                  <a:srgbClr val="FFFFFF"/>
                </a:solidFill>
                <a:latin typeface="Comic Sans MS"/>
                <a:ea typeface="Comic Sans MS"/>
                <a:cs typeface="Comic Sans MS"/>
                <a:sym typeface="Comic Sans MS"/>
              </a:rPr>
              <a:t>Understanding one’s emotions, feelings, thoughts, and values, and  how this influences our behavior. It also includes evaluating our strengths and areas for improvement</a:t>
            </a:r>
            <a:r>
              <a:rPr b="1" i="0" lang="en" sz="1900" u="none" cap="none" strike="noStrike">
                <a:solidFill>
                  <a:srgbClr val="FFFFFF"/>
                </a:solidFill>
                <a:latin typeface="Comic Sans MS"/>
                <a:ea typeface="Comic Sans MS"/>
                <a:cs typeface="Comic Sans MS"/>
                <a:sym typeface="Comic Sans MS"/>
              </a:rPr>
              <a:t>.</a:t>
            </a:r>
            <a:endParaRPr b="1" i="0" sz="1600" u="none" cap="none" strike="noStrike">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