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Lst>
  <p:sldSz cy="5143500" cx="9144000"/>
  <p:notesSz cx="6858000" cy="9144000"/>
  <p:embeddedFontLst>
    <p:embeddedFont>
      <p:font typeface="Playfair Display"/>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7" roundtripDataSignature="AMtx7miws3lanbl9sy7g4wKPH+tD+Sod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slide" Target="slides/slide36.xml"/><Relationship Id="rId41" Type="http://schemas.openxmlformats.org/officeDocument/2006/relationships/slide" Target="slides/slide35.xml"/><Relationship Id="rId22" Type="http://schemas.openxmlformats.org/officeDocument/2006/relationships/slide" Target="slides/slide16.xml"/><Relationship Id="rId44" Type="http://schemas.openxmlformats.org/officeDocument/2006/relationships/font" Target="fonts/PlayfairDisplay-bold.fntdata"/><Relationship Id="rId21" Type="http://schemas.openxmlformats.org/officeDocument/2006/relationships/slide" Target="slides/slide15.xml"/><Relationship Id="rId43" Type="http://schemas.openxmlformats.org/officeDocument/2006/relationships/font" Target="fonts/PlayfairDisplay-regular.fntdata"/><Relationship Id="rId24" Type="http://schemas.openxmlformats.org/officeDocument/2006/relationships/slide" Target="slides/slide18.xml"/><Relationship Id="rId46" Type="http://schemas.openxmlformats.org/officeDocument/2006/relationships/font" Target="fonts/PlayfairDisplay-boldItalic.fntdata"/><Relationship Id="rId23" Type="http://schemas.openxmlformats.org/officeDocument/2006/relationships/slide" Target="slides/slide17.xml"/><Relationship Id="rId45" Type="http://schemas.openxmlformats.org/officeDocument/2006/relationships/font" Target="fonts/PlayfairDispl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customschemas.google.com/relationships/presentationmetadata" Target="meta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paterson.k12.nj.us/"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7" name="Google Shape;9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Earlier we mentioned an example of anger and being mad.  There are so many other emotions we can feel.  (Teacher should highlight a few from the list. Pose a question to class: who can give me an example of when they felt _________.  Allow a few responses).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watch a video to help us learn more about our emotions.</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9" name="Google Shape;209;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9" name="Google Shape;219;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latin typeface="Times New Roman"/>
                <a:ea typeface="Times New Roman"/>
                <a:cs typeface="Times New Roman"/>
                <a:sym typeface="Times New Roman"/>
              </a:rPr>
              <a:t>Sometimes children can identify emotions by being aware of their physical being or body signals. For example, clenched fists could indicate anger, while sweaty palms could feeling nervous.. </a:t>
            </a:r>
            <a:endParaRPr sz="1200">
              <a:solidFill>
                <a:schemeClr val="dk1"/>
              </a:solidFill>
              <a:latin typeface="Times New Roman"/>
              <a:ea typeface="Times New Roman"/>
              <a:cs typeface="Times New Roman"/>
              <a:sym typeface="Times New Roman"/>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Write down on some paper (or Google Chat) how you are feeling today.  Maybe even draw it!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that we know how to identify our emotions, let’s talk about how to manage them, making us the best version of us we can be!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have to control those emotions we learned about and the thoughts and reactions we have when those emotions happen to us so we can stay calm. Listen to this example: “My teacher asked me to answer a math problem but I was really nervous and said no. I heard a classmate laugh and I got really angry. I wanted to yell at him. I asked my teacher if I can get a drink of water to calm down.”  Sometimes taking a break for a minute will help you feel alot better!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we can identify what makes us feel stressed or just not ourselves, we can calm ourselves pretty well!  Listen to this example: “Math is hard for me. I felt butterflies in my tummy during class. My heart starts racing and sometimes and I have a hard time thinking. My teacher helps me relax by letting me get a drink of water and walk around the hallway 2 times. I also have a squishy ball that I play with.” It is okay to feel this way!  There are tons of things we can do to feel better in a not so happy situation.  You can always reach out to someone you trust, like me or your school counselor, to talk about other things you can try.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should do what is right, even if you do not feel like doing it.  You may not enjoy having to do schoolwork all the time but you do it because you know it will help you in the future.  Getting your education will help you to achieve your goals!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Keeping your things in order, together clean and easily found will help you feel less stressed.  It is easier to know where you put one of your toys then having to look all over your room for it.  Something as simple as keeping your room organized and clean can make your mind feel happy and peaceful.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Last, plan for something you want, and work very hard to get it.  If you are having a hard time in class but want to do well, you might show you are working hard by getting extra help from your teachers.  You may promise to study harder.  If you have a goal, you can achieve it.  By using these skills, we can learn self-control.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watch a video to learn more!</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9" name="Google Shape;259;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It is very important to control our emotions. It allows us to control and regulate our behavior. Just because we don’t feel “normal,” it doesn’t give us permission to act out against people.  For example, it is perfectly OK to feel angry, but it is NOT OK to hit or cause pain. Try coping techniques to de-escalate and self-regulate.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Stress and Anxiety are normal feelings that we might experience every day in school, at home, or with our friends.  It can be hard and make you feel sad, worried, and afraid.</a:t>
            </a:r>
            <a:r>
              <a:rPr lang="en">
                <a:solidFill>
                  <a:schemeClr val="dk1"/>
                </a:solidFill>
                <a:highlight>
                  <a:schemeClr val="lt1"/>
                </a:highlight>
              </a:rPr>
              <a:t> </a:t>
            </a:r>
            <a:r>
              <a:rPr lang="en">
                <a:solidFill>
                  <a:schemeClr val="dk1"/>
                </a:solidFill>
              </a:rPr>
              <a:t>It can stop us from finishing our work and reaching our goals.  It can make us act and feel out of control.  It can even make us feel bad about ourselves. It can create very bad thoughts. BUT DO NOT WORRY!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Understanding what makes us stressed and anxious can help us manage our feelings.  We learn how to accept, grow stronger and face our fears.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Understanding how someone else might feel is important as we meet more people.  You want to be able to understand that everyone is different and special in their own way.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Showing respect and love to all people from every part of the world.  Let’s listen to this example other students experienced. “There is a new student in class and she came from a different Country. She even speaks a different language. During recess, me and my best friend wanted to play with her. She is still learning english so we used our hands to wave hi and smiled at her. We also pointed to the swings and she started to play with us. It was so much fun.”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can become more aware by learning about other people and their cultures. Here’s a student example: “My best friend was born in a different Country but has a long time living in New Jersey. She speaks a different language with her family. She has different color skin, color eyes, and hair than me but we have so many other things in common. We love the same type of music and tv shows. We enjoy playing games and drawing.” Just because we are different in our culture, does not mean we cannot have amazing friendships with them.  Everyone has something positive to offer, and we should consider ourselves lucky to find someone we share interests with.</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Just because someone feels different than we do doesn’t make them right or wrong.  For example, you may love the color blue and think its the best in the world and your friend may think green is the best color in the world.  You can accept that your friend loves green and you love blue and that is OK!</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Being aware of what others are feeling through what they are saying and how they are behaving is important,  Pretend your friend who loves green showed you their notebook and you said it was ugly because it was green. You noticed that your friend’s was frowning and looked sad.  Your friend left the classroom without permission and got yelled at by the teacher.”  At this point, you may feel bad.  You can be more socially aware by seeing what you did and saying sorry.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Putting yourself in other people’s shoes teaches empathy.  Imagine if your friend had called your notebook ugly.  You would feel bad.  You may have reacted just as they did.  We should always do our best to understand the many people around us and respect and accept the differences we see and not make fun of someone for it.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watch a video that can show us how are differences are beautiful… and how it is a good thing!</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a:solidFill>
                  <a:schemeClr val="dk1"/>
                </a:solidFill>
              </a:rPr>
              <a:t>This school year will look and feel different. We should always remember that our goals will remain the same, no matter how our first day of school looks. Our goal will always be for our  last day in June 2021 to be filled with success and growth!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rgbClr val="222222"/>
                </a:solidFill>
                <a:highlight>
                  <a:srgbClr val="FFFFFF"/>
                </a:highlight>
              </a:rPr>
              <a:t>Empathy allows people to build social connections with others. By understanding what people are thinking and feeling, people are able to respond appropriately in social situations whether it is at school, at home, at a friend’s house or in the community.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Let’s see what it means to have empathy.</a:t>
            </a:r>
            <a:endParaRPr sz="1200">
              <a:solidFill>
                <a:srgbClr val="222222"/>
              </a:solidFill>
              <a:highlight>
                <a:srgbClr val="FFFFFF"/>
              </a:highlight>
            </a:endParaRPr>
          </a:p>
          <a:p>
            <a:pPr indent="0" lvl="0" marL="0" rtl="0" algn="l">
              <a:lnSpc>
                <a:spcPct val="100000"/>
              </a:lnSpc>
              <a:spcBef>
                <a:spcPts val="0"/>
              </a:spcBef>
              <a:spcAft>
                <a:spcPts val="0"/>
              </a:spcAft>
              <a:buSzPts val="1100"/>
              <a:buNone/>
            </a:pPr>
            <a:r>
              <a:rPr lang="en" sz="1200">
                <a:solidFill>
                  <a:srgbClr val="222222"/>
                </a:solidFill>
                <a:highlight>
                  <a:srgbClr val="FFFFFF"/>
                </a:highlight>
              </a:rPr>
              <a:t>(click to next slide)</a:t>
            </a:r>
            <a:endParaRPr sz="1200">
              <a:solidFill>
                <a:srgbClr val="222222"/>
              </a:solidFill>
              <a:highlight>
                <a:srgbClr val="FFFFFF"/>
              </a:highlight>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Having relationship skills is all about being able to work together, share ideas, listen without interrupting and letting everyone have a chance to be their best!  Being able to do this will allow for healthy relationships all around you!  But how do we build our skills?  Let’s find out..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1" name="Google Shape;33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(Teacher should highlight some important points on this slide and allow students to share what works for them)</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Communication is very important factor in relationship building. Communication is key to avoiding conflicts, expressing your feelings, and asking for help. Communication help can become successful both in the classroom and outside the classroom.</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Let’s watch a short video to show us what it means to use communication to build healthy relationships.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a:p>
            <a:pPr indent="0" lvl="0" marL="0" rtl="0" algn="l">
              <a:lnSpc>
                <a:spcPct val="100000"/>
              </a:lnSpc>
              <a:spcBef>
                <a:spcPts val="0"/>
              </a:spcBef>
              <a:spcAft>
                <a:spcPts val="0"/>
              </a:spcAft>
              <a:buSzPts val="1100"/>
              <a:buNone/>
            </a:pPr>
            <a:r>
              <a:rPr lang="en"/>
              <a:t>Remember the helpers we discussed earlier?  Who were the people in school that can help you.</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Students should name a few.  If not, the answers are below:</a:t>
            </a:r>
            <a:endParaRPr/>
          </a:p>
          <a:p>
            <a:pPr indent="0" lvl="0" marL="0" rtl="0" algn="l">
              <a:lnSpc>
                <a:spcPct val="100000"/>
              </a:lnSpc>
              <a:spcBef>
                <a:spcPts val="0"/>
              </a:spcBef>
              <a:spcAft>
                <a:spcPts val="0"/>
              </a:spcAft>
              <a:buSzPts val="1100"/>
              <a:buNone/>
            </a:pPr>
            <a:r>
              <a:rPr lang="en"/>
              <a:t>School Counselor. Teachers. School Nurse. School Social Worker.  School Psychologist.  Principal.  Vice Principal. Supervisors.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You have many school- based helpers who are amazing helpers, understand how young people's behavior and mental well-being might impact their ability to be successful in school.  You are encouraged to speak to the helper that you are most comfortable with.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Always consider your School Counselor as one of your helpers. School Counselors work with young people and their families to make sure that they know how to manage their emotions, develop coping skills, and navigate difficult times. School Counselors are ready to talk with you and help you when you are experiencing a difficult moment.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The final area of SEL is responsible decision making.  This means that we know how to make the right choices for how you personally and socially behave.  You understand what is right and what is wrong.  And it is important that you practice those beliefs every day.</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Knowing when there is danger and what to do if you feel unsafe is part decision making.  A responsible decision during a time where you feel unsafe would be to tell an adult.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It is also responsible to know and follow the rules to keep you and others safe.  Not only is your safety important, but all of our feelings of safety matter.  Rules are created to help us, not hurt us.  And we should practice respect and acceptance of the rules.</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Being in control of making choices to complete goals and promises made shows how responsible you can be.  If you make a promise to yourself that you will try and do better and make choices about your own goals, keep it.  The reward that you will feel after sticking with it and working hard to stay on track will let you experience a very happy emotion and give you confidence.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Always be smart when making your choices.  We must be able to recognize when our choices cause pain and injury to others.  We must accept this is a wrong way to act.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solidFill>
                  <a:schemeClr val="dk1"/>
                </a:solidFill>
              </a:rPr>
              <a:t>Making responsible decisions means asking yourself if this is the right thing to do. When you make a good decision, chances are positive things will happen. If something negative happens, then you should consider making a different choice. Always think about the consequences of your decision before making a choice.  Let’s listen to a real life example of an issue and then talk about what we might do…</a:t>
            </a:r>
            <a:endParaRPr sz="1200">
              <a:solidFill>
                <a:schemeClr val="dk1"/>
              </a:solidFill>
            </a:endParaRPr>
          </a:p>
          <a:p>
            <a:pPr indent="0" lvl="0" marL="0" rtl="0" algn="l">
              <a:lnSpc>
                <a:spcPct val="100000"/>
              </a:lnSpc>
              <a:spcBef>
                <a:spcPts val="0"/>
              </a:spcBef>
              <a:spcAft>
                <a:spcPts val="0"/>
              </a:spcAft>
              <a:buSzPts val="1100"/>
              <a:buNone/>
            </a:pPr>
            <a:r>
              <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Many young people, all over the world, are experiencing very similar fears, confusions, anger, sadness and loneliness, which can be a scary thing.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Many young people may have a hard time understanding their emotions. </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As students, you may be trying to adjust to learning remotely from home or struggle with how different it will look and feel when in your school building. Being disconnected from friends and the warmth of your teachers can be very hard. </a:t>
            </a:r>
            <a:endParaRPr>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If you are feeling lost, extremely sad, lonely, or even confused, then you may need to talk to a helper.</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Lets see who they are!  (click next slide)</a:t>
            </a:r>
            <a:endParaRPr sz="1200">
              <a:solidFill>
                <a:schemeClr val="dk1"/>
              </a:solidFill>
              <a:highlight>
                <a:srgbClr val="FFFFFF"/>
              </a:high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4" name="Google Shape;394;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solidFill>
                  <a:schemeClr val="dk1"/>
                </a:solidFill>
              </a:rPr>
              <a:t>It is always important to stop and think before you act and make a decision.</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endParaRPr>
          </a:p>
          <a:p>
            <a:pPr indent="0" lvl="0" marL="0" rtl="0" algn="l">
              <a:lnSpc>
                <a:spcPct val="100000"/>
              </a:lnSpc>
              <a:spcBef>
                <a:spcPts val="0"/>
              </a:spcBef>
              <a:spcAft>
                <a:spcPts val="0"/>
              </a:spcAft>
              <a:buSzPts val="1100"/>
              <a:buNone/>
            </a:pPr>
            <a:r>
              <a:rPr lang="en" sz="1200"/>
              <a:t>Thinking about Tim in the video….</a:t>
            </a:r>
            <a:endParaRPr sz="1200"/>
          </a:p>
          <a:p>
            <a:pPr indent="0" lvl="0" marL="0" rtl="0" algn="l">
              <a:lnSpc>
                <a:spcPct val="100000"/>
              </a:lnSpc>
              <a:spcBef>
                <a:spcPts val="0"/>
              </a:spcBef>
              <a:spcAft>
                <a:spcPts val="0"/>
              </a:spcAft>
              <a:buSzPts val="1100"/>
              <a:buNone/>
            </a:pPr>
            <a:r>
              <a:rPr lang="en" sz="1200"/>
              <a:t>-Predict what might happen if Tim skips his class?</a:t>
            </a:r>
            <a:endParaRPr sz="1200"/>
          </a:p>
          <a:p>
            <a:pPr indent="0" lvl="0" marL="0" rtl="0" algn="l">
              <a:lnSpc>
                <a:spcPct val="100000"/>
              </a:lnSpc>
              <a:spcBef>
                <a:spcPts val="0"/>
              </a:spcBef>
              <a:spcAft>
                <a:spcPts val="0"/>
              </a:spcAft>
              <a:buSzPts val="1100"/>
              <a:buNone/>
            </a:pPr>
            <a:r>
              <a:rPr lang="en" sz="1200"/>
              <a:t>-Is it responsible to skip a class? </a:t>
            </a:r>
            <a:endParaRPr sz="1200"/>
          </a:p>
          <a:p>
            <a:pPr indent="0" lvl="0" marL="0" rtl="0" algn="l">
              <a:lnSpc>
                <a:spcPct val="100000"/>
              </a:lnSpc>
              <a:spcBef>
                <a:spcPts val="0"/>
              </a:spcBef>
              <a:spcAft>
                <a:spcPts val="0"/>
              </a:spcAft>
              <a:buSzPts val="1100"/>
              <a:buNone/>
            </a:pPr>
            <a:r>
              <a:rPr lang="en" sz="1200"/>
              <a:t>-Have you ever experienced a time where you had to wait to do something fun because of chores?</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When you have to make a decision about something, ask yourself is this choice is good for me and others and will it harm me or others? Thinking and reflecting on your choices will allow you to make the best decision. </a:t>
            </a:r>
            <a:endParaRPr sz="1200">
              <a:solidFill>
                <a:schemeClr val="dk1"/>
              </a:solidFill>
            </a:endParaRPr>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So let’s wrap up what we learned today.</a:t>
            </a:r>
            <a:endParaRPr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8" name="Google Shape;408;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sz="1200">
                <a:solidFill>
                  <a:schemeClr val="dk1"/>
                </a:solidFill>
              </a:rPr>
              <a:t>What have we learned about SEL?  We learned to identify and understand our feelings and emotions.. That we must be kind, be respectful and be understanding of ourselves and others.. And even though we may be different, we are very much the same too!</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When using SEL, remember: Stop. Think. Act. </a:t>
            </a:r>
            <a:endParaRPr sz="1200">
              <a:solidFill>
                <a:schemeClr val="dk1"/>
              </a:solidFill>
            </a:endParaRPr>
          </a:p>
          <a:p>
            <a:pPr indent="-304800" lvl="0" marL="457200" rtl="0" algn="l">
              <a:lnSpc>
                <a:spcPct val="115000"/>
              </a:lnSpc>
              <a:spcBef>
                <a:spcPts val="120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FF0000"/>
                </a:solidFill>
              </a:rPr>
              <a:t>STOP, </a:t>
            </a:r>
            <a:r>
              <a:rPr lang="en" sz="1200"/>
              <a:t>so we can get hold of our emotions, thoughts, and behaviors to avoid doing something we may feel bad about later</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self-awareness to </a:t>
            </a:r>
            <a:r>
              <a:rPr b="1" lang="en" sz="1200">
                <a:solidFill>
                  <a:srgbClr val="FF9900"/>
                </a:solidFill>
              </a:rPr>
              <a:t>THINK</a:t>
            </a:r>
            <a:r>
              <a:rPr lang="en" sz="1200">
                <a:solidFill>
                  <a:srgbClr val="FF9900"/>
                </a:solidFill>
              </a:rPr>
              <a:t> </a:t>
            </a:r>
            <a:r>
              <a:rPr lang="en" sz="1200">
                <a:solidFill>
                  <a:schemeClr val="dk1"/>
                </a:solidFill>
              </a:rPr>
              <a:t>about how you are feeling about a situation</a:t>
            </a:r>
            <a:endParaRPr sz="1200"/>
          </a:p>
          <a:p>
            <a:pPr indent="-304800" lvl="0" marL="457200" rtl="0" algn="l">
              <a:lnSpc>
                <a:spcPct val="115000"/>
              </a:lnSpc>
              <a:spcBef>
                <a:spcPts val="0"/>
              </a:spcBef>
              <a:spcAft>
                <a:spcPts val="0"/>
              </a:spcAft>
              <a:buClr>
                <a:schemeClr val="dk1"/>
              </a:buClr>
              <a:buSzPts val="1200"/>
              <a:buAutoNum type="arabicParenR"/>
            </a:pPr>
            <a:r>
              <a:rPr lang="en" sz="1200">
                <a:solidFill>
                  <a:schemeClr val="dk1"/>
                </a:solidFill>
              </a:rPr>
              <a:t>We use our self-management skills to </a:t>
            </a:r>
            <a:r>
              <a:rPr b="1" lang="en" sz="1200">
                <a:solidFill>
                  <a:srgbClr val="6AA84F"/>
                </a:solidFill>
              </a:rPr>
              <a:t>ACT</a:t>
            </a:r>
            <a:r>
              <a:rPr lang="en" sz="1200">
                <a:solidFill>
                  <a:schemeClr val="dk1"/>
                </a:solidFill>
              </a:rPr>
              <a:t> on your decision or ask for help </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Always remember to find your helpers… your school counselor is a great person to speak to about your feelings and emotions.  Let’s learn how to reach them remotely!</a:t>
            </a:r>
            <a:endParaRPr sz="1200">
              <a:solidFill>
                <a:schemeClr val="dk1"/>
              </a:solidFill>
            </a:endParaRPr>
          </a:p>
          <a:p>
            <a:pPr indent="0" lvl="0" marL="0" rtl="0" algn="l">
              <a:lnSpc>
                <a:spcPct val="115000"/>
              </a:lnSpc>
              <a:spcBef>
                <a:spcPts val="1200"/>
              </a:spcBef>
              <a:spcAft>
                <a:spcPts val="1200"/>
              </a:spcAft>
              <a:buSzPts val="1100"/>
              <a:buNone/>
            </a:pPr>
            <a:r>
              <a:rPr lang="en" sz="1200">
                <a:solidFill>
                  <a:schemeClr val="dk1"/>
                </a:solidFill>
              </a:rPr>
              <a:t>(click to next slide)</a:t>
            </a:r>
            <a:endParaRPr sz="1200">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You may request to speak to your counselor online by clicking the site link and filling out the short form.  An alert will go to the counseling department and they will tell your school counselor to contact you as soon as possible.  If you do not know who your school counselor is, you may look for your school in the directory list.  Just know that help is here when you need it!</a:t>
            </a:r>
            <a:endParaRPr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200"/>
              <a:t>Students can find school-based information by visiting the Paterson Public School website </a:t>
            </a:r>
            <a:r>
              <a:rPr lang="en" u="sng">
                <a:solidFill>
                  <a:schemeClr val="hlink"/>
                </a:solidFill>
                <a:hlinkClick r:id="rId2"/>
              </a:rPr>
              <a:t>http://www.paterson.k12.nj.us/</a:t>
            </a:r>
            <a:r>
              <a:rPr lang="en" sz="1200"/>
              <a:t>  and searching for their school under the “Schools” tab. </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Every Paterson Public School worker has a Paterson.k12.nj.us email and a ppsstaff.org.</a:t>
            </a:r>
            <a:endParaRPr sz="1200"/>
          </a:p>
          <a:p>
            <a:pPr indent="0" lvl="0" marL="0" rtl="0" algn="l">
              <a:lnSpc>
                <a:spcPct val="100000"/>
              </a:lnSpc>
              <a:spcBef>
                <a:spcPts val="0"/>
              </a:spcBef>
              <a:spcAft>
                <a:spcPts val="0"/>
              </a:spcAft>
              <a:buSzPts val="1100"/>
              <a:buNone/>
            </a:pPr>
            <a:r>
              <a:t/>
            </a:r>
            <a:endParaRPr sz="1200"/>
          </a:p>
          <a:p>
            <a:pPr indent="0" lvl="0" marL="0" rtl="0" algn="l">
              <a:lnSpc>
                <a:spcPct val="100000"/>
              </a:lnSpc>
              <a:spcBef>
                <a:spcPts val="0"/>
              </a:spcBef>
              <a:spcAft>
                <a:spcPts val="0"/>
              </a:spcAft>
              <a:buSzPts val="1100"/>
              <a:buNone/>
            </a:pPr>
            <a:r>
              <a:rPr lang="en" sz="1200"/>
              <a:t>Google classrooms will be essential in communicating with your helpers.</a:t>
            </a:r>
            <a:endParaRPr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0" name="Google Shape;450;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Emphasize on the fact that there are multiple helpers in the district.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Remote learning can be a very shocking experience for students that can exacerbate feelings and emotions from minor/normal to catastrophic thinking.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Please feel free to  provide students with the contacts information provided via google classroom.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Social Emotional Learning will be embedded in the day to day activities and learning for all students’.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There are alot of people who are here and want to help you!  We see teachers on this list so you all know that you can come to me for any help you need.  You may also feel more comfortable with another adult you know.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Lets see who we know.</a:t>
            </a:r>
            <a:endParaRPr/>
          </a:p>
          <a:p>
            <a:pPr indent="0" lvl="0" marL="0" rtl="0" algn="l">
              <a:lnSpc>
                <a:spcPct val="100000"/>
              </a:lnSpc>
              <a:spcBef>
                <a:spcPts val="0"/>
              </a:spcBef>
              <a:spcAft>
                <a:spcPts val="0"/>
              </a:spcAft>
              <a:buSzPts val="1100"/>
              <a:buNone/>
            </a:pPr>
            <a:r>
              <a:rPr lang="en"/>
              <a:t>(pose to class)</a:t>
            </a:r>
            <a:endParaRPr/>
          </a:p>
          <a:p>
            <a:pPr indent="0" lvl="0" marL="0" rtl="0" algn="l">
              <a:lnSpc>
                <a:spcPct val="100000"/>
              </a:lnSpc>
              <a:spcBef>
                <a:spcPts val="0"/>
              </a:spcBef>
              <a:spcAft>
                <a:spcPts val="0"/>
              </a:spcAft>
              <a:buSzPts val="1100"/>
              <a:buNone/>
            </a:pPr>
            <a:r>
              <a:rPr lang="en"/>
              <a:t>-Who is the principal at our school?</a:t>
            </a:r>
            <a:endParaRPr/>
          </a:p>
          <a:p>
            <a:pPr indent="0" lvl="0" marL="0" rtl="0" algn="l">
              <a:lnSpc>
                <a:spcPct val="100000"/>
              </a:lnSpc>
              <a:spcBef>
                <a:spcPts val="0"/>
              </a:spcBef>
              <a:spcAft>
                <a:spcPts val="0"/>
              </a:spcAft>
              <a:buSzPts val="1100"/>
              <a:buNone/>
            </a:pPr>
            <a:r>
              <a:rPr lang="en"/>
              <a:t>-Who is the school counselor?</a:t>
            </a:r>
            <a:endParaRPr/>
          </a:p>
          <a:p>
            <a:pPr indent="0" lvl="0" marL="0" rtl="0" algn="l">
              <a:lnSpc>
                <a:spcPct val="100000"/>
              </a:lnSpc>
              <a:spcBef>
                <a:spcPts val="0"/>
              </a:spcBef>
              <a:spcAft>
                <a:spcPts val="0"/>
              </a:spcAft>
              <a:buSzPts val="1100"/>
              <a:buNone/>
            </a:pPr>
            <a:r>
              <a:rPr lang="en"/>
              <a:t>-etc</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(if students do not know the answers to the question, teachers should provide the answer and ask them to repeat it)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While we are learning in school, we also learn to think about our own emotions and the world around us, like the people we love.  When we learn about ourselves, we can tell people what makes us happy, sad, mad, or tired.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Can anyone tell me one thing that makes them happy?</a:t>
            </a:r>
            <a:endParaRPr/>
          </a:p>
          <a:p>
            <a:pPr indent="0" lvl="0" marL="0" rtl="0" algn="l">
              <a:lnSpc>
                <a:spcPct val="100000"/>
              </a:lnSpc>
              <a:spcBef>
                <a:spcPts val="0"/>
              </a:spcBef>
              <a:spcAft>
                <a:spcPts val="0"/>
              </a:spcAft>
              <a:buSzPts val="1100"/>
              <a:buNone/>
            </a:pPr>
            <a:r>
              <a:rPr lang="en"/>
              <a:t>What about sad?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(Teacher should reflect responses back to students and also ask the class if anybody else shares that emotion)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This type of learning is called Social Emotional Learning.  We will call it SEL!  </a:t>
            </a:r>
            <a:endParaRPr/>
          </a:p>
          <a:p>
            <a:pPr indent="0" lvl="0" marL="0" rtl="0" algn="l">
              <a:lnSpc>
                <a:spcPct val="100000"/>
              </a:lnSpc>
              <a:spcBef>
                <a:spcPts val="0"/>
              </a:spcBef>
              <a:spcAft>
                <a:spcPts val="0"/>
              </a:spcAft>
              <a:buSzPts val="1100"/>
              <a:buNone/>
            </a:pPr>
            <a:r>
              <a:rPr lang="en"/>
              <a:t>(Teacher should ask students: “can you say SEL?”  Upon response, ask them to repeat it one more time)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Okay, now that we can say SEL.  Let’s find out what it is!</a:t>
            </a:r>
            <a:endParaRPr/>
          </a:p>
          <a:p>
            <a:pPr indent="0" lvl="0" marL="0" rtl="0" algn="l">
              <a:lnSpc>
                <a:spcPct val="100000"/>
              </a:lnSpc>
              <a:spcBef>
                <a:spcPts val="0"/>
              </a:spcBef>
              <a:spcAft>
                <a:spcPts val="0"/>
              </a:spcAft>
              <a:buSzPts val="1100"/>
              <a:buNone/>
            </a:pPr>
            <a:r>
              <a:rPr lang="en"/>
              <a:t>(click to next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The video taught us that SEL can help us be better people.  We can have better grades, less behavior problems, better relationships with our friends and family.  And most important - a better relationship with ourselves!  There are five different areas that we grow in when we learn through SEL.  Let’s find out about them together!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First, we have to be self-aware.  We need to know and understand how we feel and what we think.  Pretend one of your friends pushed you while you both were playing tag and you really don’t like being pushed.  How would you feel?  (allow some student responses.. highlight those who say mad or angry). So, if we were angry/mad, some other things could happen.  Your face may turn red or you feel hot.  You may be making a fist with your hand.  With this example, we know know the feeling inside our mind about being angry can also be seen outside too.</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We also need to understand how our emotions and thoughts change our behavior.  If we think of the same example of the student above who was pushed by a friend and felt mad, that feeling of mad might make you do something you would not do or didn’t ever do before.  Maybe you push your friend back. Maybe you had a hard time thinking.  What are some things we can do to feel better when we are mad?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(allow students to provide answers)</a:t>
            </a:r>
            <a:endParaRPr/>
          </a:p>
          <a:p>
            <a:pPr indent="0" lvl="0" marL="0" rtl="0" algn="l">
              <a:lnSpc>
                <a:spcPct val="100000"/>
              </a:lnSpc>
              <a:spcBef>
                <a:spcPts val="0"/>
              </a:spcBef>
              <a:spcAft>
                <a:spcPts val="0"/>
              </a:spcAft>
              <a:buSzPts val="1100"/>
              <a:buNone/>
            </a:pPr>
            <a:r>
              <a:rPr lang="en"/>
              <a:t>Some other things we can do is speak to the school counselor or other adult, draw, or write in a journal.</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Knowing your strengths is knowing what you are good at.  For example, I think I am good teacher, I care alot about my students.  Think of some of the things you are good at. What makes you special?  We need to believe in ourselves.</a:t>
            </a:r>
            <a:endParaRPr>
              <a:solidFill>
                <a:srgbClr val="FF0000"/>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And believing in yourself means just that...  Knowing that you can do something and one day you might surprise yourself.  Maybe you’re really good at drawing.  So you start making a book of all your drawings and you believe one day it will be in a bookstore.</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a:solidFill>
                  <a:schemeClr val="dk1"/>
                </a:solidFill>
              </a:rPr>
              <a:t>Which brings us to the last one - being in control of your future.  This is your life!  And you choose what you want to do when you grow up.  Maybe you want to be a doctor.  You can!  And just remember, there are plenty of people to help you along the way if you need it!</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 name="Shape 9"/>
        <p:cNvGrpSpPr/>
        <p:nvPr/>
      </p:nvGrpSpPr>
      <p:grpSpPr>
        <a:xfrm>
          <a:off x="0" y="0"/>
          <a:ext cx="0" cy="0"/>
          <a:chOff x="0" y="0"/>
          <a:chExt cx="0" cy="0"/>
        </a:xfrm>
      </p:grpSpPr>
      <p:sp>
        <p:nvSpPr>
          <p:cNvPr id="10" name="Google Shape;10;p3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4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5" name="Google Shape;4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5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49" name="Google Shape;49;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5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 name="Google Shape;58;p5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59" name="Google Shape;59;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5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2" name="Google Shape;6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5" name="Google Shape;6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66" name="Google Shape;6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7" name="Shape 67"/>
        <p:cNvGrpSpPr/>
        <p:nvPr/>
      </p:nvGrpSpPr>
      <p:grpSpPr>
        <a:xfrm>
          <a:off x="0" y="0"/>
          <a:ext cx="0" cy="0"/>
          <a:chOff x="0" y="0"/>
          <a:chExt cx="0" cy="0"/>
        </a:xfrm>
      </p:grpSpPr>
      <p:sp>
        <p:nvSpPr>
          <p:cNvPr id="68" name="Google Shape;68;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9" name="Google Shape;69;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0" name="Google Shape;70;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1" name="Google Shape;71;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5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5" name="Shape 75"/>
        <p:cNvGrpSpPr/>
        <p:nvPr/>
      </p:nvGrpSpPr>
      <p:grpSpPr>
        <a:xfrm>
          <a:off x="0" y="0"/>
          <a:ext cx="0" cy="0"/>
          <a:chOff x="0" y="0"/>
          <a:chExt cx="0" cy="0"/>
        </a:xfrm>
      </p:grpSpPr>
      <p:sp>
        <p:nvSpPr>
          <p:cNvPr id="76" name="Google Shape;76;p5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77" name="Google Shape;77;p5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8" name="Google Shape;78;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9" name="Shape 79"/>
        <p:cNvGrpSpPr/>
        <p:nvPr/>
      </p:nvGrpSpPr>
      <p:grpSpPr>
        <a:xfrm>
          <a:off x="0" y="0"/>
          <a:ext cx="0" cy="0"/>
          <a:chOff x="0" y="0"/>
          <a:chExt cx="0" cy="0"/>
        </a:xfrm>
      </p:grpSpPr>
      <p:sp>
        <p:nvSpPr>
          <p:cNvPr id="80" name="Google Shape;80;p5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1" name="Google Shape;81;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 name="Shape 11"/>
        <p:cNvGrpSpPr/>
        <p:nvPr/>
      </p:nvGrpSpPr>
      <p:grpSpPr>
        <a:xfrm>
          <a:off x="0" y="0"/>
          <a:ext cx="0" cy="0"/>
          <a:chOff x="0" y="0"/>
          <a:chExt cx="0" cy="0"/>
        </a:xfrm>
      </p:grpSpPr>
      <p:sp>
        <p:nvSpPr>
          <p:cNvPr id="12" name="Google Shape;12;p3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3" name="Google Shape;13;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14" name="Google Shape;14;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2" name="Shape 82"/>
        <p:cNvGrpSpPr/>
        <p:nvPr/>
      </p:nvGrpSpPr>
      <p:grpSpPr>
        <a:xfrm>
          <a:off x="0" y="0"/>
          <a:ext cx="0" cy="0"/>
          <a:chOff x="0" y="0"/>
          <a:chExt cx="0" cy="0"/>
        </a:xfrm>
      </p:grpSpPr>
      <p:sp>
        <p:nvSpPr>
          <p:cNvPr id="83" name="Google Shape;83;p5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5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85" name="Google Shape;85;p5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86" name="Google Shape;86;p5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87" name="Google Shape;87;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8" name="Shape 88"/>
        <p:cNvGrpSpPr/>
        <p:nvPr/>
      </p:nvGrpSpPr>
      <p:grpSpPr>
        <a:xfrm>
          <a:off x="0" y="0"/>
          <a:ext cx="0" cy="0"/>
          <a:chOff x="0" y="0"/>
          <a:chExt cx="0" cy="0"/>
        </a:xfrm>
      </p:grpSpPr>
      <p:sp>
        <p:nvSpPr>
          <p:cNvPr id="89" name="Google Shape;89;p59"/>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0" name="Google Shape;90;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1" name="Shape 91"/>
        <p:cNvGrpSpPr/>
        <p:nvPr/>
      </p:nvGrpSpPr>
      <p:grpSpPr>
        <a:xfrm>
          <a:off x="0" y="0"/>
          <a:ext cx="0" cy="0"/>
          <a:chOff x="0" y="0"/>
          <a:chExt cx="0" cy="0"/>
        </a:xfrm>
      </p:grpSpPr>
      <p:sp>
        <p:nvSpPr>
          <p:cNvPr id="92" name="Google Shape;92;p60"/>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60"/>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4" name="Google Shape;94;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7" name="Google Shape;17;p4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8" name="Google Shape;18;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p4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4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4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 name="Google Shape;25;p4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6" name="Google Shape;26;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4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4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4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2" name="Google Shape;42;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2" name="Google Shape;52;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3" name="Google Shape;5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mc:Choice Requires="p14">
      <p:transition spd="slow" p14:dur="17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11" Type="http://schemas.openxmlformats.org/officeDocument/2006/relationships/image" Target="../media/image8.jpg"/><Relationship Id="rId10" Type="http://schemas.openxmlformats.org/officeDocument/2006/relationships/hyperlink" Target="http://www.youtube.com/watch?v=pWp6kkz-pnQ" TargetMode="External"/><Relationship Id="rId9" Type="http://schemas.openxmlformats.org/officeDocument/2006/relationships/image" Target="../media/image7.gif"/><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youtube.com/watch?v=y28GH2GoIyc" TargetMode="External"/><Relationship Id="rId4" Type="http://schemas.openxmlformats.org/officeDocument/2006/relationships/image" Target="../media/image21.jpg"/><Relationship Id="rId5" Type="http://schemas.openxmlformats.org/officeDocument/2006/relationships/hyperlink" Target="http://www.youtube.com/watch?v=cKQIOVjxmfs" TargetMode="External"/><Relationship Id="rId6" Type="http://schemas.openxmlformats.org/officeDocument/2006/relationships/image" Target="../media/image2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jp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youtube.com/watch?v=9PnbKL3wuH4" TargetMode="External"/><Relationship Id="rId4" Type="http://schemas.openxmlformats.org/officeDocument/2006/relationships/image" Target="../media/image30.jpg"/><Relationship Id="rId5" Type="http://schemas.openxmlformats.org/officeDocument/2006/relationships/hyperlink" Target="http://www.youtube.com/watch?v=5oX7uRcnHdI" TargetMode="External"/><Relationship Id="rId6"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youtube.com/watch?v=hUrjb4SZnxg" TargetMode="External"/><Relationship Id="rId4" Type="http://schemas.openxmlformats.org/officeDocument/2006/relationships/image" Target="../media/image38.jpg"/><Relationship Id="rId5" Type="http://schemas.openxmlformats.org/officeDocument/2006/relationships/hyperlink" Target="http://www.youtube.com/watch?v=QNEKbVq_ou4" TargetMode="External"/><Relationship Id="rId6"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jpg"/><Relationship Id="rId4" Type="http://schemas.openxmlformats.org/officeDocument/2006/relationships/hyperlink" Target="http://www.youtube.com/watch?v=9_1Rt1R4xbM" TargetMode="External"/><Relationship Id="rId5" Type="http://schemas.openxmlformats.org/officeDocument/2006/relationships/image" Target="../media/image4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hyperlink" Target="https://youtu.be/0NpQronsFic" TargetMode="External"/><Relationship Id="rId5" Type="http://schemas.openxmlformats.org/officeDocument/2006/relationships/image" Target="../media/image1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45.png"/><Relationship Id="rId5"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48.jp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5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hyperlink" Target="http://www.youtube.com/watch?v=G9qSFa8hzDA" TargetMode="External"/><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2.jp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5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www.youtube.com/watch?v=8upPvRMGg6w" TargetMode="External"/><Relationship Id="rId4" Type="http://schemas.openxmlformats.org/officeDocument/2006/relationships/image" Target="../media/image5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60.jp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5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25.png"/><Relationship Id="rId5" Type="http://schemas.openxmlformats.org/officeDocument/2006/relationships/image" Target="../media/image54.png"/><Relationship Id="rId6" Type="http://schemas.openxmlformats.org/officeDocument/2006/relationships/image" Target="../media/image2.png"/><Relationship Id="rId7"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hyperlink" Target="https://docs.google.com/forms/d/e/1FAIpQLSdmzi0ptCtnEamEcK2-kF-UsyGn41DI13X3XhyX3DjxjmtE8Q/viewform" TargetMode="External"/><Relationship Id="rId4" Type="http://schemas.openxmlformats.org/officeDocument/2006/relationships/hyperlink" Target="https://docs.google.com/forms/d/e/1FAIpQLSdmzi0ptCtnEamEcK2-kF-UsyGn41DI13X3XhyX3DjxjmtE8Q/viewform" TargetMode="External"/><Relationship Id="rId9" Type="http://schemas.openxmlformats.org/officeDocument/2006/relationships/image" Target="../media/image65.png"/><Relationship Id="rId5" Type="http://schemas.openxmlformats.org/officeDocument/2006/relationships/hyperlink" Target="http://www.paterson.k12.nj.us/11_departments/guidance%20docs/Guidance%20Counselor%20Directory%20(2019-2020)_Update%200128.pdf" TargetMode="External"/><Relationship Id="rId6" Type="http://schemas.openxmlformats.org/officeDocument/2006/relationships/hyperlink" Target="http://www.paterson.k12.nj.us/11_departments/guidance%20docs/Guidance%20Counselor%20Directory%20(2019-2020)_Update%200128.pdf" TargetMode="External"/><Relationship Id="rId7" Type="http://schemas.openxmlformats.org/officeDocument/2006/relationships/hyperlink" Target="http://www.paterson.k12.nj.us/11_departments/guidance%20docs/Guidance%20Counselor%20Directory%20(2019-2020)_Update%200128.pdf" TargetMode="External"/><Relationship Id="rId8" Type="http://schemas.openxmlformats.org/officeDocument/2006/relationships/hyperlink" Target="http://www.paterson.k12.nj.us/11_departments/guidance%20docs/Guidance%20Counselor%20Directory%20(2019-2020)_Update%200128.pdf"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hyperlink" Target="http://www.paterson.k12.nj.us/" TargetMode="External"/><Relationship Id="rId4" Type="http://schemas.openxmlformats.org/officeDocument/2006/relationships/hyperlink" Target="http://www.paterson.k12.nj.us/" TargetMode="External"/><Relationship Id="rId5"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youtube.com/watch?v=ikehX9o1JbI" TargetMode="Externa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1"/>
          <p:cNvPicPr preferRelativeResize="0"/>
          <p:nvPr/>
        </p:nvPicPr>
        <p:blipFill rotWithShape="1">
          <a:blip r:embed="rId3">
            <a:alphaModFix amt="31000"/>
          </a:blip>
          <a:srcRect b="0" l="0" r="0" t="0"/>
          <a:stretch/>
        </p:blipFill>
        <p:spPr>
          <a:xfrm>
            <a:off x="134400" y="152400"/>
            <a:ext cx="9003900" cy="3838575"/>
          </a:xfrm>
          <a:prstGeom prst="rect">
            <a:avLst/>
          </a:prstGeom>
          <a:noFill/>
          <a:ln>
            <a:noFill/>
          </a:ln>
          <a:effectLst>
            <a:reflection blurRad="0" dir="5400000" dist="38100" endA="0" endPos="30000" fadeDir="5400012" kx="0" rotWithShape="0" algn="bl" stPos="0" sy="-100000" ky="0"/>
          </a:effectLst>
        </p:spPr>
      </p:pic>
      <p:sp>
        <p:nvSpPr>
          <p:cNvPr id="100" name="Google Shape;100;p1"/>
          <p:cNvSpPr/>
          <p:nvPr/>
        </p:nvSpPr>
        <p:spPr>
          <a:xfrm>
            <a:off x="2142802" y="393201"/>
            <a:ext cx="4858387" cy="761509"/>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Bienvenidos estudiantes de</a:t>
            </a:r>
            <a:br>
              <a:rPr b="1" i="0">
                <a:ln cap="flat" cmpd="sng" w="9525">
                  <a:solidFill>
                    <a:schemeClr val="dk2"/>
                  </a:solidFill>
                  <a:prstDash val="solid"/>
                  <a:round/>
                  <a:headEnd len="sm" w="sm" type="none"/>
                  <a:tailEnd len="sm" w="sm" type="none"/>
                </a:ln>
                <a:solidFill>
                  <a:srgbClr val="0000FF"/>
                </a:solidFill>
                <a:latin typeface="Comic Sans MS"/>
              </a:rPr>
            </a:br>
            <a:r>
              <a:rPr b="1" i="0">
                <a:ln cap="flat" cmpd="sng" w="9525">
                  <a:solidFill>
                    <a:schemeClr val="dk2"/>
                  </a:solidFill>
                  <a:prstDash val="solid"/>
                  <a:round/>
                  <a:headEnd len="sm" w="sm" type="none"/>
                  <a:tailEnd len="sm" w="sm" type="none"/>
                </a:ln>
                <a:solidFill>
                  <a:srgbClr val="0000FF"/>
                </a:solidFill>
                <a:latin typeface="Comic Sans MS"/>
              </a:rPr>
              <a:t>Paterson Public Schools</a:t>
            </a:r>
          </a:p>
        </p:txBody>
      </p:sp>
      <p:pic>
        <p:nvPicPr>
          <p:cNvPr descr="Bitmoji Image" id="101" name="Google Shape;101;p1"/>
          <p:cNvPicPr preferRelativeResize="0"/>
          <p:nvPr/>
        </p:nvPicPr>
        <p:blipFill rotWithShape="1">
          <a:blip r:embed="rId4">
            <a:alphaModFix/>
          </a:blip>
          <a:srcRect b="37627" l="0" r="0" t="0"/>
          <a:stretch/>
        </p:blipFill>
        <p:spPr>
          <a:xfrm>
            <a:off x="0" y="2746650"/>
            <a:ext cx="1350325" cy="919500"/>
          </a:xfrm>
          <a:prstGeom prst="rect">
            <a:avLst/>
          </a:prstGeom>
          <a:noFill/>
          <a:ln>
            <a:noFill/>
          </a:ln>
        </p:spPr>
      </p:pic>
      <p:pic>
        <p:nvPicPr>
          <p:cNvPr descr="good day!" id="102" name="Google Shape;102;p1"/>
          <p:cNvPicPr preferRelativeResize="0"/>
          <p:nvPr/>
        </p:nvPicPr>
        <p:blipFill rotWithShape="1">
          <a:blip r:embed="rId5">
            <a:alphaModFix/>
          </a:blip>
          <a:srcRect b="0" l="0" r="0" t="0"/>
          <a:stretch/>
        </p:blipFill>
        <p:spPr>
          <a:xfrm rot="-22">
            <a:off x="7503232" y="2210691"/>
            <a:ext cx="1570760" cy="1570718"/>
          </a:xfrm>
          <a:prstGeom prst="rect">
            <a:avLst/>
          </a:prstGeom>
          <a:noFill/>
          <a:ln>
            <a:noFill/>
          </a:ln>
        </p:spPr>
      </p:pic>
      <p:pic>
        <p:nvPicPr>
          <p:cNvPr descr="Bitmoji Image" id="103" name="Google Shape;103;p1"/>
          <p:cNvPicPr preferRelativeResize="0"/>
          <p:nvPr/>
        </p:nvPicPr>
        <p:blipFill rotWithShape="1">
          <a:blip r:embed="rId6">
            <a:alphaModFix/>
          </a:blip>
          <a:srcRect b="0" l="0" r="0" t="0"/>
          <a:stretch/>
        </p:blipFill>
        <p:spPr>
          <a:xfrm>
            <a:off x="1126000" y="1385300"/>
            <a:ext cx="1350325" cy="1350350"/>
          </a:xfrm>
          <a:prstGeom prst="rect">
            <a:avLst/>
          </a:prstGeom>
          <a:noFill/>
          <a:ln>
            <a:noFill/>
          </a:ln>
        </p:spPr>
      </p:pic>
      <p:pic>
        <p:nvPicPr>
          <p:cNvPr descr="Clientmoji" id="104" name="Google Shape;104;p1"/>
          <p:cNvPicPr preferRelativeResize="0"/>
          <p:nvPr/>
        </p:nvPicPr>
        <p:blipFill rotWithShape="1">
          <a:blip r:embed="rId7">
            <a:alphaModFix/>
          </a:blip>
          <a:srcRect b="0" l="0" r="0" t="0"/>
          <a:stretch/>
        </p:blipFill>
        <p:spPr>
          <a:xfrm>
            <a:off x="5985150" y="1276288"/>
            <a:ext cx="1637475" cy="1470350"/>
          </a:xfrm>
          <a:prstGeom prst="rect">
            <a:avLst/>
          </a:prstGeom>
          <a:noFill/>
          <a:ln>
            <a:noFill/>
          </a:ln>
        </p:spPr>
      </p:pic>
      <p:pic>
        <p:nvPicPr>
          <p:cNvPr descr="hi" id="105" name="Google Shape;105;p1"/>
          <p:cNvPicPr preferRelativeResize="0"/>
          <p:nvPr/>
        </p:nvPicPr>
        <p:blipFill rotWithShape="1">
          <a:blip r:embed="rId8">
            <a:alphaModFix/>
          </a:blip>
          <a:srcRect b="0" l="0" r="0" t="0"/>
          <a:stretch/>
        </p:blipFill>
        <p:spPr>
          <a:xfrm>
            <a:off x="2608475" y="1385324"/>
            <a:ext cx="1252325" cy="1252325"/>
          </a:xfrm>
          <a:prstGeom prst="rect">
            <a:avLst/>
          </a:prstGeom>
          <a:noFill/>
          <a:ln>
            <a:noFill/>
          </a:ln>
        </p:spPr>
      </p:pic>
      <p:pic>
        <p:nvPicPr>
          <p:cNvPr id="106" name="Google Shape;106;p1"/>
          <p:cNvPicPr preferRelativeResize="0"/>
          <p:nvPr/>
        </p:nvPicPr>
        <p:blipFill rotWithShape="1">
          <a:blip r:embed="rId9">
            <a:alphaModFix/>
          </a:blip>
          <a:srcRect b="0" l="0" r="0" t="0"/>
          <a:stretch/>
        </p:blipFill>
        <p:spPr>
          <a:xfrm>
            <a:off x="4572000" y="1333907"/>
            <a:ext cx="1541425" cy="1266005"/>
          </a:xfrm>
          <a:prstGeom prst="rect">
            <a:avLst/>
          </a:prstGeom>
          <a:noFill/>
          <a:ln>
            <a:noFill/>
          </a:ln>
        </p:spPr>
      </p:pic>
      <p:pic>
        <p:nvPicPr>
          <p:cNvPr descr="Bruno Mars sings about not giving up! &#10; &#10;If you're watching videos with your preschooler and would like to do so in a safe, child-friendly environment, please join us at http://www.sesamestreet.org &#10; &#10;Sesame Street is a production of Sesame Workshop, a nonprofit educational organization which also produces Pinky Dinky Doo, The Electric Company, and other programs for children around the world." id="107" name="Google Shape;107;p1" title="Sesame Street: Bruno Mars: Don't Give Up">
            <a:hlinkClick r:id="rId10"/>
          </p:cNvPr>
          <p:cNvPicPr preferRelativeResize="0"/>
          <p:nvPr/>
        </p:nvPicPr>
        <p:blipFill rotWithShape="1">
          <a:blip r:embed="rId11">
            <a:alphaModFix/>
          </a:blip>
          <a:srcRect b="0" l="0" r="0" t="0"/>
          <a:stretch/>
        </p:blipFill>
        <p:spPr>
          <a:xfrm>
            <a:off x="1778300" y="393192"/>
            <a:ext cx="45720" cy="36576"/>
          </a:xfrm>
          <a:prstGeom prst="rect">
            <a:avLst/>
          </a:prstGeom>
          <a:noFill/>
          <a:ln>
            <a:noFill/>
          </a:ln>
        </p:spPr>
      </p:pic>
      <p:sp>
        <p:nvSpPr>
          <p:cNvPr id="108" name="Google Shape;108;p1"/>
          <p:cNvSpPr txBox="1"/>
          <p:nvPr/>
        </p:nvSpPr>
        <p:spPr>
          <a:xfrm>
            <a:off x="-70000" y="4042550"/>
            <a:ext cx="9144000" cy="640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500"/>
              <a:buFont typeface="Arial"/>
              <a:buNone/>
            </a:pPr>
            <a:r>
              <a:rPr b="1" lang="en" sz="3500">
                <a:solidFill>
                  <a:srgbClr val="FD5C3A"/>
                </a:solidFill>
                <a:latin typeface="Comic Sans MS"/>
                <a:ea typeface="Comic Sans MS"/>
                <a:cs typeface="Comic Sans MS"/>
                <a:sym typeface="Comic Sans MS"/>
              </a:rPr>
              <a:t>ES</a:t>
            </a:r>
            <a:r>
              <a:rPr b="1" lang="en" sz="3500">
                <a:solidFill>
                  <a:srgbClr val="F3801F"/>
                </a:solidFill>
                <a:latin typeface="Comic Sans MS"/>
                <a:ea typeface="Comic Sans MS"/>
                <a:cs typeface="Comic Sans MS"/>
                <a:sym typeface="Comic Sans MS"/>
              </a:rPr>
              <a:t>TA</a:t>
            </a:r>
            <a:r>
              <a:rPr b="1" lang="en" sz="3500">
                <a:solidFill>
                  <a:srgbClr val="D2B506"/>
                </a:solidFill>
                <a:latin typeface="Comic Sans MS"/>
                <a:ea typeface="Comic Sans MS"/>
                <a:cs typeface="Comic Sans MS"/>
                <a:sym typeface="Comic Sans MS"/>
              </a:rPr>
              <a:t>M</a:t>
            </a:r>
            <a:r>
              <a:rPr b="1" lang="en" sz="3500">
                <a:solidFill>
                  <a:srgbClr val="BACE01"/>
                </a:solidFill>
                <a:latin typeface="Comic Sans MS"/>
                <a:ea typeface="Comic Sans MS"/>
                <a:cs typeface="Comic Sans MS"/>
                <a:sym typeface="Comic Sans MS"/>
              </a:rPr>
              <a:t>O</a:t>
            </a:r>
            <a:r>
              <a:rPr b="1" lang="en" sz="3500">
                <a:solidFill>
                  <a:srgbClr val="9EE303"/>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81F20B"/>
                </a:solidFill>
                <a:latin typeface="Comic Sans MS"/>
                <a:ea typeface="Comic Sans MS"/>
                <a:cs typeface="Comic Sans MS"/>
                <a:sym typeface="Comic Sans MS"/>
              </a:rPr>
              <a:t>TO</a:t>
            </a:r>
            <a:r>
              <a:rPr b="1" lang="en" sz="3500">
                <a:solidFill>
                  <a:srgbClr val="2FFA48"/>
                </a:solidFill>
                <a:latin typeface="Comic Sans MS"/>
                <a:ea typeface="Comic Sans MS"/>
                <a:cs typeface="Comic Sans MS"/>
                <a:sym typeface="Comic Sans MS"/>
              </a:rPr>
              <a:t>D</a:t>
            </a:r>
            <a:r>
              <a:rPr b="1" lang="en" sz="3500">
                <a:solidFill>
                  <a:srgbClr val="0CDF81"/>
                </a:solidFill>
                <a:latin typeface="Comic Sans MS"/>
                <a:ea typeface="Comic Sans MS"/>
                <a:cs typeface="Comic Sans MS"/>
                <a:sym typeface="Comic Sans MS"/>
              </a:rPr>
              <a:t>O</a:t>
            </a:r>
            <a:r>
              <a:rPr b="1" lang="en" sz="3500">
                <a:solidFill>
                  <a:srgbClr val="03C99E"/>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01AFBA"/>
                </a:solidFill>
                <a:latin typeface="Comic Sans MS"/>
                <a:ea typeface="Comic Sans MS"/>
                <a:cs typeface="Comic Sans MS"/>
                <a:sym typeface="Comic Sans MS"/>
              </a:rPr>
              <a:t>J</a:t>
            </a:r>
            <a:r>
              <a:rPr b="1" lang="en" sz="3500">
                <a:solidFill>
                  <a:srgbClr val="0593D2"/>
                </a:solidFill>
                <a:latin typeface="Comic Sans MS"/>
                <a:ea typeface="Comic Sans MS"/>
                <a:cs typeface="Comic Sans MS"/>
                <a:sym typeface="Comic Sans MS"/>
              </a:rPr>
              <a:t>U</a:t>
            </a:r>
            <a:r>
              <a:rPr b="1" lang="en" sz="3500">
                <a:solidFill>
                  <a:srgbClr val="1175E6"/>
                </a:solidFill>
                <a:latin typeface="Comic Sans MS"/>
                <a:ea typeface="Comic Sans MS"/>
                <a:cs typeface="Comic Sans MS"/>
                <a:sym typeface="Comic Sans MS"/>
              </a:rPr>
              <a:t>N</a:t>
            </a:r>
            <a:r>
              <a:rPr b="1" lang="en" sz="3500">
                <a:solidFill>
                  <a:srgbClr val="2258F5"/>
                </a:solidFill>
                <a:latin typeface="Comic Sans MS"/>
                <a:ea typeface="Comic Sans MS"/>
                <a:cs typeface="Comic Sans MS"/>
                <a:sym typeface="Comic Sans MS"/>
              </a:rPr>
              <a:t>TO</a:t>
            </a:r>
            <a:r>
              <a:rPr b="1" lang="en" sz="3500">
                <a:solidFill>
                  <a:srgbClr val="5326FE"/>
                </a:solidFill>
                <a:latin typeface="Comic Sans MS"/>
                <a:ea typeface="Comic Sans MS"/>
                <a:cs typeface="Comic Sans MS"/>
                <a:sym typeface="Comic Sans MS"/>
              </a:rPr>
              <a:t>S</a:t>
            </a:r>
            <a:r>
              <a:rPr b="1" lang="en" sz="3500">
                <a:solidFill>
                  <a:srgbClr val="BACE01"/>
                </a:solidFill>
                <a:latin typeface="Comic Sans MS"/>
                <a:ea typeface="Comic Sans MS"/>
                <a:cs typeface="Comic Sans MS"/>
                <a:sym typeface="Comic Sans MS"/>
              </a:rPr>
              <a:t> </a:t>
            </a:r>
            <a:r>
              <a:rPr b="1" lang="en" sz="3500">
                <a:solidFill>
                  <a:srgbClr val="8D07ED"/>
                </a:solidFill>
                <a:latin typeface="Comic Sans MS"/>
                <a:ea typeface="Comic Sans MS"/>
                <a:cs typeface="Comic Sans MS"/>
                <a:sym typeface="Comic Sans MS"/>
              </a:rPr>
              <a:t>E</a:t>
            </a:r>
            <a:r>
              <a:rPr b="1" lang="en" sz="3500">
                <a:solidFill>
                  <a:srgbClr val="A901DB"/>
                </a:solidFill>
                <a:latin typeface="Comic Sans MS"/>
                <a:ea typeface="Comic Sans MS"/>
                <a:cs typeface="Comic Sans MS"/>
                <a:sym typeface="Comic Sans MS"/>
              </a:rPr>
              <a:t>N</a:t>
            </a:r>
            <a:r>
              <a:rPr b="1" lang="en" sz="3500">
                <a:solidFill>
                  <a:srgbClr val="BACE01"/>
                </a:solidFill>
                <a:latin typeface="Comic Sans MS"/>
                <a:ea typeface="Comic Sans MS"/>
                <a:cs typeface="Comic Sans MS"/>
                <a:sym typeface="Comic Sans MS"/>
              </a:rPr>
              <a:t> </a:t>
            </a:r>
            <a:r>
              <a:rPr b="1" lang="en" sz="3500">
                <a:solidFill>
                  <a:srgbClr val="C402C4"/>
                </a:solidFill>
                <a:latin typeface="Comic Sans MS"/>
                <a:ea typeface="Comic Sans MS"/>
                <a:cs typeface="Comic Sans MS"/>
                <a:sym typeface="Comic Sans MS"/>
              </a:rPr>
              <a:t>E</a:t>
            </a:r>
            <a:r>
              <a:rPr b="1" lang="en" sz="3500">
                <a:solidFill>
                  <a:srgbClr val="DB09AA"/>
                </a:solidFill>
                <a:latin typeface="Comic Sans MS"/>
                <a:ea typeface="Comic Sans MS"/>
                <a:cs typeface="Comic Sans MS"/>
                <a:sym typeface="Comic Sans MS"/>
              </a:rPr>
              <a:t>S</a:t>
            </a:r>
            <a:r>
              <a:rPr b="1" lang="en" sz="3500">
                <a:solidFill>
                  <a:srgbClr val="F92B70"/>
                </a:solidFill>
                <a:latin typeface="Comic Sans MS"/>
                <a:ea typeface="Comic Sans MS"/>
                <a:cs typeface="Comic Sans MS"/>
                <a:sym typeface="Comic Sans MS"/>
              </a:rPr>
              <a:t>TO</a:t>
            </a:r>
            <a:endParaRPr b="1" i="0" sz="3500" u="none" cap="none" strike="noStrike">
              <a:solidFill>
                <a:srgbClr val="F92B7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0"/>
                                        </p:tgtEl>
                                        <p:attrNameLst>
                                          <p:attrName>style.visibility</p:attrName>
                                        </p:attrNameLst>
                                      </p:cBhvr>
                                      <p:to>
                                        <p:strVal val="visible"/>
                                      </p:to>
                                    </p:set>
                                    <p:anim calcmode="lin" valueType="num">
                                      <p:cBhvr additive="base">
                                        <p:cTn dur="5000"/>
                                        <p:tgtEl>
                                          <p:spTgt spid="100"/>
                                        </p:tgtEl>
                                        <p:attrNameLst>
                                          <p:attrName>ppt_y</p:attrName>
                                        </p:attrNameLst>
                                      </p:cBhvr>
                                      <p:tavLst>
                                        <p:tav fmla="" tm="0">
                                          <p:val>
                                            <p:strVal val="#ppt_y-1"/>
                                          </p:val>
                                        </p:tav>
                                        <p:tav fmla="" tm="100000">
                                          <p:val>
                                            <p:strVal val="#ppt_y"/>
                                          </p:val>
                                        </p:tav>
                                      </p:tavLst>
                                    </p:anim>
                                  </p:childTnLst>
                                </p:cTn>
                              </p:par>
                            </p:childTnLst>
                          </p:cTn>
                        </p:par>
                        <p:par>
                          <p:cTn fill="hold">
                            <p:stCondLst>
                              <p:cond delay="5000"/>
                            </p:stCondLst>
                            <p:childTnLst>
                              <p:par>
                                <p:cTn fill="hold" nodeType="afterEffect" presetClass="entr" presetID="2" presetSubtype="8">
                                  <p:stCondLst>
                                    <p:cond delay="0"/>
                                  </p:stCondLst>
                                  <p:childTnLst>
                                    <p:set>
                                      <p:cBhvr>
                                        <p:cTn dur="1" fill="hold">
                                          <p:stCondLst>
                                            <p:cond delay="0"/>
                                          </p:stCondLst>
                                        </p:cTn>
                                        <p:tgtEl>
                                          <p:spTgt spid="101"/>
                                        </p:tgtEl>
                                        <p:attrNameLst>
                                          <p:attrName>style.visibility</p:attrName>
                                        </p:attrNameLst>
                                      </p:cBhvr>
                                      <p:to>
                                        <p:strVal val="visible"/>
                                      </p:to>
                                    </p:set>
                                    <p:anim calcmode="lin" valueType="num">
                                      <p:cBhvr additive="base">
                                        <p:cTn dur="3000"/>
                                        <p:tgtEl>
                                          <p:spTgt spid="101"/>
                                        </p:tgtEl>
                                        <p:attrNameLst>
                                          <p:attrName>ppt_x</p:attrName>
                                        </p:attrNameLst>
                                      </p:cBhvr>
                                      <p:tavLst>
                                        <p:tav fmla="" tm="0">
                                          <p:val>
                                            <p:strVal val="#ppt_x-1"/>
                                          </p:val>
                                        </p:tav>
                                        <p:tav fmla="" tm="100000">
                                          <p:val>
                                            <p:strVal val="#ppt_x"/>
                                          </p:val>
                                        </p:tav>
                                      </p:tavLst>
                                    </p:anim>
                                  </p:childTnLst>
                                </p:cTn>
                              </p:par>
                            </p:childTnLst>
                          </p:cTn>
                        </p:par>
                        <p:par>
                          <p:cTn fill="hold">
                            <p:stCondLst>
                              <p:cond delay="8000"/>
                            </p:stCondLst>
                            <p:childTnLst>
                              <p:par>
                                <p:cTn fill="hold" nodeType="afterEffect" presetClass="entr" presetID="2" presetSubtype="2">
                                  <p:stCondLst>
                                    <p:cond delay="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3000"/>
                                        <p:tgtEl>
                                          <p:spTgt spid="102"/>
                                        </p:tgtEl>
                                        <p:attrNameLst>
                                          <p:attrName>ppt_x</p:attrName>
                                        </p:attrNameLst>
                                      </p:cBhvr>
                                      <p:tavLst>
                                        <p:tav fmla="" tm="0">
                                          <p:val>
                                            <p:strVal val="#ppt_x+1"/>
                                          </p:val>
                                        </p:tav>
                                        <p:tav fmla="" tm="100000">
                                          <p:val>
                                            <p:strVal val="#ppt_x"/>
                                          </p:val>
                                        </p:tav>
                                      </p:tavLst>
                                    </p:anim>
                                  </p:childTnLst>
                                </p:cTn>
                              </p:par>
                            </p:childTnLst>
                          </p:cTn>
                        </p:par>
                        <p:par>
                          <p:cTn fill="hold">
                            <p:stCondLst>
                              <p:cond delay="11000"/>
                            </p:stCondLst>
                            <p:childTnLst>
                              <p:par>
                                <p:cTn fill="hold" nodeType="afterEffect" presetClass="entr" presetID="2" presetSubtype="8">
                                  <p:stCondLst>
                                    <p:cond delay="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3000"/>
                                        <p:tgtEl>
                                          <p:spTgt spid="103"/>
                                        </p:tgtEl>
                                        <p:attrNameLst>
                                          <p:attrName>ppt_x</p:attrName>
                                        </p:attrNameLst>
                                      </p:cBhvr>
                                      <p:tavLst>
                                        <p:tav fmla="" tm="0">
                                          <p:val>
                                            <p:strVal val="#ppt_x-1"/>
                                          </p:val>
                                        </p:tav>
                                        <p:tav fmla="" tm="100000">
                                          <p:val>
                                            <p:strVal val="#ppt_x"/>
                                          </p:val>
                                        </p:tav>
                                      </p:tavLst>
                                    </p:anim>
                                  </p:childTnLst>
                                </p:cTn>
                              </p:par>
                            </p:childTnLst>
                          </p:cTn>
                        </p:par>
                        <p:par>
                          <p:cTn fill="hold">
                            <p:stCondLst>
                              <p:cond delay="14000"/>
                            </p:stCondLst>
                            <p:childTnLst>
                              <p:par>
                                <p:cTn fill="hold" nodeType="afterEffect" presetClass="entr" presetID="2" presetSubtype="2">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3000"/>
                                        <p:tgtEl>
                                          <p:spTgt spid="104"/>
                                        </p:tgtEl>
                                        <p:attrNameLst>
                                          <p:attrName>ppt_x</p:attrName>
                                        </p:attrNameLst>
                                      </p:cBhvr>
                                      <p:tavLst>
                                        <p:tav fmla="" tm="0">
                                          <p:val>
                                            <p:strVal val="#ppt_x+1"/>
                                          </p:val>
                                        </p:tav>
                                        <p:tav fmla="" tm="100000">
                                          <p:val>
                                            <p:strVal val="#ppt_x"/>
                                          </p:val>
                                        </p:tav>
                                      </p:tavLst>
                                    </p:anim>
                                  </p:childTnLst>
                                </p:cTn>
                              </p:par>
                            </p:childTnLst>
                          </p:cTn>
                        </p:par>
                        <p:par>
                          <p:cTn fill="hold">
                            <p:stCondLst>
                              <p:cond delay="17000"/>
                            </p:stCondLst>
                            <p:childTnLst>
                              <p:par>
                                <p:cTn fill="hold" nodeType="afterEffect" presetClass="entr" presetID="2" presetSubtype="1">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3000"/>
                                        <p:tgtEl>
                                          <p:spTgt spid="105"/>
                                        </p:tgtEl>
                                        <p:attrNameLst>
                                          <p:attrName>ppt_y</p:attrName>
                                        </p:attrNameLst>
                                      </p:cBhvr>
                                      <p:tavLst>
                                        <p:tav fmla="" tm="0">
                                          <p:val>
                                            <p:strVal val="#ppt_y-1"/>
                                          </p:val>
                                        </p:tav>
                                        <p:tav fmla="" tm="100000">
                                          <p:val>
                                            <p:strVal val="#ppt_y"/>
                                          </p:val>
                                        </p:tav>
                                      </p:tavLst>
                                    </p:anim>
                                  </p:childTnLst>
                                </p:cTn>
                              </p:par>
                            </p:childTnLst>
                          </p:cTn>
                        </p:par>
                        <p:par>
                          <p:cTn fill="hold">
                            <p:stCondLst>
                              <p:cond delay="20000"/>
                            </p:stCondLst>
                            <p:childTnLst>
                              <p:par>
                                <p:cTn fill="hold" nodeType="afterEffect" presetClass="entr" presetID="2" presetSubtype="1">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3000"/>
                                        <p:tgtEl>
                                          <p:spTgt spid="106"/>
                                        </p:tgtEl>
                                        <p:attrNameLst>
                                          <p:attrName>ppt_y</p:attrName>
                                        </p:attrNameLst>
                                      </p:cBhvr>
                                      <p:tavLst>
                                        <p:tav fmla="" tm="0">
                                          <p:val>
                                            <p:strVal val="#ppt_y-1"/>
                                          </p:val>
                                        </p:tav>
                                        <p:tav fmla="" tm="100000">
                                          <p:val>
                                            <p:strVal val="#ppt_y"/>
                                          </p:val>
                                        </p:tav>
                                      </p:tavLst>
                                    </p:anim>
                                  </p:childTnLst>
                                </p:cTn>
                              </p:par>
                            </p:childTnLst>
                          </p:cTn>
                        </p:par>
                        <p:par>
                          <p:cTn fill="hold">
                            <p:stCondLst>
                              <p:cond delay="23000"/>
                            </p:stCondLst>
                            <p:childTnLst>
                              <p:par>
                                <p:cTn fill="hold" nodeType="after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4800"/>
                                        <p:tgtEl>
                                          <p:spTgt spid="1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10"/>
          <p:cNvSpPr txBox="1"/>
          <p:nvPr/>
        </p:nvSpPr>
        <p:spPr>
          <a:xfrm>
            <a:off x="64325" y="91900"/>
            <a:ext cx="18444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000" u="none" cap="none" strike="noStrike">
                <a:solidFill>
                  <a:srgbClr val="FF0000"/>
                </a:solidFill>
                <a:latin typeface="Comic Sans MS"/>
                <a:ea typeface="Comic Sans MS"/>
                <a:cs typeface="Comic Sans MS"/>
                <a:sym typeface="Comic Sans MS"/>
              </a:rPr>
              <a:t>¿Co</a:t>
            </a:r>
            <a:r>
              <a:rPr b="1" i="0" lang="en" sz="2000" u="none" cap="none" strike="noStrike">
                <a:solidFill>
                  <a:srgbClr val="FF4200"/>
                </a:solidFill>
                <a:latin typeface="Comic Sans MS"/>
                <a:ea typeface="Comic Sans MS"/>
                <a:cs typeface="Comic Sans MS"/>
                <a:sym typeface="Comic Sans MS"/>
              </a:rPr>
              <a:t>n</a:t>
            </a:r>
            <a:r>
              <a:rPr b="1" i="0" lang="en" sz="2000" u="none" cap="none" strike="noStrike">
                <a:solidFill>
                  <a:srgbClr val="FF8400"/>
                </a:solidFill>
                <a:latin typeface="Comic Sans MS"/>
                <a:ea typeface="Comic Sans MS"/>
                <a:cs typeface="Comic Sans MS"/>
                <a:sym typeface="Comic Sans MS"/>
              </a:rPr>
              <a:t>o</a:t>
            </a:r>
            <a:r>
              <a:rPr b="1" i="0" lang="en" sz="2000" u="none" cap="none" strike="noStrike">
                <a:solidFill>
                  <a:srgbClr val="FFC600"/>
                </a:solidFill>
                <a:latin typeface="Comic Sans MS"/>
                <a:ea typeface="Comic Sans MS"/>
                <a:cs typeface="Comic Sans MS"/>
                <a:sym typeface="Comic Sans MS"/>
              </a:rPr>
              <a:t>c</a:t>
            </a:r>
            <a:r>
              <a:rPr b="1" i="0" lang="en" sz="2000" u="none" cap="none" strike="noStrike">
                <a:solidFill>
                  <a:srgbClr val="F5FF00"/>
                </a:solidFill>
                <a:latin typeface="Comic Sans MS"/>
                <a:ea typeface="Comic Sans MS"/>
                <a:cs typeface="Comic Sans MS"/>
                <a:sym typeface="Comic Sans MS"/>
              </a:rPr>
              <a:t>i</a:t>
            </a:r>
            <a:r>
              <a:rPr b="1" i="0" lang="en" sz="2000" u="none" cap="none" strike="noStrike">
                <a:solidFill>
                  <a:srgbClr val="B3FF00"/>
                </a:solidFill>
                <a:latin typeface="Comic Sans MS"/>
                <a:ea typeface="Comic Sans MS"/>
                <a:cs typeface="Comic Sans MS"/>
                <a:sym typeface="Comic Sans MS"/>
              </a:rPr>
              <a:t>e</a:t>
            </a:r>
            <a:r>
              <a:rPr b="1" i="0" lang="en" sz="2000" u="none" cap="none" strike="noStrike">
                <a:solidFill>
                  <a:srgbClr val="00FF12"/>
                </a:solidFill>
                <a:latin typeface="Comic Sans MS"/>
                <a:ea typeface="Comic Sans MS"/>
                <a:cs typeface="Comic Sans MS"/>
                <a:sym typeface="Comic Sans MS"/>
              </a:rPr>
              <a:t>n</a:t>
            </a:r>
            <a:r>
              <a:rPr b="1" i="0" lang="en" sz="2000" u="none" cap="none" strike="noStrike">
                <a:solidFill>
                  <a:srgbClr val="00FF96"/>
                </a:solidFill>
                <a:latin typeface="Comic Sans MS"/>
                <a:ea typeface="Comic Sans MS"/>
                <a:cs typeface="Comic Sans MS"/>
                <a:sym typeface="Comic Sans MS"/>
              </a:rPr>
              <a:t>do </a:t>
            </a:r>
            <a:r>
              <a:rPr b="1" i="0" lang="en" sz="2000" u="none" cap="none" strike="noStrike">
                <a:solidFill>
                  <a:srgbClr val="00A1FF"/>
                </a:solidFill>
                <a:latin typeface="Comic Sans MS"/>
                <a:ea typeface="Comic Sans MS"/>
                <a:cs typeface="Comic Sans MS"/>
                <a:sym typeface="Comic Sans MS"/>
              </a:rPr>
              <a:t>tu</a:t>
            </a:r>
            <a:r>
              <a:rPr b="1" i="0" lang="en" sz="2000" u="none" cap="none" strike="noStrike">
                <a:solidFill>
                  <a:srgbClr val="005FFF"/>
                </a:solidFill>
                <a:latin typeface="Comic Sans MS"/>
                <a:ea typeface="Comic Sans MS"/>
                <a:cs typeface="Comic Sans MS"/>
                <a:sym typeface="Comic Sans MS"/>
              </a:rPr>
              <a:t>s</a:t>
            </a:r>
            <a:r>
              <a:rPr b="1" lang="en" sz="2000">
                <a:solidFill>
                  <a:srgbClr val="005FFF"/>
                </a:solidFill>
                <a:latin typeface="Comic Sans MS"/>
                <a:ea typeface="Comic Sans MS"/>
                <a:cs typeface="Comic Sans MS"/>
                <a:sym typeface="Comic Sans MS"/>
              </a:rPr>
              <a:t> </a:t>
            </a:r>
            <a:r>
              <a:rPr b="1" i="0" lang="en" sz="2000" u="none" cap="none" strike="noStrike">
                <a:solidFill>
                  <a:srgbClr val="001CFF"/>
                </a:solidFill>
                <a:latin typeface="Comic Sans MS"/>
                <a:ea typeface="Comic Sans MS"/>
                <a:cs typeface="Comic Sans MS"/>
                <a:sym typeface="Comic Sans MS"/>
              </a:rPr>
              <a:t>se</a:t>
            </a:r>
            <a:r>
              <a:rPr b="1" i="0" lang="en" sz="2000" u="none" cap="none" strike="noStrike">
                <a:solidFill>
                  <a:srgbClr val="2500FF"/>
                </a:solidFill>
                <a:latin typeface="Comic Sans MS"/>
                <a:ea typeface="Comic Sans MS"/>
                <a:cs typeface="Comic Sans MS"/>
                <a:sym typeface="Comic Sans MS"/>
              </a:rPr>
              <a:t>nt</a:t>
            </a:r>
            <a:r>
              <a:rPr b="1" i="0" lang="en" sz="2000" u="none" cap="none" strike="noStrike">
                <a:solidFill>
                  <a:srgbClr val="6700FF"/>
                </a:solidFill>
                <a:latin typeface="Comic Sans MS"/>
                <a:ea typeface="Comic Sans MS"/>
                <a:cs typeface="Comic Sans MS"/>
                <a:sym typeface="Comic Sans MS"/>
              </a:rPr>
              <a:t>i</a:t>
            </a:r>
            <a:r>
              <a:rPr b="1" i="0" lang="en" sz="2000" u="none" cap="none" strike="noStrike">
                <a:solidFill>
                  <a:srgbClr val="A900FF"/>
                </a:solidFill>
                <a:latin typeface="Comic Sans MS"/>
                <a:ea typeface="Comic Sans MS"/>
                <a:cs typeface="Comic Sans MS"/>
                <a:sym typeface="Comic Sans MS"/>
              </a:rPr>
              <a:t>mi</a:t>
            </a:r>
            <a:r>
              <a:rPr b="1" i="0" lang="en" sz="2000" u="none" cap="none" strike="noStrike">
                <a:solidFill>
                  <a:srgbClr val="EB00FF"/>
                </a:solidFill>
                <a:latin typeface="Comic Sans MS"/>
                <a:ea typeface="Comic Sans MS"/>
                <a:cs typeface="Comic Sans MS"/>
                <a:sym typeface="Comic Sans MS"/>
              </a:rPr>
              <a:t>en</a:t>
            </a:r>
            <a:r>
              <a:rPr b="1" i="0" lang="en" sz="2000" u="none" cap="none" strike="noStrike">
                <a:solidFill>
                  <a:srgbClr val="FF00D0"/>
                </a:solidFill>
                <a:latin typeface="Comic Sans MS"/>
                <a:ea typeface="Comic Sans MS"/>
                <a:cs typeface="Comic Sans MS"/>
                <a:sym typeface="Comic Sans MS"/>
              </a:rPr>
              <a:t>to</a:t>
            </a:r>
            <a:r>
              <a:rPr b="1" lang="en" sz="2000">
                <a:solidFill>
                  <a:srgbClr val="FF00D0"/>
                </a:solidFill>
                <a:latin typeface="Comic Sans MS"/>
                <a:ea typeface="Comic Sans MS"/>
                <a:cs typeface="Comic Sans MS"/>
                <a:sym typeface="Comic Sans MS"/>
              </a:rPr>
              <a:t>s</a:t>
            </a:r>
            <a:r>
              <a:rPr b="1" i="0" lang="en" sz="2000" u="none" cap="none" strike="noStrike">
                <a:solidFill>
                  <a:srgbClr val="FF008E"/>
                </a:solidFill>
                <a:latin typeface="Comic Sans MS"/>
                <a:ea typeface="Comic Sans MS"/>
                <a:cs typeface="Comic Sans MS"/>
                <a:sym typeface="Comic Sans MS"/>
              </a:rPr>
              <a:t>?</a:t>
            </a:r>
            <a:endParaRPr b="1" i="0" sz="2000" u="none" cap="none" strike="noStrike">
              <a:solidFill>
                <a:srgbClr val="FF008E"/>
              </a:solidFill>
              <a:latin typeface="Comic Sans MS"/>
              <a:ea typeface="Comic Sans MS"/>
              <a:cs typeface="Comic Sans MS"/>
              <a:sym typeface="Comic Sans MS"/>
            </a:endParaRPr>
          </a:p>
        </p:txBody>
      </p:sp>
      <p:sp>
        <p:nvSpPr>
          <p:cNvPr id="185" name="Google Shape;185;p10"/>
          <p:cNvSpPr txBox="1"/>
          <p:nvPr/>
        </p:nvSpPr>
        <p:spPr>
          <a:xfrm rot="-559">
            <a:off x="6928550" y="1226594"/>
            <a:ext cx="1844400" cy="411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92EA06"/>
                </a:solidFill>
                <a:latin typeface="Comic Sans MS"/>
                <a:ea typeface="Comic Sans MS"/>
                <a:cs typeface="Comic Sans MS"/>
                <a:sym typeface="Comic Sans MS"/>
              </a:rPr>
              <a:t>EMOCIONADA</a:t>
            </a:r>
            <a:endParaRPr b="1" i="0" sz="1700" u="none" cap="none" strike="noStrike">
              <a:solidFill>
                <a:srgbClr val="F62478"/>
              </a:solidFill>
              <a:latin typeface="Comic Sans MS"/>
              <a:ea typeface="Comic Sans MS"/>
              <a:cs typeface="Comic Sans MS"/>
              <a:sym typeface="Comic Sans MS"/>
            </a:endParaRPr>
          </a:p>
        </p:txBody>
      </p:sp>
      <p:sp>
        <p:nvSpPr>
          <p:cNvPr id="186" name="Google Shape;186;p10"/>
          <p:cNvSpPr txBox="1"/>
          <p:nvPr/>
        </p:nvSpPr>
        <p:spPr>
          <a:xfrm rot="-1159063">
            <a:off x="-247353" y="3678527"/>
            <a:ext cx="1348524" cy="36149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ED178D"/>
                </a:solidFill>
                <a:latin typeface="Comic Sans MS"/>
                <a:ea typeface="Comic Sans MS"/>
                <a:cs typeface="Comic Sans MS"/>
                <a:sym typeface="Comic Sans MS"/>
              </a:rPr>
              <a:t>AMOR</a:t>
            </a:r>
            <a:endParaRPr b="1" i="0" sz="1700" u="none" cap="none" strike="noStrike">
              <a:solidFill>
                <a:srgbClr val="ED178D"/>
              </a:solidFill>
              <a:latin typeface="Comic Sans MS"/>
              <a:ea typeface="Comic Sans MS"/>
              <a:cs typeface="Comic Sans MS"/>
              <a:sym typeface="Comic Sans MS"/>
            </a:endParaRPr>
          </a:p>
        </p:txBody>
      </p:sp>
      <p:sp>
        <p:nvSpPr>
          <p:cNvPr id="187" name="Google Shape;187;p10"/>
          <p:cNvSpPr txBox="1"/>
          <p:nvPr/>
        </p:nvSpPr>
        <p:spPr>
          <a:xfrm>
            <a:off x="-11" y="1211133"/>
            <a:ext cx="996300" cy="4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500">
                <a:solidFill>
                  <a:srgbClr val="0986DB"/>
                </a:solidFill>
                <a:latin typeface="Comic Sans MS"/>
                <a:ea typeface="Comic Sans MS"/>
                <a:cs typeface="Comic Sans MS"/>
                <a:sym typeface="Comic Sans MS"/>
              </a:rPr>
              <a:t>TÍMIDO</a:t>
            </a:r>
            <a:endParaRPr b="1" i="0" sz="1500" u="none" cap="none" strike="noStrike">
              <a:solidFill>
                <a:srgbClr val="F62478"/>
              </a:solidFill>
              <a:latin typeface="Comic Sans MS"/>
              <a:ea typeface="Comic Sans MS"/>
              <a:cs typeface="Comic Sans MS"/>
              <a:sym typeface="Comic Sans MS"/>
            </a:endParaRPr>
          </a:p>
        </p:txBody>
      </p:sp>
      <p:sp>
        <p:nvSpPr>
          <p:cNvPr id="188" name="Google Shape;188;p10"/>
          <p:cNvSpPr txBox="1"/>
          <p:nvPr/>
        </p:nvSpPr>
        <p:spPr>
          <a:xfrm rot="-1481194">
            <a:off x="6929730" y="3606130"/>
            <a:ext cx="1043687" cy="402443"/>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chemeClr val="accent5"/>
                </a:solidFill>
                <a:latin typeface="Comic Sans MS"/>
                <a:ea typeface="Comic Sans MS"/>
                <a:cs typeface="Comic Sans MS"/>
                <a:sym typeface="Comic Sans MS"/>
              </a:rPr>
              <a:t>MIEDO</a:t>
            </a:r>
            <a:endParaRPr b="1" i="0" sz="1700" u="none" cap="none" strike="noStrike">
              <a:solidFill>
                <a:schemeClr val="accent5"/>
              </a:solidFill>
              <a:latin typeface="Comic Sans MS"/>
              <a:ea typeface="Comic Sans MS"/>
              <a:cs typeface="Comic Sans MS"/>
              <a:sym typeface="Comic Sans MS"/>
            </a:endParaRPr>
          </a:p>
        </p:txBody>
      </p:sp>
      <p:sp>
        <p:nvSpPr>
          <p:cNvPr id="189" name="Google Shape;189;p10"/>
          <p:cNvSpPr txBox="1"/>
          <p:nvPr/>
        </p:nvSpPr>
        <p:spPr>
          <a:xfrm>
            <a:off x="6941750" y="91900"/>
            <a:ext cx="2116200" cy="1029300"/>
          </a:xfrm>
          <a:prstGeom prst="rect">
            <a:avLst/>
          </a:prstGeom>
          <a:noFill/>
          <a:ln cap="flat" cmpd="sng" w="28575">
            <a:solidFill>
              <a:srgbClr val="E30E9E"/>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 sz="2100" u="none" cap="none" strike="noStrike">
                <a:solidFill>
                  <a:srgbClr val="FF0000"/>
                </a:solidFill>
                <a:latin typeface="Comic Sans MS"/>
                <a:ea typeface="Comic Sans MS"/>
                <a:cs typeface="Comic Sans MS"/>
                <a:sym typeface="Comic Sans MS"/>
              </a:rPr>
              <a:t>¿En</a:t>
            </a:r>
            <a:r>
              <a:rPr b="1" i="0" lang="en" sz="2100" u="none" cap="none" strike="noStrike">
                <a:solidFill>
                  <a:srgbClr val="FF6400"/>
                </a:solidFill>
                <a:latin typeface="Comic Sans MS"/>
                <a:ea typeface="Comic Sans MS"/>
                <a:cs typeface="Comic Sans MS"/>
                <a:sym typeface="Comic Sans MS"/>
              </a:rPr>
              <a:t>t</a:t>
            </a:r>
            <a:r>
              <a:rPr b="1" i="0" lang="en" sz="2100" u="none" cap="none" strike="noStrike">
                <a:solidFill>
                  <a:srgbClr val="FF9600"/>
                </a:solidFill>
                <a:latin typeface="Comic Sans MS"/>
                <a:ea typeface="Comic Sans MS"/>
                <a:cs typeface="Comic Sans MS"/>
                <a:sym typeface="Comic Sans MS"/>
              </a:rPr>
              <a:t>e</a:t>
            </a:r>
            <a:r>
              <a:rPr b="1" i="0" lang="en" sz="2100" u="none" cap="none" strike="noStrike">
                <a:solidFill>
                  <a:srgbClr val="FFFA00"/>
                </a:solidFill>
                <a:latin typeface="Comic Sans MS"/>
                <a:ea typeface="Comic Sans MS"/>
                <a:cs typeface="Comic Sans MS"/>
                <a:sym typeface="Comic Sans MS"/>
              </a:rPr>
              <a:t>n</a:t>
            </a:r>
            <a:r>
              <a:rPr b="1" i="0" lang="en" sz="2100" u="none" cap="none" strike="noStrike">
                <a:solidFill>
                  <a:srgbClr val="D1FF00"/>
                </a:solidFill>
                <a:latin typeface="Comic Sans MS"/>
                <a:ea typeface="Comic Sans MS"/>
                <a:cs typeface="Comic Sans MS"/>
                <a:sym typeface="Comic Sans MS"/>
              </a:rPr>
              <a:t>d</a:t>
            </a:r>
            <a:r>
              <a:rPr b="1" i="0" lang="en" sz="2100" u="none" cap="none" strike="noStrike">
                <a:solidFill>
                  <a:srgbClr val="6DFF00"/>
                </a:solidFill>
                <a:latin typeface="Comic Sans MS"/>
                <a:ea typeface="Comic Sans MS"/>
                <a:cs typeface="Comic Sans MS"/>
                <a:sym typeface="Comic Sans MS"/>
              </a:rPr>
              <a:t>ie</a:t>
            </a:r>
            <a:r>
              <a:rPr b="1" i="0" lang="en" sz="2100" u="none" cap="none" strike="noStrike">
                <a:solidFill>
                  <a:srgbClr val="00FF29"/>
                </a:solidFill>
                <a:latin typeface="Comic Sans MS"/>
                <a:ea typeface="Comic Sans MS"/>
                <a:cs typeface="Comic Sans MS"/>
                <a:sym typeface="Comic Sans MS"/>
              </a:rPr>
              <a:t>n</a:t>
            </a:r>
            <a:r>
              <a:rPr b="1" i="0" lang="en" sz="2100" u="none" cap="none" strike="noStrike">
                <a:solidFill>
                  <a:srgbClr val="00FFF1"/>
                </a:solidFill>
                <a:latin typeface="Comic Sans MS"/>
                <a:ea typeface="Comic Sans MS"/>
                <a:cs typeface="Comic Sans MS"/>
                <a:sym typeface="Comic Sans MS"/>
              </a:rPr>
              <a:t>do </a:t>
            </a:r>
            <a:r>
              <a:rPr b="1" i="0" lang="en" sz="2100" u="none" cap="none" strike="noStrike">
                <a:solidFill>
                  <a:srgbClr val="00DAFF"/>
                </a:solidFill>
                <a:latin typeface="Comic Sans MS"/>
                <a:ea typeface="Comic Sans MS"/>
                <a:cs typeface="Comic Sans MS"/>
                <a:sym typeface="Comic Sans MS"/>
              </a:rPr>
              <a:t>tu</a:t>
            </a:r>
            <a:r>
              <a:rPr b="1" i="0" lang="en" sz="2100" u="none" cap="none" strike="noStrike">
                <a:solidFill>
                  <a:srgbClr val="00A7FF"/>
                </a:solidFill>
                <a:latin typeface="Comic Sans MS"/>
                <a:ea typeface="Comic Sans MS"/>
                <a:cs typeface="Comic Sans MS"/>
                <a:sym typeface="Comic Sans MS"/>
              </a:rPr>
              <a:t>s </a:t>
            </a:r>
            <a:r>
              <a:rPr b="1" i="0" lang="en" sz="2100" u="none" cap="none" strike="noStrike">
                <a:solidFill>
                  <a:srgbClr val="0075FF"/>
                </a:solidFill>
                <a:latin typeface="Comic Sans MS"/>
                <a:ea typeface="Comic Sans MS"/>
                <a:cs typeface="Comic Sans MS"/>
                <a:sym typeface="Comic Sans MS"/>
              </a:rPr>
              <a:t>e</a:t>
            </a:r>
            <a:r>
              <a:rPr b="1" i="0" lang="en" sz="2100" u="none" cap="none" strike="noStrike">
                <a:solidFill>
                  <a:srgbClr val="2000FF"/>
                </a:solidFill>
                <a:latin typeface="Comic Sans MS"/>
                <a:ea typeface="Comic Sans MS"/>
                <a:cs typeface="Comic Sans MS"/>
                <a:sym typeface="Comic Sans MS"/>
              </a:rPr>
              <a:t>m</a:t>
            </a:r>
            <a:r>
              <a:rPr b="1" i="0" lang="en" sz="2100" u="none" cap="none" strike="noStrike">
                <a:solidFill>
                  <a:srgbClr val="5200FF"/>
                </a:solidFill>
                <a:latin typeface="Comic Sans MS"/>
                <a:ea typeface="Comic Sans MS"/>
                <a:cs typeface="Comic Sans MS"/>
                <a:sym typeface="Comic Sans MS"/>
              </a:rPr>
              <a:t>o</a:t>
            </a:r>
            <a:r>
              <a:rPr b="1" i="0" lang="en" sz="2100" u="none" cap="none" strike="noStrike">
                <a:solidFill>
                  <a:srgbClr val="8400FF"/>
                </a:solidFill>
                <a:latin typeface="Comic Sans MS"/>
                <a:ea typeface="Comic Sans MS"/>
                <a:cs typeface="Comic Sans MS"/>
                <a:sym typeface="Comic Sans MS"/>
              </a:rPr>
              <a:t>c</a:t>
            </a:r>
            <a:r>
              <a:rPr b="1" i="0" lang="en" sz="2100" u="none" cap="none" strike="noStrike">
                <a:solidFill>
                  <a:srgbClr val="B600FF"/>
                </a:solidFill>
                <a:latin typeface="Comic Sans MS"/>
                <a:ea typeface="Comic Sans MS"/>
                <a:cs typeface="Comic Sans MS"/>
                <a:sym typeface="Comic Sans MS"/>
              </a:rPr>
              <a:t>i</a:t>
            </a:r>
            <a:r>
              <a:rPr b="1" i="0" lang="en" sz="2100" u="none" cap="none" strike="noStrike">
                <a:solidFill>
                  <a:srgbClr val="E900FF"/>
                </a:solidFill>
                <a:latin typeface="Comic Sans MS"/>
                <a:ea typeface="Comic Sans MS"/>
                <a:cs typeface="Comic Sans MS"/>
                <a:sym typeface="Comic Sans MS"/>
              </a:rPr>
              <a:t>o</a:t>
            </a:r>
            <a:r>
              <a:rPr b="1" i="0" lang="en" sz="2100" u="none" cap="none" strike="noStrike">
                <a:solidFill>
                  <a:srgbClr val="FF00E2"/>
                </a:solidFill>
                <a:latin typeface="Comic Sans MS"/>
                <a:ea typeface="Comic Sans MS"/>
                <a:cs typeface="Comic Sans MS"/>
                <a:sym typeface="Comic Sans MS"/>
              </a:rPr>
              <a:t>ne</a:t>
            </a:r>
            <a:r>
              <a:rPr b="1" i="0" lang="en" sz="2100" u="none" cap="none" strike="noStrike">
                <a:solidFill>
                  <a:srgbClr val="FF00B0"/>
                </a:solidFill>
                <a:latin typeface="Comic Sans MS"/>
                <a:ea typeface="Comic Sans MS"/>
                <a:cs typeface="Comic Sans MS"/>
                <a:sym typeface="Comic Sans MS"/>
              </a:rPr>
              <a:t>s</a:t>
            </a:r>
            <a:r>
              <a:rPr b="1" i="0" lang="en" sz="2100" u="none" cap="none" strike="noStrike">
                <a:solidFill>
                  <a:srgbClr val="FF007E"/>
                </a:solidFill>
                <a:latin typeface="Comic Sans MS"/>
                <a:ea typeface="Comic Sans MS"/>
                <a:cs typeface="Comic Sans MS"/>
                <a:sym typeface="Comic Sans MS"/>
              </a:rPr>
              <a:t>?</a:t>
            </a:r>
            <a:endParaRPr b="1" i="0" sz="2100" u="none" cap="none" strike="noStrike">
              <a:solidFill>
                <a:srgbClr val="FF007E"/>
              </a:solidFill>
              <a:latin typeface="Comic Sans MS"/>
              <a:ea typeface="Comic Sans MS"/>
              <a:cs typeface="Comic Sans MS"/>
              <a:sym typeface="Comic Sans MS"/>
            </a:endParaRPr>
          </a:p>
        </p:txBody>
      </p:sp>
      <p:sp>
        <p:nvSpPr>
          <p:cNvPr id="190" name="Google Shape;190;p10"/>
          <p:cNvSpPr txBox="1"/>
          <p:nvPr/>
        </p:nvSpPr>
        <p:spPr>
          <a:xfrm rot="752">
            <a:off x="658831" y="4631825"/>
            <a:ext cx="1372200" cy="46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00FFFF"/>
                </a:solidFill>
                <a:latin typeface="Comic Sans MS"/>
                <a:ea typeface="Comic Sans MS"/>
                <a:cs typeface="Comic Sans MS"/>
                <a:sym typeface="Comic Sans MS"/>
              </a:rPr>
              <a:t>A</a:t>
            </a:r>
            <a:r>
              <a:rPr b="1" i="0" lang="en" sz="1700" u="none" cap="none" strike="noStrike">
                <a:solidFill>
                  <a:srgbClr val="00FFFF"/>
                </a:solidFill>
                <a:latin typeface="Comic Sans MS"/>
                <a:ea typeface="Comic Sans MS"/>
                <a:cs typeface="Comic Sans MS"/>
                <a:sym typeface="Comic Sans MS"/>
              </a:rPr>
              <a:t>BURRIDO</a:t>
            </a:r>
            <a:endParaRPr b="1" i="0" sz="1700" u="none" cap="none" strike="noStrike">
              <a:solidFill>
                <a:srgbClr val="00FFFF"/>
              </a:solidFill>
              <a:latin typeface="Comic Sans MS"/>
              <a:ea typeface="Comic Sans MS"/>
              <a:cs typeface="Comic Sans MS"/>
              <a:sym typeface="Comic Sans MS"/>
            </a:endParaRPr>
          </a:p>
        </p:txBody>
      </p:sp>
      <p:sp>
        <p:nvSpPr>
          <p:cNvPr id="191" name="Google Shape;191;p10"/>
          <p:cNvSpPr txBox="1"/>
          <p:nvPr/>
        </p:nvSpPr>
        <p:spPr>
          <a:xfrm>
            <a:off x="7067425" y="2661238"/>
            <a:ext cx="1800300" cy="3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CONFIDENTE</a:t>
            </a:r>
            <a:endParaRPr b="1" i="0" sz="1700" u="none" cap="none" strike="noStrike">
              <a:solidFill>
                <a:srgbClr val="0000FF"/>
              </a:solidFill>
              <a:latin typeface="Comic Sans MS"/>
              <a:ea typeface="Comic Sans MS"/>
              <a:cs typeface="Comic Sans MS"/>
              <a:sym typeface="Comic Sans MS"/>
            </a:endParaRPr>
          </a:p>
        </p:txBody>
      </p:sp>
      <p:sp>
        <p:nvSpPr>
          <p:cNvPr id="192" name="Google Shape;192;p10"/>
          <p:cNvSpPr txBox="1"/>
          <p:nvPr/>
        </p:nvSpPr>
        <p:spPr>
          <a:xfrm rot="-743548">
            <a:off x="7589279" y="2217806"/>
            <a:ext cx="1572642" cy="4133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ANSIOSO</a:t>
            </a:r>
            <a:endParaRPr b="1" i="0" sz="1700" u="none" cap="none" strike="noStrike">
              <a:solidFill>
                <a:srgbClr val="F3801F"/>
              </a:solidFill>
              <a:latin typeface="Comic Sans MS"/>
              <a:ea typeface="Comic Sans MS"/>
              <a:cs typeface="Comic Sans MS"/>
              <a:sym typeface="Comic Sans MS"/>
            </a:endParaRPr>
          </a:p>
        </p:txBody>
      </p:sp>
      <p:sp>
        <p:nvSpPr>
          <p:cNvPr id="193" name="Google Shape;193;p10"/>
          <p:cNvSpPr txBox="1"/>
          <p:nvPr/>
        </p:nvSpPr>
        <p:spPr>
          <a:xfrm rot="-984474">
            <a:off x="7784243" y="1547024"/>
            <a:ext cx="1373225" cy="41312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62478"/>
                </a:solidFill>
                <a:latin typeface="Comic Sans MS"/>
                <a:ea typeface="Comic Sans MS"/>
                <a:cs typeface="Comic Sans MS"/>
                <a:sym typeface="Comic Sans MS"/>
              </a:rPr>
              <a:t>TRISTEZA</a:t>
            </a:r>
            <a:endParaRPr b="1" i="0" sz="1700" u="none" cap="none" strike="noStrike">
              <a:solidFill>
                <a:srgbClr val="F62478"/>
              </a:solidFill>
              <a:latin typeface="Comic Sans MS"/>
              <a:ea typeface="Comic Sans MS"/>
              <a:cs typeface="Comic Sans MS"/>
              <a:sym typeface="Comic Sans MS"/>
            </a:endParaRPr>
          </a:p>
        </p:txBody>
      </p:sp>
      <p:sp>
        <p:nvSpPr>
          <p:cNvPr id="194" name="Google Shape;194;p10"/>
          <p:cNvSpPr txBox="1"/>
          <p:nvPr/>
        </p:nvSpPr>
        <p:spPr>
          <a:xfrm rot="-967021">
            <a:off x="415485" y="2203203"/>
            <a:ext cx="1733429" cy="41348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3801F"/>
                </a:solidFill>
                <a:latin typeface="Comic Sans MS"/>
                <a:ea typeface="Comic Sans MS"/>
                <a:cs typeface="Comic Sans MS"/>
                <a:sym typeface="Comic Sans MS"/>
              </a:rPr>
              <a:t>CONFUNDIDO</a:t>
            </a:r>
            <a:endParaRPr b="1" i="0" sz="1700" u="none" cap="none" strike="noStrike">
              <a:solidFill>
                <a:srgbClr val="F3801F"/>
              </a:solidFill>
              <a:latin typeface="Comic Sans MS"/>
              <a:ea typeface="Comic Sans MS"/>
              <a:cs typeface="Comic Sans MS"/>
              <a:sym typeface="Comic Sans MS"/>
            </a:endParaRPr>
          </a:p>
        </p:txBody>
      </p:sp>
      <p:sp>
        <p:nvSpPr>
          <p:cNvPr id="195" name="Google Shape;195;p10"/>
          <p:cNvSpPr txBox="1"/>
          <p:nvPr/>
        </p:nvSpPr>
        <p:spPr>
          <a:xfrm rot="1119720">
            <a:off x="-32818" y="1847601"/>
            <a:ext cx="1388504" cy="4132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600">
                <a:solidFill>
                  <a:srgbClr val="ED178D"/>
                </a:solidFill>
                <a:latin typeface="Comic Sans MS"/>
                <a:ea typeface="Comic Sans MS"/>
                <a:cs typeface="Comic Sans MS"/>
                <a:sym typeface="Comic Sans MS"/>
              </a:rPr>
              <a:t>TEMEROSO</a:t>
            </a:r>
            <a:endParaRPr b="1" i="0" sz="1600" u="none" cap="none" strike="noStrike">
              <a:solidFill>
                <a:srgbClr val="ED178D"/>
              </a:solidFill>
              <a:latin typeface="Comic Sans MS"/>
              <a:ea typeface="Comic Sans MS"/>
              <a:cs typeface="Comic Sans MS"/>
              <a:sym typeface="Comic Sans MS"/>
            </a:endParaRPr>
          </a:p>
        </p:txBody>
      </p:sp>
      <p:sp>
        <p:nvSpPr>
          <p:cNvPr id="196" name="Google Shape;196;p10"/>
          <p:cNvSpPr txBox="1"/>
          <p:nvPr/>
        </p:nvSpPr>
        <p:spPr>
          <a:xfrm>
            <a:off x="96125" y="2673500"/>
            <a:ext cx="20208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FFD966"/>
                </a:solidFill>
                <a:latin typeface="Comic Sans MS"/>
                <a:ea typeface="Comic Sans MS"/>
                <a:cs typeface="Comic Sans MS"/>
                <a:sym typeface="Comic Sans MS"/>
              </a:rPr>
              <a:t>AVERGONZADO</a:t>
            </a:r>
            <a:endParaRPr b="1" i="0" sz="1700" u="none" cap="none" strike="noStrike">
              <a:solidFill>
                <a:srgbClr val="FFD966"/>
              </a:solidFill>
              <a:latin typeface="Comic Sans MS"/>
              <a:ea typeface="Comic Sans MS"/>
              <a:cs typeface="Comic Sans MS"/>
              <a:sym typeface="Comic Sans MS"/>
            </a:endParaRPr>
          </a:p>
        </p:txBody>
      </p:sp>
      <p:sp>
        <p:nvSpPr>
          <p:cNvPr id="197" name="Google Shape;197;p10"/>
          <p:cNvSpPr txBox="1"/>
          <p:nvPr/>
        </p:nvSpPr>
        <p:spPr>
          <a:xfrm rot="-1592242">
            <a:off x="-94" y="4296232"/>
            <a:ext cx="1388598" cy="41336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lang="en" sz="1700">
                <a:solidFill>
                  <a:srgbClr val="64FC1A"/>
                </a:solidFill>
                <a:latin typeface="Comic Sans MS"/>
                <a:ea typeface="Comic Sans MS"/>
                <a:cs typeface="Comic Sans MS"/>
                <a:sym typeface="Comic Sans MS"/>
              </a:rPr>
              <a:t>CELOSO</a:t>
            </a:r>
            <a:endParaRPr b="1" sz="1700">
              <a:solidFill>
                <a:srgbClr val="64FC1A"/>
              </a:solidFill>
              <a:latin typeface="Comic Sans MS"/>
              <a:ea typeface="Comic Sans MS"/>
              <a:cs typeface="Comic Sans MS"/>
              <a:sym typeface="Comic Sans MS"/>
            </a:endParaRPr>
          </a:p>
        </p:txBody>
      </p:sp>
      <p:sp>
        <p:nvSpPr>
          <p:cNvPr id="198" name="Google Shape;198;p10"/>
          <p:cNvSpPr txBox="1"/>
          <p:nvPr/>
        </p:nvSpPr>
        <p:spPr>
          <a:xfrm rot="-1117798">
            <a:off x="775044" y="1409606"/>
            <a:ext cx="1310044" cy="41362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600" u="none" cap="none" strike="noStrike">
                <a:solidFill>
                  <a:schemeClr val="accent5"/>
                </a:solidFill>
                <a:latin typeface="Comic Sans MS"/>
                <a:ea typeface="Comic Sans MS"/>
                <a:cs typeface="Comic Sans MS"/>
                <a:sym typeface="Comic Sans MS"/>
              </a:rPr>
              <a:t>RELAJADO</a:t>
            </a:r>
            <a:endParaRPr b="1" i="0" sz="1600" u="none" cap="none" strike="noStrike">
              <a:solidFill>
                <a:schemeClr val="accent5"/>
              </a:solidFill>
              <a:latin typeface="Comic Sans MS"/>
              <a:ea typeface="Comic Sans MS"/>
              <a:cs typeface="Comic Sans MS"/>
              <a:sym typeface="Comic Sans MS"/>
            </a:endParaRPr>
          </a:p>
        </p:txBody>
      </p:sp>
      <p:sp>
        <p:nvSpPr>
          <p:cNvPr id="199" name="Google Shape;199;p10"/>
          <p:cNvSpPr txBox="1"/>
          <p:nvPr/>
        </p:nvSpPr>
        <p:spPr>
          <a:xfrm rot="1156434">
            <a:off x="626633" y="3890010"/>
            <a:ext cx="1606862" cy="413481"/>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600">
                <a:solidFill>
                  <a:srgbClr val="FD5E39"/>
                </a:solidFill>
                <a:latin typeface="Comic Sans MS"/>
                <a:ea typeface="Comic Sans MS"/>
                <a:cs typeface="Comic Sans MS"/>
                <a:sym typeface="Comic Sans MS"/>
              </a:rPr>
              <a:t>ORGULLOSO</a:t>
            </a:r>
            <a:endParaRPr b="1" i="0" sz="1600" u="none" cap="none" strike="noStrike">
              <a:solidFill>
                <a:srgbClr val="FD5E39"/>
              </a:solidFill>
              <a:latin typeface="Comic Sans MS"/>
              <a:ea typeface="Comic Sans MS"/>
              <a:cs typeface="Comic Sans MS"/>
              <a:sym typeface="Comic Sans MS"/>
            </a:endParaRPr>
          </a:p>
        </p:txBody>
      </p:sp>
      <p:sp>
        <p:nvSpPr>
          <p:cNvPr id="200" name="Google Shape;200;p10"/>
          <p:cNvSpPr txBox="1"/>
          <p:nvPr/>
        </p:nvSpPr>
        <p:spPr>
          <a:xfrm>
            <a:off x="64325" y="3148413"/>
            <a:ext cx="2116200" cy="413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700"/>
              <a:buFont typeface="Arial"/>
              <a:buNone/>
            </a:pPr>
            <a:r>
              <a:rPr b="1" i="0" lang="en" sz="1700" u="none" cap="none" strike="noStrike">
                <a:solidFill>
                  <a:srgbClr val="0000FF"/>
                </a:solidFill>
                <a:latin typeface="Comic Sans MS"/>
                <a:ea typeface="Comic Sans MS"/>
                <a:cs typeface="Comic Sans MS"/>
                <a:sym typeface="Comic Sans MS"/>
              </a:rPr>
              <a:t>D</a:t>
            </a:r>
            <a:r>
              <a:rPr b="1" lang="en" sz="1700">
                <a:solidFill>
                  <a:srgbClr val="0000FF"/>
                </a:solidFill>
                <a:latin typeface="Comic Sans MS"/>
                <a:ea typeface="Comic Sans MS"/>
                <a:cs typeface="Comic Sans MS"/>
                <a:sym typeface="Comic Sans MS"/>
              </a:rPr>
              <a:t>ECEPCIONADO</a:t>
            </a:r>
            <a:endParaRPr b="1" i="0" sz="1700" u="none" cap="none" strike="noStrike">
              <a:solidFill>
                <a:srgbClr val="0000FF"/>
              </a:solidFill>
              <a:latin typeface="Comic Sans MS"/>
              <a:ea typeface="Comic Sans MS"/>
              <a:cs typeface="Comic Sans MS"/>
              <a:sym typeface="Comic Sans MS"/>
            </a:endParaRPr>
          </a:p>
        </p:txBody>
      </p:sp>
      <p:pic>
        <p:nvPicPr>
          <p:cNvPr id="201" name="Google Shape;201;p10"/>
          <p:cNvPicPr preferRelativeResize="0"/>
          <p:nvPr/>
        </p:nvPicPr>
        <p:blipFill rotWithShape="1">
          <a:blip r:embed="rId3">
            <a:alphaModFix/>
          </a:blip>
          <a:srcRect b="0" l="0" r="0" t="0"/>
          <a:stretch/>
        </p:blipFill>
        <p:spPr>
          <a:xfrm>
            <a:off x="2047475" y="0"/>
            <a:ext cx="4855648" cy="5143499"/>
          </a:xfrm>
          <a:prstGeom prst="rect">
            <a:avLst/>
          </a:prstGeom>
          <a:noFill/>
          <a:ln>
            <a:noFill/>
          </a:ln>
        </p:spPr>
      </p:pic>
      <p:sp>
        <p:nvSpPr>
          <p:cNvPr id="202" name="Google Shape;202;p10"/>
          <p:cNvSpPr txBox="1"/>
          <p:nvPr/>
        </p:nvSpPr>
        <p:spPr>
          <a:xfrm rot="-1119236">
            <a:off x="6986406" y="4230055"/>
            <a:ext cx="1390021" cy="473965"/>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00FFFF"/>
                </a:solidFill>
                <a:latin typeface="Comic Sans MS"/>
                <a:ea typeface="Comic Sans MS"/>
                <a:cs typeface="Comic Sans MS"/>
                <a:sym typeface="Comic Sans MS"/>
              </a:rPr>
              <a:t>S</a:t>
            </a:r>
            <a:r>
              <a:rPr b="1" lang="en" sz="1700">
                <a:solidFill>
                  <a:srgbClr val="00FFFF"/>
                </a:solidFill>
                <a:latin typeface="Comic Sans MS"/>
                <a:ea typeface="Comic Sans MS"/>
                <a:cs typeface="Comic Sans MS"/>
                <a:sym typeface="Comic Sans MS"/>
              </a:rPr>
              <a:t>O</a:t>
            </a:r>
            <a:r>
              <a:rPr b="1" i="0" lang="en" sz="1700" u="none" cap="none" strike="noStrike">
                <a:solidFill>
                  <a:srgbClr val="00FFFF"/>
                </a:solidFill>
                <a:latin typeface="Comic Sans MS"/>
                <a:ea typeface="Comic Sans MS"/>
                <a:cs typeface="Comic Sans MS"/>
                <a:sym typeface="Comic Sans MS"/>
              </a:rPr>
              <a:t>RPRESA</a:t>
            </a:r>
            <a:endParaRPr b="1" i="0" sz="1700" u="none" cap="none" strike="noStrike">
              <a:solidFill>
                <a:srgbClr val="00FFFF"/>
              </a:solidFill>
              <a:latin typeface="Comic Sans MS"/>
              <a:ea typeface="Comic Sans MS"/>
              <a:cs typeface="Comic Sans MS"/>
              <a:sym typeface="Comic Sans MS"/>
            </a:endParaRPr>
          </a:p>
        </p:txBody>
      </p:sp>
      <p:sp>
        <p:nvSpPr>
          <p:cNvPr id="203" name="Google Shape;203;p10"/>
          <p:cNvSpPr txBox="1"/>
          <p:nvPr/>
        </p:nvSpPr>
        <p:spPr>
          <a:xfrm rot="796046">
            <a:off x="7774693" y="3841591"/>
            <a:ext cx="1572573" cy="413027"/>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3801F"/>
                </a:solidFill>
                <a:latin typeface="Comic Sans MS"/>
                <a:ea typeface="Comic Sans MS"/>
                <a:cs typeface="Comic Sans MS"/>
                <a:sym typeface="Comic Sans MS"/>
              </a:rPr>
              <a:t>ASCO</a:t>
            </a:r>
            <a:endParaRPr b="1" i="0" sz="1700" u="none" cap="none" strike="noStrike">
              <a:solidFill>
                <a:srgbClr val="F3801F"/>
              </a:solidFill>
              <a:latin typeface="Comic Sans MS"/>
              <a:ea typeface="Comic Sans MS"/>
              <a:cs typeface="Comic Sans MS"/>
              <a:sym typeface="Comic Sans MS"/>
            </a:endParaRPr>
          </a:p>
        </p:txBody>
      </p:sp>
      <p:sp>
        <p:nvSpPr>
          <p:cNvPr id="204" name="Google Shape;204;p10"/>
          <p:cNvSpPr txBox="1"/>
          <p:nvPr/>
        </p:nvSpPr>
        <p:spPr>
          <a:xfrm rot="-1312">
            <a:off x="7181287" y="3149405"/>
            <a:ext cx="1572600" cy="4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D966"/>
                </a:solidFill>
                <a:latin typeface="Comic Sans MS"/>
                <a:ea typeface="Comic Sans MS"/>
                <a:cs typeface="Comic Sans MS"/>
                <a:sym typeface="Comic Sans MS"/>
              </a:rPr>
              <a:t>FELICIDAD</a:t>
            </a:r>
            <a:endParaRPr b="1" i="0" sz="1700" u="none" cap="none" strike="noStrike">
              <a:solidFill>
                <a:srgbClr val="FFD966"/>
              </a:solidFill>
              <a:latin typeface="Comic Sans MS"/>
              <a:ea typeface="Comic Sans MS"/>
              <a:cs typeface="Comic Sans MS"/>
              <a:sym typeface="Comic Sans MS"/>
            </a:endParaRPr>
          </a:p>
        </p:txBody>
      </p:sp>
      <p:sp>
        <p:nvSpPr>
          <p:cNvPr id="205" name="Google Shape;205;p10"/>
          <p:cNvSpPr txBox="1"/>
          <p:nvPr/>
        </p:nvSpPr>
        <p:spPr>
          <a:xfrm rot="-1008">
            <a:off x="7959498" y="4647289"/>
            <a:ext cx="1022700" cy="413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00FF"/>
                </a:solidFill>
                <a:latin typeface="Comic Sans MS"/>
                <a:ea typeface="Comic Sans MS"/>
                <a:cs typeface="Comic Sans MS"/>
                <a:sym typeface="Comic Sans MS"/>
              </a:rPr>
              <a:t>ENOJO</a:t>
            </a:r>
            <a:endParaRPr b="1" i="0" sz="1700" u="none" cap="none" strike="noStrike">
              <a:solidFill>
                <a:srgbClr val="FF00FF"/>
              </a:solidFill>
              <a:latin typeface="Comic Sans MS"/>
              <a:ea typeface="Comic Sans MS"/>
              <a:cs typeface="Comic Sans MS"/>
              <a:sym typeface="Comic Sans MS"/>
            </a:endParaRPr>
          </a:p>
        </p:txBody>
      </p:sp>
      <p:sp>
        <p:nvSpPr>
          <p:cNvPr id="206" name="Google Shape;206;p10"/>
          <p:cNvSpPr txBox="1"/>
          <p:nvPr/>
        </p:nvSpPr>
        <p:spPr>
          <a:xfrm rot="1054806">
            <a:off x="6974602" y="1804484"/>
            <a:ext cx="1265400" cy="413484"/>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1175E6"/>
                </a:solidFill>
                <a:latin typeface="Comic Sans MS"/>
                <a:ea typeface="Comic Sans MS"/>
                <a:cs typeface="Comic Sans MS"/>
                <a:sym typeface="Comic Sans MS"/>
              </a:rPr>
              <a:t>E</a:t>
            </a:r>
            <a:r>
              <a:rPr b="1" i="0" lang="en" sz="1700" u="none" cap="none" strike="noStrike">
                <a:solidFill>
                  <a:srgbClr val="1175E6"/>
                </a:solidFill>
                <a:latin typeface="Comic Sans MS"/>
                <a:ea typeface="Comic Sans MS"/>
                <a:cs typeface="Comic Sans MS"/>
                <a:sym typeface="Comic Sans MS"/>
              </a:rPr>
              <a:t>STR</a:t>
            </a:r>
            <a:r>
              <a:rPr b="1" lang="en" sz="1700">
                <a:solidFill>
                  <a:srgbClr val="1175E6"/>
                </a:solidFill>
                <a:latin typeface="Comic Sans MS"/>
                <a:ea typeface="Comic Sans MS"/>
                <a:cs typeface="Comic Sans MS"/>
                <a:sym typeface="Comic Sans MS"/>
              </a:rPr>
              <a:t>É</a:t>
            </a:r>
            <a:r>
              <a:rPr b="1" i="0" lang="en" sz="1700" u="none" cap="none" strike="noStrike">
                <a:solidFill>
                  <a:srgbClr val="1175E6"/>
                </a:solidFill>
                <a:latin typeface="Comic Sans MS"/>
                <a:ea typeface="Comic Sans MS"/>
                <a:cs typeface="Comic Sans MS"/>
                <a:sym typeface="Comic Sans MS"/>
              </a:rPr>
              <a:t>S</a:t>
            </a:r>
            <a:endParaRPr b="1" i="0" sz="1700" u="none" cap="none" strike="noStrike">
              <a:solidFill>
                <a:srgbClr val="1175E6"/>
              </a:solidFill>
              <a:latin typeface="Comic Sans MS"/>
              <a:ea typeface="Comic Sans MS"/>
              <a:cs typeface="Comic Sans MS"/>
              <a:sym typeface="Comic Sans M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Which emotion are you feeling? Are you nervous, happy, angry, excited, or lonely? This song will help you figure out what emotion you are feeling. &#10;&#10;Subscribe to the Sesame Street Channel here: http://www.youtube.com/subscription_center?add_user=SesameStreet&#10;&#10;You can catch Sesame Street in the morning and the afternoon, weekdays on PBS.&#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11" name="Google Shape;211;p11" title="Sesame Street: A Song About Emotions">
            <a:hlinkClick r:id="rId3"/>
          </p:cNvPr>
          <p:cNvPicPr preferRelativeResize="0"/>
          <p:nvPr/>
        </p:nvPicPr>
        <p:blipFill rotWithShape="1">
          <a:blip r:embed="rId4">
            <a:alphaModFix/>
          </a:blip>
          <a:srcRect b="0" l="0" r="0" t="0"/>
          <a:stretch/>
        </p:blipFill>
        <p:spPr>
          <a:xfrm>
            <a:off x="282650" y="116375"/>
            <a:ext cx="4326650" cy="2693325"/>
          </a:xfrm>
          <a:prstGeom prst="rect">
            <a:avLst/>
          </a:prstGeom>
          <a:noFill/>
          <a:ln>
            <a:noFill/>
          </a:ln>
        </p:spPr>
      </p:pic>
      <p:pic>
        <p:nvPicPr>
          <p:cNvPr descr="Teaching kids about emotions can be tricky. Morgan explains emotions, how we can measure emotions, and three things we should remember when talking about emotions and feelings.&#10;&#10;1) Emotions come and go. We can have many emotions throughout the day.&#10;&#10;2) Emotions vary in degree. Sometimes emotions are super strong and other times they may be very mild. Our emotional intensity depends on the situation and how that makes us feel.&#10;&#10;3) There are no good or bad emotions, But, there are good and bad ways we handle our emotions. This is called manning our emotions.&#10;&#10;Subscribe, like, and follow. We will love you forever.&#10;&#10;WebSite:   http://rocketkidsonline.com&#10;FaceBook: http://facebook.com/rocketkidsonline&#10;Instagram: http://instagram.com/rocketkidsonline" id="212" name="Google Shape;212;p11" title="Know Your Emotions">
            <a:hlinkClick r:id="rId5"/>
          </p:cNvPr>
          <p:cNvPicPr preferRelativeResize="0"/>
          <p:nvPr/>
        </p:nvPicPr>
        <p:blipFill rotWithShape="1">
          <a:blip r:embed="rId6">
            <a:alphaModFix/>
          </a:blip>
          <a:srcRect b="0" l="0" r="0" t="0"/>
          <a:stretch/>
        </p:blipFill>
        <p:spPr>
          <a:xfrm>
            <a:off x="5062450" y="1828800"/>
            <a:ext cx="3981800" cy="3258600"/>
          </a:xfrm>
          <a:prstGeom prst="rect">
            <a:avLst/>
          </a:prstGeom>
          <a:noFill/>
          <a:ln>
            <a:noFill/>
          </a:ln>
        </p:spPr>
      </p:pic>
      <p:sp>
        <p:nvSpPr>
          <p:cNvPr id="213" name="Google Shape;213;p11"/>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1"/>
          <p:cNvSpPr txBox="1"/>
          <p:nvPr/>
        </p:nvSpPr>
        <p:spPr>
          <a:xfrm>
            <a:off x="1670850" y="3325100"/>
            <a:ext cx="2203200" cy="90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P</a:t>
            </a:r>
            <a:r>
              <a:rPr b="1" i="0" lang="en" sz="1800" u="none" cap="none" strike="noStrike">
                <a:solidFill>
                  <a:srgbClr val="FF5A00"/>
                </a:solidFill>
                <a:latin typeface="Arial"/>
                <a:ea typeface="Arial"/>
                <a:cs typeface="Arial"/>
                <a:sym typeface="Arial"/>
              </a:rPr>
              <a:t>r</a:t>
            </a:r>
            <a:r>
              <a:rPr b="1" i="0" lang="en" sz="1800" u="none" cap="none" strike="noStrike">
                <a:solidFill>
                  <a:srgbClr val="FFB500"/>
                </a:solidFill>
                <a:latin typeface="Arial"/>
                <a:ea typeface="Arial"/>
                <a:cs typeface="Arial"/>
                <a:sym typeface="Arial"/>
              </a:rPr>
              <a:t>e</a:t>
            </a:r>
            <a:r>
              <a:rPr b="1" i="0" lang="en" sz="1800" u="none" cap="none" strike="noStrike">
                <a:solidFill>
                  <a:srgbClr val="EDFF00"/>
                </a:solidFill>
                <a:latin typeface="Arial"/>
                <a:ea typeface="Arial"/>
                <a:cs typeface="Arial"/>
                <a:sym typeface="Arial"/>
              </a:rPr>
              <a:t> </a:t>
            </a:r>
            <a:r>
              <a:rPr b="1" i="0" lang="en" sz="1800" u="none" cap="none" strike="noStrike">
                <a:solidFill>
                  <a:srgbClr val="92FF00"/>
                </a:solidFill>
                <a:latin typeface="Arial"/>
                <a:ea typeface="Arial"/>
                <a:cs typeface="Arial"/>
                <a:sym typeface="Arial"/>
              </a:rPr>
              <a:t>K</a:t>
            </a:r>
            <a:r>
              <a:rPr b="1" i="0" lang="en" sz="1800" u="none" cap="none" strike="noStrike">
                <a:solidFill>
                  <a:srgbClr val="37FF00"/>
                </a:solidFill>
                <a:latin typeface="Arial"/>
                <a:ea typeface="Arial"/>
                <a:cs typeface="Arial"/>
                <a:sym typeface="Arial"/>
              </a:rPr>
              <a:t>-</a:t>
            </a:r>
            <a:r>
              <a:rPr b="1" i="0" lang="en" sz="1800" u="none" cap="none" strike="noStrike">
                <a:solidFill>
                  <a:srgbClr val="00FF23"/>
                </a:solidFill>
                <a:latin typeface="Arial"/>
                <a:ea typeface="Arial"/>
                <a:cs typeface="Arial"/>
                <a:sym typeface="Arial"/>
              </a:rPr>
              <a:t> </a:t>
            </a:r>
            <a:r>
              <a:rPr b="1" i="0" lang="en" sz="1800" u="none" cap="none" strike="noStrike">
                <a:solidFill>
                  <a:srgbClr val="00FF7D"/>
                </a:solidFill>
                <a:latin typeface="Arial"/>
                <a:ea typeface="Arial"/>
                <a:cs typeface="Arial"/>
                <a:sym typeface="Arial"/>
              </a:rPr>
              <a:t>2</a:t>
            </a:r>
            <a:r>
              <a:rPr b="1" i="0" lang="en" sz="1800" u="none" cap="none" strike="noStrike">
                <a:solidFill>
                  <a:srgbClr val="00FFD8"/>
                </a:solidFill>
                <a:latin typeface="Arial"/>
                <a:ea typeface="Arial"/>
                <a:cs typeface="Arial"/>
                <a:sym typeface="Arial"/>
              </a:rPr>
              <a:t>n</a:t>
            </a:r>
            <a:r>
              <a:rPr b="1" i="0" lang="en" sz="1800" u="none" cap="none" strike="noStrike">
                <a:solidFill>
                  <a:srgbClr val="00CAFF"/>
                </a:solidFill>
                <a:latin typeface="Arial"/>
                <a:ea typeface="Arial"/>
                <a:cs typeface="Arial"/>
                <a:sym typeface="Arial"/>
              </a:rPr>
              <a:t>d</a:t>
            </a:r>
            <a:r>
              <a:rPr b="1" i="0" lang="en" sz="1800" u="none" cap="none" strike="noStrike">
                <a:solidFill>
                  <a:srgbClr val="006FFF"/>
                </a:solidFill>
                <a:latin typeface="Arial"/>
                <a:ea typeface="Arial"/>
                <a:cs typeface="Arial"/>
                <a:sym typeface="Arial"/>
              </a:rPr>
              <a:t> </a:t>
            </a:r>
            <a:r>
              <a:rPr b="1" lang="en" sz="1800">
                <a:solidFill>
                  <a:srgbClr val="0014FF"/>
                </a:solidFill>
              </a:rPr>
              <a:t>G</a:t>
            </a:r>
            <a:r>
              <a:rPr b="1" i="0" lang="en" sz="1800" u="none" cap="none" strike="noStrike">
                <a:solidFill>
                  <a:srgbClr val="4600FF"/>
                </a:solidFill>
                <a:latin typeface="Arial"/>
                <a:ea typeface="Arial"/>
                <a:cs typeface="Arial"/>
                <a:sym typeface="Arial"/>
              </a:rPr>
              <a:t>r</a:t>
            </a:r>
            <a:r>
              <a:rPr b="1" i="0" lang="en" sz="1800" u="none" cap="none" strike="noStrike">
                <a:solidFill>
                  <a:srgbClr val="A000FF"/>
                </a:solidFill>
                <a:latin typeface="Arial"/>
                <a:ea typeface="Arial"/>
                <a:cs typeface="Arial"/>
                <a:sym typeface="Arial"/>
              </a:rPr>
              <a:t>a</a:t>
            </a:r>
            <a:r>
              <a:rPr b="1" i="0" lang="en" sz="1800" u="none" cap="none" strike="noStrike">
                <a:solidFill>
                  <a:srgbClr val="FB00FF"/>
                </a:solidFill>
                <a:latin typeface="Arial"/>
                <a:ea typeface="Arial"/>
                <a:cs typeface="Arial"/>
                <a:sym typeface="Arial"/>
              </a:rPr>
              <a:t>d</a:t>
            </a:r>
            <a:r>
              <a:rPr b="1" lang="en" sz="1800">
                <a:solidFill>
                  <a:srgbClr val="FF00A7"/>
                </a:solidFill>
              </a:rPr>
              <a:t>o</a:t>
            </a:r>
            <a:endParaRPr b="1" i="0" sz="1800" u="none" cap="none" strike="noStrike">
              <a:solidFill>
                <a:srgbClr val="FF00A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FE4353"/>
                </a:solidFill>
                <a:latin typeface="Arial"/>
                <a:ea typeface="Arial"/>
                <a:cs typeface="Arial"/>
                <a:sym typeface="Arial"/>
              </a:rPr>
              <a:t>A</a:t>
            </a:r>
            <a:r>
              <a:rPr b="1" i="0" lang="en" sz="1800" u="none" cap="none" strike="noStrike">
                <a:solidFill>
                  <a:srgbClr val="FD5C3A"/>
                </a:solidFill>
                <a:latin typeface="Arial"/>
                <a:ea typeface="Arial"/>
                <a:cs typeface="Arial"/>
                <a:sym typeface="Arial"/>
              </a:rPr>
              <a:t>pr</a:t>
            </a:r>
            <a:r>
              <a:rPr b="1" i="0" lang="en" sz="1800" u="none" cap="none" strike="noStrike">
                <a:solidFill>
                  <a:srgbClr val="EA9214"/>
                </a:solidFill>
                <a:latin typeface="Arial"/>
                <a:ea typeface="Arial"/>
                <a:cs typeface="Arial"/>
                <a:sym typeface="Arial"/>
              </a:rPr>
              <a:t>en</a:t>
            </a:r>
            <a:r>
              <a:rPr b="1" i="0" lang="en" sz="1800" u="none" cap="none" strike="noStrike">
                <a:solidFill>
                  <a:srgbClr val="C3C502"/>
                </a:solidFill>
                <a:latin typeface="Arial"/>
                <a:ea typeface="Arial"/>
                <a:cs typeface="Arial"/>
                <a:sym typeface="Arial"/>
              </a:rPr>
              <a:t>dem</a:t>
            </a:r>
            <a:r>
              <a:rPr b="1" i="0" lang="en" sz="1800" u="none" cap="none" strike="noStrike">
                <a:solidFill>
                  <a:srgbClr val="AADB01"/>
                </a:solidFill>
                <a:latin typeface="Arial"/>
                <a:ea typeface="Arial"/>
                <a:cs typeface="Arial"/>
                <a:sym typeface="Arial"/>
              </a:rPr>
              <a:t>os </a:t>
            </a:r>
            <a:r>
              <a:rPr b="1" i="0" lang="en" sz="1800" u="none" cap="none" strike="noStrike">
                <a:solidFill>
                  <a:srgbClr val="8FEB06"/>
                </a:solidFill>
                <a:latin typeface="Arial"/>
                <a:ea typeface="Arial"/>
                <a:cs typeface="Arial"/>
                <a:sym typeface="Arial"/>
              </a:rPr>
              <a:t>so</a:t>
            </a:r>
            <a:r>
              <a:rPr b="1" i="0" lang="en" sz="1800" u="none" cap="none" strike="noStrike">
                <a:solidFill>
                  <a:srgbClr val="18ED68"/>
                </a:solidFill>
                <a:latin typeface="Arial"/>
                <a:ea typeface="Arial"/>
                <a:cs typeface="Arial"/>
                <a:sym typeface="Arial"/>
              </a:rPr>
              <a:t>b</a:t>
            </a:r>
            <a:r>
              <a:rPr b="1" i="0" lang="en" sz="1800" u="none" cap="none" strike="noStrike">
                <a:solidFill>
                  <a:srgbClr val="0ADD84"/>
                </a:solidFill>
                <a:latin typeface="Arial"/>
                <a:ea typeface="Arial"/>
                <a:cs typeface="Arial"/>
                <a:sym typeface="Arial"/>
              </a:rPr>
              <a:t>re </a:t>
            </a:r>
            <a:r>
              <a:rPr b="1" i="0" lang="en" sz="1800" u="none" cap="none" strike="noStrike">
                <a:solidFill>
                  <a:srgbClr val="03C89F"/>
                </a:solidFill>
                <a:latin typeface="Arial"/>
                <a:ea typeface="Arial"/>
                <a:cs typeface="Arial"/>
                <a:sym typeface="Arial"/>
              </a:rPr>
              <a:t>nu</a:t>
            </a:r>
            <a:r>
              <a:rPr b="1" i="0" lang="en" sz="1800" u="none" cap="none" strike="noStrike">
                <a:solidFill>
                  <a:srgbClr val="01B0B9"/>
                </a:solidFill>
                <a:latin typeface="Arial"/>
                <a:ea typeface="Arial"/>
                <a:cs typeface="Arial"/>
                <a:sym typeface="Arial"/>
              </a:rPr>
              <a:t>es</a:t>
            </a:r>
            <a:r>
              <a:rPr b="1" i="0" lang="en" sz="1800" u="none" cap="none" strike="noStrike">
                <a:solidFill>
                  <a:srgbClr val="0E7AE3"/>
                </a:solidFill>
                <a:latin typeface="Arial"/>
                <a:ea typeface="Arial"/>
                <a:cs typeface="Arial"/>
                <a:sym typeface="Arial"/>
              </a:rPr>
              <a:t>t</a:t>
            </a:r>
            <a:r>
              <a:rPr b="1" i="0" lang="en" sz="1800" u="none" cap="none" strike="noStrike">
                <a:solidFill>
                  <a:srgbClr val="3145FB"/>
                </a:solidFill>
                <a:latin typeface="Arial"/>
                <a:ea typeface="Arial"/>
                <a:cs typeface="Arial"/>
                <a:sym typeface="Arial"/>
              </a:rPr>
              <a:t>ras</a:t>
            </a:r>
            <a:r>
              <a:rPr b="1" i="0" lang="en" sz="1800" u="none" cap="none" strike="noStrike">
                <a:solidFill>
                  <a:srgbClr val="482EFE"/>
                </a:solidFill>
                <a:latin typeface="Arial"/>
                <a:ea typeface="Arial"/>
                <a:cs typeface="Arial"/>
                <a:sym typeface="Arial"/>
              </a:rPr>
              <a:t> </a:t>
            </a:r>
            <a:r>
              <a:rPr b="1" i="0" lang="en" sz="1800" u="none" cap="none" strike="noStrike">
                <a:solidFill>
                  <a:srgbClr val="FE4353"/>
                </a:solidFill>
                <a:latin typeface="Arial"/>
                <a:ea typeface="Arial"/>
                <a:cs typeface="Arial"/>
                <a:sym typeface="Arial"/>
              </a:rPr>
              <a:t>E</a:t>
            </a:r>
            <a:r>
              <a:rPr b="1" i="0" lang="en" sz="1800" u="none" cap="none" strike="noStrike">
                <a:solidFill>
                  <a:srgbClr val="DFA30C"/>
                </a:solidFill>
                <a:latin typeface="Arial"/>
                <a:ea typeface="Arial"/>
                <a:cs typeface="Arial"/>
                <a:sym typeface="Arial"/>
              </a:rPr>
              <a:t>M</a:t>
            </a:r>
            <a:r>
              <a:rPr b="1" i="0" lang="en" sz="1800" u="none" cap="none" strike="noStrike">
                <a:solidFill>
                  <a:srgbClr val="88EF09"/>
                </a:solidFill>
                <a:latin typeface="Arial"/>
                <a:ea typeface="Arial"/>
                <a:cs typeface="Arial"/>
                <a:sym typeface="Arial"/>
              </a:rPr>
              <a:t>O</a:t>
            </a:r>
            <a:r>
              <a:rPr b="1" lang="en" sz="1800">
                <a:solidFill>
                  <a:srgbClr val="2CF94B"/>
                </a:solidFill>
              </a:rPr>
              <a:t>C</a:t>
            </a:r>
            <a:r>
              <a:rPr b="1" i="0" lang="en" sz="1800" u="none" cap="none" strike="noStrike">
                <a:solidFill>
                  <a:srgbClr val="01BCAC"/>
                </a:solidFill>
                <a:latin typeface="Arial"/>
                <a:ea typeface="Arial"/>
                <a:cs typeface="Arial"/>
                <a:sym typeface="Arial"/>
              </a:rPr>
              <a:t>I</a:t>
            </a:r>
            <a:r>
              <a:rPr b="1" i="0" lang="en" sz="1800" u="none" cap="none" strike="noStrike">
                <a:solidFill>
                  <a:srgbClr val="205CF3"/>
                </a:solidFill>
                <a:latin typeface="Arial"/>
                <a:ea typeface="Arial"/>
                <a:cs typeface="Arial"/>
                <a:sym typeface="Arial"/>
              </a:rPr>
              <a:t>O</a:t>
            </a:r>
            <a:r>
              <a:rPr b="1" i="0" lang="en" sz="1800" u="none" cap="none" strike="noStrike">
                <a:solidFill>
                  <a:srgbClr val="7710F6"/>
                </a:solidFill>
                <a:latin typeface="Arial"/>
                <a:ea typeface="Arial"/>
                <a:cs typeface="Arial"/>
                <a:sym typeface="Arial"/>
              </a:rPr>
              <a:t>NE</a:t>
            </a:r>
            <a:r>
              <a:rPr b="1" i="0" lang="en" sz="1800" u="none" cap="none" strike="noStrike">
                <a:solidFill>
                  <a:srgbClr val="D306B4"/>
                </a:solidFill>
                <a:latin typeface="Arial"/>
                <a:ea typeface="Arial"/>
                <a:cs typeface="Arial"/>
                <a:sym typeface="Arial"/>
              </a:rPr>
              <a:t>S</a:t>
            </a:r>
            <a:endParaRPr b="1" i="0" sz="1800" u="none" cap="none" strike="noStrike">
              <a:solidFill>
                <a:srgbClr val="FE435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15" name="Google Shape;215;p11"/>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1"/>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E4353"/>
                </a:solidFill>
                <a:latin typeface="Arial"/>
                <a:ea typeface="Arial"/>
                <a:cs typeface="Arial"/>
                <a:sym typeface="Arial"/>
              </a:rPr>
              <a:t>3</a:t>
            </a:r>
            <a:r>
              <a:rPr b="1" i="0" lang="en" sz="1800" u="none" cap="none" strike="noStrike">
                <a:solidFill>
                  <a:srgbClr val="FE5441"/>
                </a:solidFill>
                <a:latin typeface="Arial"/>
                <a:ea typeface="Arial"/>
                <a:cs typeface="Arial"/>
                <a:sym typeface="Arial"/>
              </a:rPr>
              <a:t>r</a:t>
            </a:r>
            <a:r>
              <a:rPr b="1" i="0" lang="en" sz="1800" u="none" cap="none" strike="noStrike">
                <a:solidFill>
                  <a:srgbClr val="FB6731"/>
                </a:solidFill>
                <a:latin typeface="Arial"/>
                <a:ea typeface="Arial"/>
                <a:cs typeface="Arial"/>
                <a:sym typeface="Arial"/>
              </a:rPr>
              <a:t>d</a:t>
            </a:r>
            <a:r>
              <a:rPr b="1" i="0" lang="en" sz="1800" u="none" cap="none" strike="noStrike">
                <a:solidFill>
                  <a:srgbClr val="F57A23"/>
                </a:solidFill>
                <a:latin typeface="Arial"/>
                <a:ea typeface="Arial"/>
                <a:cs typeface="Arial"/>
                <a:sym typeface="Arial"/>
              </a:rPr>
              <a:t> </a:t>
            </a:r>
            <a:r>
              <a:rPr b="1" i="0" lang="en" sz="1800" u="none" cap="none" strike="noStrike">
                <a:solidFill>
                  <a:srgbClr val="EC8E17"/>
                </a:solidFill>
                <a:latin typeface="Arial"/>
                <a:ea typeface="Arial"/>
                <a:cs typeface="Arial"/>
                <a:sym typeface="Arial"/>
              </a:rPr>
              <a:t>-</a:t>
            </a:r>
            <a:r>
              <a:rPr b="1" i="0" lang="en" sz="1800" u="none" cap="none" strike="noStrike">
                <a:solidFill>
                  <a:srgbClr val="E1A10D"/>
                </a:solidFill>
                <a:latin typeface="Arial"/>
                <a:ea typeface="Arial"/>
                <a:cs typeface="Arial"/>
                <a:sym typeface="Arial"/>
              </a:rPr>
              <a:t> </a:t>
            </a:r>
            <a:r>
              <a:rPr b="1" i="0" lang="en" sz="1800" u="none" cap="none" strike="noStrike">
                <a:solidFill>
                  <a:srgbClr val="D3B306"/>
                </a:solidFill>
                <a:latin typeface="Arial"/>
                <a:ea typeface="Arial"/>
                <a:cs typeface="Arial"/>
                <a:sym typeface="Arial"/>
              </a:rPr>
              <a:t>4</a:t>
            </a:r>
            <a:r>
              <a:rPr b="1" i="0" lang="en" sz="1800" u="none" cap="none" strike="noStrike">
                <a:solidFill>
                  <a:srgbClr val="C4C402"/>
                </a:solidFill>
                <a:latin typeface="Arial"/>
                <a:ea typeface="Arial"/>
                <a:cs typeface="Arial"/>
                <a:sym typeface="Arial"/>
              </a:rPr>
              <a:t>t</a:t>
            </a:r>
            <a:r>
              <a:rPr b="1" i="0" lang="en" sz="1800" u="none" cap="none" strike="noStrike">
                <a:solidFill>
                  <a:srgbClr val="B3D401"/>
                </a:solidFill>
                <a:latin typeface="Arial"/>
                <a:ea typeface="Arial"/>
                <a:cs typeface="Arial"/>
                <a:sym typeface="Arial"/>
              </a:rPr>
              <a:t>h</a:t>
            </a:r>
            <a:r>
              <a:rPr b="1" i="0" lang="en" sz="1800" u="none" cap="none" strike="noStrike">
                <a:solidFill>
                  <a:srgbClr val="A0E102"/>
                </a:solidFill>
                <a:latin typeface="Arial"/>
                <a:ea typeface="Arial"/>
                <a:cs typeface="Arial"/>
                <a:sym typeface="Arial"/>
              </a:rPr>
              <a:t> </a:t>
            </a:r>
            <a:r>
              <a:rPr b="1" lang="en" sz="1800">
                <a:solidFill>
                  <a:srgbClr val="8DED07"/>
                </a:solidFill>
              </a:rPr>
              <a:t>G</a:t>
            </a:r>
            <a:r>
              <a:rPr b="1" i="0" lang="en" sz="1800" u="none" cap="none" strike="noStrike">
                <a:solidFill>
                  <a:srgbClr val="7AF50E"/>
                </a:solidFill>
                <a:latin typeface="Arial"/>
                <a:ea typeface="Arial"/>
                <a:cs typeface="Arial"/>
                <a:sym typeface="Arial"/>
              </a:rPr>
              <a:t>r</a:t>
            </a:r>
            <a:r>
              <a:rPr b="1" i="0" lang="en" sz="1800" u="none" cap="none" strike="noStrike">
                <a:solidFill>
                  <a:srgbClr val="67FB19"/>
                </a:solidFill>
                <a:latin typeface="Arial"/>
                <a:ea typeface="Arial"/>
                <a:cs typeface="Arial"/>
                <a:sym typeface="Arial"/>
              </a:rPr>
              <a:t>a</a:t>
            </a:r>
            <a:r>
              <a:rPr b="1" i="0" lang="en" sz="1800" u="none" cap="none" strike="noStrike">
                <a:solidFill>
                  <a:srgbClr val="54FE25"/>
                </a:solidFill>
                <a:latin typeface="Arial"/>
                <a:ea typeface="Arial"/>
                <a:cs typeface="Arial"/>
                <a:sym typeface="Arial"/>
              </a:rPr>
              <a:t>d</a:t>
            </a:r>
            <a:r>
              <a:rPr b="1" lang="en" sz="1800">
                <a:solidFill>
                  <a:srgbClr val="42FE34"/>
                </a:solidFill>
              </a:rPr>
              <a:t>o</a:t>
            </a:r>
            <a:endParaRPr b="1" i="0" sz="1800" u="none" cap="none" strike="noStrike">
              <a:solidFill>
                <a:srgbClr val="32FB44"/>
              </a:solidFill>
              <a:latin typeface="Arial"/>
              <a:ea typeface="Arial"/>
              <a:cs typeface="Arial"/>
              <a:sym typeface="Arial"/>
            </a:endParaRPr>
          </a:p>
          <a:p>
            <a:pPr indent="0" lvl="0" marL="0" rtl="0" algn="ctr">
              <a:spcBef>
                <a:spcPts val="0"/>
              </a:spcBef>
              <a:spcAft>
                <a:spcPts val="0"/>
              </a:spcAft>
              <a:buClr>
                <a:schemeClr val="dk1"/>
              </a:buClr>
              <a:buSzPts val="1100"/>
              <a:buFont typeface="Arial"/>
              <a:buNone/>
            </a:pPr>
            <a:r>
              <a:rPr b="1" lang="en" sz="1800">
                <a:solidFill>
                  <a:srgbClr val="FE4353"/>
                </a:solidFill>
              </a:rPr>
              <a:t>A</a:t>
            </a:r>
            <a:r>
              <a:rPr b="1" lang="en" sz="1800">
                <a:solidFill>
                  <a:srgbClr val="FD5C3A"/>
                </a:solidFill>
              </a:rPr>
              <a:t>pr</a:t>
            </a:r>
            <a:r>
              <a:rPr b="1" lang="en" sz="1800">
                <a:solidFill>
                  <a:srgbClr val="EA9214"/>
                </a:solidFill>
              </a:rPr>
              <a:t>en</a:t>
            </a:r>
            <a:r>
              <a:rPr b="1" lang="en" sz="1800">
                <a:solidFill>
                  <a:srgbClr val="C3C502"/>
                </a:solidFill>
              </a:rPr>
              <a:t>dem</a:t>
            </a:r>
            <a:r>
              <a:rPr b="1" lang="en" sz="1800">
                <a:solidFill>
                  <a:srgbClr val="AADB01"/>
                </a:solidFill>
              </a:rPr>
              <a:t>os </a:t>
            </a:r>
            <a:r>
              <a:rPr b="1" lang="en" sz="1800">
                <a:solidFill>
                  <a:srgbClr val="8FEB06"/>
                </a:solidFill>
              </a:rPr>
              <a:t>so</a:t>
            </a:r>
            <a:r>
              <a:rPr b="1" lang="en" sz="1800">
                <a:solidFill>
                  <a:srgbClr val="18ED68"/>
                </a:solidFill>
              </a:rPr>
              <a:t>b</a:t>
            </a:r>
            <a:r>
              <a:rPr b="1" lang="en" sz="1800">
                <a:solidFill>
                  <a:srgbClr val="0ADD84"/>
                </a:solidFill>
              </a:rPr>
              <a:t>re </a:t>
            </a:r>
            <a:r>
              <a:rPr b="1" lang="en" sz="1800">
                <a:solidFill>
                  <a:srgbClr val="03C89F"/>
                </a:solidFill>
              </a:rPr>
              <a:t>nu</a:t>
            </a:r>
            <a:r>
              <a:rPr b="1" lang="en" sz="1800">
                <a:solidFill>
                  <a:srgbClr val="01B0B9"/>
                </a:solidFill>
              </a:rPr>
              <a:t>es</a:t>
            </a:r>
            <a:r>
              <a:rPr b="1" lang="en" sz="1800">
                <a:solidFill>
                  <a:srgbClr val="0E7AE3"/>
                </a:solidFill>
              </a:rPr>
              <a:t>t</a:t>
            </a:r>
            <a:r>
              <a:rPr b="1" lang="en" sz="1800">
                <a:solidFill>
                  <a:srgbClr val="3145FB"/>
                </a:solidFill>
              </a:rPr>
              <a:t>ras</a:t>
            </a:r>
            <a:r>
              <a:rPr b="1" lang="en" sz="1800">
                <a:solidFill>
                  <a:srgbClr val="482EFE"/>
                </a:solidFill>
              </a:rPr>
              <a:t> </a:t>
            </a:r>
            <a:r>
              <a:rPr b="1" lang="en" sz="1800">
                <a:solidFill>
                  <a:srgbClr val="FE4353"/>
                </a:solidFill>
              </a:rPr>
              <a:t>E</a:t>
            </a:r>
            <a:r>
              <a:rPr b="1" lang="en" sz="1800">
                <a:solidFill>
                  <a:srgbClr val="DFA30C"/>
                </a:solidFill>
              </a:rPr>
              <a:t>M</a:t>
            </a:r>
            <a:r>
              <a:rPr b="1" lang="en" sz="1800">
                <a:solidFill>
                  <a:srgbClr val="88EF09"/>
                </a:solidFill>
              </a:rPr>
              <a:t>O</a:t>
            </a:r>
            <a:r>
              <a:rPr b="1" lang="en" sz="1800">
                <a:solidFill>
                  <a:srgbClr val="2CF94B"/>
                </a:solidFill>
              </a:rPr>
              <a:t>C</a:t>
            </a:r>
            <a:r>
              <a:rPr b="1" lang="en" sz="1800">
                <a:solidFill>
                  <a:srgbClr val="01BCAC"/>
                </a:solidFill>
              </a:rPr>
              <a:t>I</a:t>
            </a:r>
            <a:r>
              <a:rPr b="1" lang="en" sz="1800">
                <a:solidFill>
                  <a:srgbClr val="205CF3"/>
                </a:solidFill>
              </a:rPr>
              <a:t>O</a:t>
            </a:r>
            <a:r>
              <a:rPr b="1" lang="en" sz="1800">
                <a:solidFill>
                  <a:srgbClr val="7710F6"/>
                </a:solidFill>
              </a:rPr>
              <a:t>NE</a:t>
            </a:r>
            <a:r>
              <a:rPr b="1" lang="en" sz="1800">
                <a:solidFill>
                  <a:srgbClr val="D306B4"/>
                </a:solidFill>
              </a:rPr>
              <a:t>S</a:t>
            </a:r>
            <a:endParaRPr b="1" i="0" sz="1800" u="none" cap="none" strike="noStrike">
              <a:solidFill>
                <a:srgbClr val="FE435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pic>
        <p:nvPicPr>
          <p:cNvPr descr="Bitmoji Image" id="221" name="Google Shape;221;p12"/>
          <p:cNvPicPr preferRelativeResize="0"/>
          <p:nvPr/>
        </p:nvPicPr>
        <p:blipFill rotWithShape="1">
          <a:blip r:embed="rId4">
            <a:alphaModFix/>
          </a:blip>
          <a:srcRect b="0" l="0" r="0" t="0"/>
          <a:stretch/>
        </p:blipFill>
        <p:spPr>
          <a:xfrm>
            <a:off x="111400" y="1335275"/>
            <a:ext cx="2121450" cy="2121450"/>
          </a:xfrm>
          <a:prstGeom prst="rect">
            <a:avLst/>
          </a:prstGeom>
          <a:noFill/>
          <a:ln>
            <a:noFill/>
          </a:ln>
        </p:spPr>
      </p:pic>
      <p:pic>
        <p:nvPicPr>
          <p:cNvPr descr="Bitmoji Image" id="222" name="Google Shape;222;p12"/>
          <p:cNvPicPr preferRelativeResize="0"/>
          <p:nvPr/>
        </p:nvPicPr>
        <p:blipFill rotWithShape="1">
          <a:blip r:embed="rId5">
            <a:alphaModFix/>
          </a:blip>
          <a:srcRect b="0" l="0" r="0" t="0"/>
          <a:stretch/>
        </p:blipFill>
        <p:spPr>
          <a:xfrm>
            <a:off x="2135425" y="1511025"/>
            <a:ext cx="1984085" cy="2121450"/>
          </a:xfrm>
          <a:prstGeom prst="rect">
            <a:avLst/>
          </a:prstGeom>
          <a:noFill/>
          <a:ln>
            <a:noFill/>
          </a:ln>
        </p:spPr>
      </p:pic>
      <p:pic>
        <p:nvPicPr>
          <p:cNvPr descr="Bitmoji Image" id="223" name="Google Shape;223;p12"/>
          <p:cNvPicPr preferRelativeResize="0"/>
          <p:nvPr/>
        </p:nvPicPr>
        <p:blipFill rotWithShape="1">
          <a:blip r:embed="rId6">
            <a:alphaModFix/>
          </a:blip>
          <a:srcRect b="0" l="0" r="0" t="0"/>
          <a:stretch/>
        </p:blipFill>
        <p:spPr>
          <a:xfrm>
            <a:off x="4071025" y="1414802"/>
            <a:ext cx="2259247" cy="2259225"/>
          </a:xfrm>
          <a:prstGeom prst="rect">
            <a:avLst/>
          </a:prstGeom>
          <a:noFill/>
          <a:ln>
            <a:noFill/>
          </a:ln>
        </p:spPr>
      </p:pic>
      <p:pic>
        <p:nvPicPr>
          <p:cNvPr descr="Bitmoji Image" id="224" name="Google Shape;224;p12"/>
          <p:cNvPicPr preferRelativeResize="0"/>
          <p:nvPr/>
        </p:nvPicPr>
        <p:blipFill rotWithShape="1">
          <a:blip r:embed="rId7">
            <a:alphaModFix/>
          </a:blip>
          <a:srcRect b="0" l="0" r="0" t="0"/>
          <a:stretch/>
        </p:blipFill>
        <p:spPr>
          <a:xfrm>
            <a:off x="6027850" y="1335275"/>
            <a:ext cx="2537600" cy="2259225"/>
          </a:xfrm>
          <a:prstGeom prst="rect">
            <a:avLst/>
          </a:prstGeom>
          <a:noFill/>
          <a:ln>
            <a:noFill/>
          </a:ln>
        </p:spPr>
      </p:pic>
      <p:sp>
        <p:nvSpPr>
          <p:cNvPr id="225" name="Google Shape;225;p12"/>
          <p:cNvSpPr txBox="1"/>
          <p:nvPr/>
        </p:nvSpPr>
        <p:spPr>
          <a:xfrm>
            <a:off x="184675" y="222825"/>
            <a:ext cx="8865600" cy="181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400"/>
              <a:buFont typeface="Arial"/>
              <a:buNone/>
            </a:pPr>
            <a:r>
              <a:rPr b="0" i="0" lang="en" sz="4400" u="none" cap="none" strike="noStrike">
                <a:solidFill>
                  <a:srgbClr val="ED178D"/>
                </a:solidFill>
                <a:latin typeface="Comic Sans MS"/>
                <a:ea typeface="Comic Sans MS"/>
                <a:cs typeface="Comic Sans MS"/>
                <a:sym typeface="Comic Sans MS"/>
              </a:rPr>
              <a:t>¿</a:t>
            </a:r>
            <a:r>
              <a:rPr lang="en" sz="4400">
                <a:solidFill>
                  <a:srgbClr val="ED178D"/>
                </a:solidFill>
                <a:latin typeface="Comic Sans MS"/>
                <a:ea typeface="Comic Sans MS"/>
                <a:cs typeface="Comic Sans MS"/>
                <a:sym typeface="Comic Sans MS"/>
              </a:rPr>
              <a:t>Cómo</a:t>
            </a:r>
            <a:r>
              <a:rPr b="0" i="0" lang="en" sz="4400" u="none" cap="none" strike="noStrike">
                <a:solidFill>
                  <a:srgbClr val="ED178D"/>
                </a:solidFill>
                <a:latin typeface="Comic Sans MS"/>
                <a:ea typeface="Comic Sans MS"/>
                <a:cs typeface="Comic Sans MS"/>
                <a:sym typeface="Comic Sans MS"/>
              </a:rPr>
              <a:t> te sientes hoy? </a:t>
            </a:r>
            <a:endParaRPr b="0" i="0" sz="4400" u="none" cap="none" strike="noStrike">
              <a:solidFill>
                <a:srgbClr val="ED178D"/>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rgbClr val="ED178D"/>
              </a:solidFill>
              <a:latin typeface="Comic Sans MS"/>
              <a:ea typeface="Comic Sans MS"/>
              <a:cs typeface="Comic Sans MS"/>
              <a:sym typeface="Comic Sans MS"/>
            </a:endParaRPr>
          </a:p>
          <a:p>
            <a:pPr indent="0" lvl="0" marL="0" marR="0" rtl="0" algn="ctr">
              <a:lnSpc>
                <a:spcPct val="50000"/>
              </a:lnSpc>
              <a:spcBef>
                <a:spcPts val="0"/>
              </a:spcBef>
              <a:spcAft>
                <a:spcPts val="0"/>
              </a:spcAft>
              <a:buClr>
                <a:srgbClr val="000000"/>
              </a:buClr>
              <a:buSzPts val="1800"/>
              <a:buFont typeface="Arial"/>
              <a:buNone/>
            </a:pPr>
            <a:r>
              <a:rPr b="1" lang="en" sz="1800">
                <a:solidFill>
                  <a:srgbClr val="7A0EF5"/>
                </a:solidFill>
                <a:latin typeface="Comic Sans MS"/>
                <a:ea typeface="Comic Sans MS"/>
                <a:cs typeface="Comic Sans MS"/>
                <a:sym typeface="Comic Sans MS"/>
              </a:rPr>
              <a:t>Comparta con un adulto </a:t>
            </a:r>
            <a:r>
              <a:rPr b="1" lang="en" sz="1800">
                <a:solidFill>
                  <a:srgbClr val="7A0EF5"/>
                </a:solidFill>
                <a:latin typeface="Comic Sans MS"/>
                <a:ea typeface="Comic Sans MS"/>
                <a:cs typeface="Comic Sans MS"/>
                <a:sym typeface="Comic Sans MS"/>
              </a:rPr>
              <a:t>cómo</a:t>
            </a:r>
            <a:r>
              <a:rPr b="1" lang="en" sz="1800">
                <a:solidFill>
                  <a:srgbClr val="7A0EF5"/>
                </a:solidFill>
                <a:latin typeface="Comic Sans MS"/>
                <a:ea typeface="Comic Sans MS"/>
                <a:cs typeface="Comic Sans MS"/>
                <a:sym typeface="Comic Sans MS"/>
              </a:rPr>
              <a:t> se siente.</a:t>
            </a:r>
            <a:endParaRPr b="1" sz="1800">
              <a:solidFill>
                <a:srgbClr val="7A0EF5"/>
              </a:solidFill>
              <a:latin typeface="Comic Sans MS"/>
              <a:ea typeface="Comic Sans MS"/>
              <a:cs typeface="Comic Sans MS"/>
              <a:sym typeface="Comic Sans MS"/>
            </a:endParaRPr>
          </a:p>
          <a:p>
            <a:pPr indent="0" lvl="0" marL="0" marR="0" rtl="0" algn="ctr">
              <a:lnSpc>
                <a:spcPct val="50000"/>
              </a:lnSpc>
              <a:spcBef>
                <a:spcPts val="0"/>
              </a:spcBef>
              <a:spcAft>
                <a:spcPts val="0"/>
              </a:spcAft>
              <a:buClr>
                <a:srgbClr val="000000"/>
              </a:buClr>
              <a:buSzPts val="1800"/>
              <a:buFont typeface="Arial"/>
              <a:buNone/>
            </a:pPr>
            <a:r>
              <a:t/>
            </a:r>
            <a:endParaRPr b="1" sz="1800">
              <a:solidFill>
                <a:srgbClr val="7A0EF5"/>
              </a:solidFill>
              <a:latin typeface="Comic Sans MS"/>
              <a:ea typeface="Comic Sans MS"/>
              <a:cs typeface="Comic Sans MS"/>
              <a:sym typeface="Comic Sans MS"/>
            </a:endParaRPr>
          </a:p>
          <a:p>
            <a:pPr indent="0" lvl="0" marL="0" marR="0" rtl="0" algn="ctr">
              <a:lnSpc>
                <a:spcPct val="50000"/>
              </a:lnSpc>
              <a:spcBef>
                <a:spcPts val="0"/>
              </a:spcBef>
              <a:spcAft>
                <a:spcPts val="0"/>
              </a:spcAft>
              <a:buClr>
                <a:srgbClr val="000000"/>
              </a:buClr>
              <a:buSzPts val="1800"/>
              <a:buFont typeface="Arial"/>
              <a:buNone/>
            </a:pPr>
            <a:r>
              <a:rPr b="1" lang="en" sz="1800">
                <a:solidFill>
                  <a:srgbClr val="7A0EF5"/>
                </a:solidFill>
                <a:latin typeface="Comic Sans MS"/>
                <a:ea typeface="Comic Sans MS"/>
                <a:cs typeface="Comic Sans MS"/>
                <a:sym typeface="Comic Sans MS"/>
              </a:rPr>
              <a:t>Puedes </a:t>
            </a:r>
            <a:r>
              <a:rPr b="1" lang="en" sz="1800">
                <a:solidFill>
                  <a:srgbClr val="7A0EF5"/>
                </a:solidFill>
                <a:latin typeface="Comic Sans MS"/>
                <a:ea typeface="Comic Sans MS"/>
                <a:cs typeface="Comic Sans MS"/>
                <a:sym typeface="Comic Sans MS"/>
              </a:rPr>
              <a:t>escribir</a:t>
            </a:r>
            <a:r>
              <a:rPr b="1" lang="en" sz="1800">
                <a:solidFill>
                  <a:srgbClr val="7A0EF5"/>
                </a:solidFill>
                <a:latin typeface="Comic Sans MS"/>
                <a:ea typeface="Comic Sans MS"/>
                <a:cs typeface="Comic Sans MS"/>
                <a:sym typeface="Comic Sans MS"/>
              </a:rPr>
              <a:t>, dibujar, o hablar sobre tus sentimientos.</a:t>
            </a:r>
            <a:endParaRPr b="0" i="0" sz="5200" u="none" cap="none" strike="noStrike">
              <a:solidFill>
                <a:srgbClr val="7A0EF5"/>
              </a:solidFill>
              <a:latin typeface="Comic Sans MS"/>
              <a:ea typeface="Comic Sans MS"/>
              <a:cs typeface="Comic Sans MS"/>
              <a:sym typeface="Comic Sans MS"/>
            </a:endParaRPr>
          </a:p>
        </p:txBody>
      </p:sp>
      <p:sp>
        <p:nvSpPr>
          <p:cNvPr id="226" name="Google Shape;226;p12"/>
          <p:cNvSpPr txBox="1"/>
          <p:nvPr/>
        </p:nvSpPr>
        <p:spPr>
          <a:xfrm>
            <a:off x="357325" y="3632475"/>
            <a:ext cx="16080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Contento</a:t>
            </a:r>
            <a:r>
              <a:rPr b="1" i="0" lang="en" sz="2400" u="none" cap="none" strike="noStrike">
                <a:solidFill>
                  <a:srgbClr val="000000"/>
                </a:solidFill>
                <a:latin typeface="Arial"/>
                <a:ea typeface="Arial"/>
                <a:cs typeface="Arial"/>
                <a:sym typeface="Arial"/>
              </a:rPr>
              <a:t> </a:t>
            </a:r>
            <a:endParaRPr b="1" i="0" sz="2400" u="none" cap="none" strike="noStrike">
              <a:solidFill>
                <a:srgbClr val="000000"/>
              </a:solidFill>
              <a:latin typeface="Arial"/>
              <a:ea typeface="Arial"/>
              <a:cs typeface="Arial"/>
              <a:sym typeface="Arial"/>
            </a:endParaRPr>
          </a:p>
        </p:txBody>
      </p:sp>
      <p:sp>
        <p:nvSpPr>
          <p:cNvPr id="227" name="Google Shape;227;p12"/>
          <p:cNvSpPr txBox="1"/>
          <p:nvPr/>
        </p:nvSpPr>
        <p:spPr>
          <a:xfrm>
            <a:off x="2543900" y="3632475"/>
            <a:ext cx="1461900" cy="21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Enojado</a:t>
            </a:r>
            <a:endParaRPr b="1" i="0" sz="2400" u="none" cap="none" strike="noStrike">
              <a:solidFill>
                <a:srgbClr val="000000"/>
              </a:solidFill>
              <a:latin typeface="Arial"/>
              <a:ea typeface="Arial"/>
              <a:cs typeface="Arial"/>
              <a:sym typeface="Arial"/>
            </a:endParaRPr>
          </a:p>
        </p:txBody>
      </p:sp>
      <p:sp>
        <p:nvSpPr>
          <p:cNvPr id="228" name="Google Shape;228;p12"/>
          <p:cNvSpPr txBox="1"/>
          <p:nvPr/>
        </p:nvSpPr>
        <p:spPr>
          <a:xfrm>
            <a:off x="4775575" y="3632475"/>
            <a:ext cx="11109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Triste</a:t>
            </a:r>
            <a:endParaRPr b="1" i="0" sz="3400" u="none" cap="none" strike="noStrike">
              <a:solidFill>
                <a:srgbClr val="000000"/>
              </a:solidFill>
              <a:latin typeface="Arial"/>
              <a:ea typeface="Arial"/>
              <a:cs typeface="Arial"/>
              <a:sym typeface="Arial"/>
            </a:endParaRPr>
          </a:p>
        </p:txBody>
      </p:sp>
      <p:sp>
        <p:nvSpPr>
          <p:cNvPr id="229" name="Google Shape;229;p12"/>
          <p:cNvSpPr txBox="1"/>
          <p:nvPr/>
        </p:nvSpPr>
        <p:spPr>
          <a:xfrm>
            <a:off x="6656250" y="3674025"/>
            <a:ext cx="1461900" cy="408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1" lang="en" sz="2400"/>
              <a:t>Enfermo</a:t>
            </a:r>
            <a:endParaRPr b="1" i="0" sz="3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13"/>
          <p:cNvPicPr preferRelativeResize="0"/>
          <p:nvPr/>
        </p:nvPicPr>
        <p:blipFill rotWithShape="1">
          <a:blip r:embed="rId3">
            <a:alphaModFix/>
          </a:blip>
          <a:srcRect b="0" l="0" r="0" t="0"/>
          <a:stretch/>
        </p:blipFill>
        <p:spPr>
          <a:xfrm>
            <a:off x="1781488" y="803800"/>
            <a:ext cx="5840125" cy="4129101"/>
          </a:xfrm>
          <a:prstGeom prst="rect">
            <a:avLst/>
          </a:prstGeom>
          <a:noFill/>
          <a:ln>
            <a:noFill/>
          </a:ln>
        </p:spPr>
      </p:pic>
      <p:sp>
        <p:nvSpPr>
          <p:cNvPr id="235" name="Google Shape;235;p13"/>
          <p:cNvSpPr txBox="1"/>
          <p:nvPr/>
        </p:nvSpPr>
        <p:spPr>
          <a:xfrm>
            <a:off x="1875225" y="101125"/>
            <a:ext cx="5486400" cy="664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2</a:t>
            </a:r>
            <a:endParaRPr b="0" i="0" sz="1400" u="none" cap="none" strike="noStrike">
              <a:solidFill>
                <a:srgbClr val="000000"/>
              </a:solidFill>
              <a:latin typeface="Arial"/>
              <a:ea typeface="Arial"/>
              <a:cs typeface="Arial"/>
              <a:sym typeface="Arial"/>
            </a:endParaRPr>
          </a:p>
        </p:txBody>
      </p:sp>
      <p:sp>
        <p:nvSpPr>
          <p:cNvPr id="236" name="Google Shape;236;p13"/>
          <p:cNvSpPr txBox="1"/>
          <p:nvPr/>
        </p:nvSpPr>
        <p:spPr>
          <a:xfrm>
            <a:off x="2743050" y="2350775"/>
            <a:ext cx="3980100" cy="470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300"/>
              <a:t>AUTOGESTIÓN</a:t>
            </a:r>
            <a:endParaRPr b="1" sz="23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14"/>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 sz="2200">
                <a:solidFill>
                  <a:srgbClr val="FF0000"/>
                </a:solidFill>
                <a:latin typeface="Comic Sans MS"/>
                <a:ea typeface="Comic Sans MS"/>
                <a:cs typeface="Comic Sans MS"/>
                <a:sym typeface="Comic Sans MS"/>
              </a:rPr>
              <a:t>¿Qué</a:t>
            </a:r>
            <a:r>
              <a:rPr b="1" lang="en" sz="2200">
                <a:solidFill>
                  <a:srgbClr val="FFFC00"/>
                </a:solidFill>
                <a:latin typeface="Comic Sans MS"/>
                <a:ea typeface="Comic Sans MS"/>
                <a:cs typeface="Comic Sans MS"/>
                <a:sym typeface="Comic Sans MS"/>
              </a:rPr>
              <a:t> </a:t>
            </a:r>
            <a:r>
              <a:rPr b="1" lang="en" sz="2200">
                <a:solidFill>
                  <a:srgbClr val="C2FF00"/>
                </a:solidFill>
                <a:latin typeface="Comic Sans MS"/>
                <a:ea typeface="Comic Sans MS"/>
                <a:cs typeface="Comic Sans MS"/>
                <a:sym typeface="Comic Sans MS"/>
              </a:rPr>
              <a:t>e</a:t>
            </a:r>
            <a:r>
              <a:rPr b="1" lang="en" sz="2200">
                <a:solidFill>
                  <a:srgbClr val="82FF00"/>
                </a:solidFill>
                <a:latin typeface="Comic Sans MS"/>
                <a:ea typeface="Comic Sans MS"/>
                <a:cs typeface="Comic Sans MS"/>
                <a:sym typeface="Comic Sans MS"/>
              </a:rPr>
              <a:t>s</a:t>
            </a:r>
            <a:r>
              <a:rPr b="1" lang="en" sz="2200">
                <a:solidFill>
                  <a:srgbClr val="43FF00"/>
                </a:solidFill>
                <a:latin typeface="Comic Sans MS"/>
                <a:ea typeface="Comic Sans MS"/>
                <a:cs typeface="Comic Sans MS"/>
                <a:sym typeface="Comic Sans MS"/>
              </a:rPr>
              <a:t> </a:t>
            </a:r>
            <a:r>
              <a:rPr b="1" lang="en" sz="2200">
                <a:solidFill>
                  <a:srgbClr val="04FF00"/>
                </a:solidFill>
                <a:latin typeface="Comic Sans MS"/>
                <a:ea typeface="Comic Sans MS"/>
                <a:cs typeface="Comic Sans MS"/>
                <a:sym typeface="Comic Sans MS"/>
              </a:rPr>
              <a:t>Au</a:t>
            </a:r>
            <a:r>
              <a:rPr b="1" lang="en" sz="2200">
                <a:solidFill>
                  <a:srgbClr val="00FFB9"/>
                </a:solidFill>
                <a:latin typeface="Comic Sans MS"/>
                <a:ea typeface="Comic Sans MS"/>
                <a:cs typeface="Comic Sans MS"/>
                <a:sym typeface="Comic Sans MS"/>
              </a:rPr>
              <a:t>t</a:t>
            </a:r>
            <a:r>
              <a:rPr b="1" lang="en" sz="2200">
                <a:solidFill>
                  <a:srgbClr val="00FFF8"/>
                </a:solidFill>
                <a:latin typeface="Comic Sans MS"/>
                <a:ea typeface="Comic Sans MS"/>
                <a:cs typeface="Comic Sans MS"/>
                <a:sym typeface="Comic Sans MS"/>
              </a:rPr>
              <a:t>o</a:t>
            </a:r>
            <a:r>
              <a:rPr b="1" lang="en" sz="2200">
                <a:solidFill>
                  <a:srgbClr val="0087FF"/>
                </a:solidFill>
                <a:latin typeface="Comic Sans MS"/>
                <a:ea typeface="Comic Sans MS"/>
                <a:cs typeface="Comic Sans MS"/>
                <a:sym typeface="Comic Sans MS"/>
              </a:rPr>
              <a:t>g</a:t>
            </a:r>
            <a:r>
              <a:rPr b="1" lang="en" sz="2200">
                <a:solidFill>
                  <a:srgbClr val="0008FF"/>
                </a:solidFill>
                <a:latin typeface="Comic Sans MS"/>
                <a:ea typeface="Comic Sans MS"/>
                <a:cs typeface="Comic Sans MS"/>
                <a:sym typeface="Comic Sans MS"/>
              </a:rPr>
              <a:t>e</a:t>
            </a:r>
            <a:r>
              <a:rPr b="1" lang="en" sz="2200">
                <a:solidFill>
                  <a:srgbClr val="7500FF"/>
                </a:solidFill>
                <a:latin typeface="Comic Sans MS"/>
                <a:ea typeface="Comic Sans MS"/>
                <a:cs typeface="Comic Sans MS"/>
                <a:sym typeface="Comic Sans MS"/>
              </a:rPr>
              <a:t>s</a:t>
            </a:r>
            <a:r>
              <a:rPr b="1" lang="en" sz="2200">
                <a:solidFill>
                  <a:srgbClr val="B400FF"/>
                </a:solidFill>
                <a:latin typeface="Comic Sans MS"/>
                <a:ea typeface="Comic Sans MS"/>
                <a:cs typeface="Comic Sans MS"/>
                <a:sym typeface="Comic Sans MS"/>
              </a:rPr>
              <a:t>t</a:t>
            </a:r>
            <a:r>
              <a:rPr b="1" lang="en" sz="2200">
                <a:solidFill>
                  <a:srgbClr val="F300FF"/>
                </a:solidFill>
                <a:latin typeface="Comic Sans MS"/>
                <a:ea typeface="Comic Sans MS"/>
                <a:cs typeface="Comic Sans MS"/>
                <a:sym typeface="Comic Sans MS"/>
              </a:rPr>
              <a:t>i</a:t>
            </a:r>
            <a:r>
              <a:rPr b="1" lang="en" sz="2200">
                <a:solidFill>
                  <a:srgbClr val="FF008B"/>
                </a:solidFill>
                <a:latin typeface="Comic Sans MS"/>
                <a:ea typeface="Comic Sans MS"/>
                <a:cs typeface="Comic Sans MS"/>
                <a:sym typeface="Comic Sans MS"/>
              </a:rPr>
              <a:t>ón?</a:t>
            </a:r>
            <a:endParaRPr b="1" i="0" sz="2200" u="none" cap="none" strike="noStrike">
              <a:solidFill>
                <a:srgbClr val="FF008B"/>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4"/>
          <p:cNvSpPr txBox="1"/>
          <p:nvPr/>
        </p:nvSpPr>
        <p:spPr>
          <a:xfrm>
            <a:off x="237225" y="885750"/>
            <a:ext cx="86823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Comic Sans MS"/>
                <a:ea typeface="Comic Sans MS"/>
                <a:cs typeface="Comic Sans MS"/>
                <a:sym typeface="Comic Sans MS"/>
              </a:rPr>
              <a:t>Controle sus emociones, pensamientos</a:t>
            </a:r>
            <a:r>
              <a:rPr b="1" lang="en" sz="1600">
                <a:solidFill>
                  <a:srgbClr val="FFFFFF"/>
                </a:solidFill>
                <a:latin typeface="Comic Sans MS"/>
                <a:ea typeface="Comic Sans MS"/>
                <a:cs typeface="Comic Sans MS"/>
                <a:sym typeface="Comic Sans MS"/>
              </a:rPr>
              <a:t> y comportamientos para evitar situaciones explosivas</a:t>
            </a:r>
            <a:r>
              <a:rPr b="1" i="0" lang="en" sz="1600" u="none" cap="none" strike="noStrike">
                <a:solidFill>
                  <a:srgbClr val="FFFFFF"/>
                </a:solidFill>
                <a:latin typeface="Comic Sans MS"/>
                <a:ea typeface="Comic Sans MS"/>
                <a:cs typeface="Comic Sans MS"/>
                <a:sym typeface="Comic Sans MS"/>
              </a:rPr>
              <a:t>.</a:t>
            </a:r>
            <a:endParaRPr b="1" i="0" sz="1600" u="none" cap="none" strike="noStrike">
              <a:solidFill>
                <a:srgbClr val="FFFFFF"/>
              </a:solidFill>
              <a:latin typeface="Comic Sans MS"/>
              <a:ea typeface="Comic Sans MS"/>
              <a:cs typeface="Comic Sans MS"/>
              <a:sym typeface="Comic Sans MS"/>
            </a:endParaRPr>
          </a:p>
        </p:txBody>
      </p:sp>
      <p:sp>
        <p:nvSpPr>
          <p:cNvPr id="243" name="Google Shape;243;p14"/>
          <p:cNvSpPr txBox="1"/>
          <p:nvPr/>
        </p:nvSpPr>
        <p:spPr>
          <a:xfrm>
            <a:off x="237175" y="1762350"/>
            <a:ext cx="8682300" cy="3990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Comprender </a:t>
            </a:r>
            <a:r>
              <a:rPr b="1" lang="en" sz="1600">
                <a:solidFill>
                  <a:srgbClr val="FFFFFF"/>
                </a:solidFill>
                <a:latin typeface="Comic Sans MS"/>
                <a:ea typeface="Comic Sans MS"/>
                <a:cs typeface="Comic Sans MS"/>
                <a:sym typeface="Comic Sans MS"/>
              </a:rPr>
              <a:t>cómo</a:t>
            </a:r>
            <a:r>
              <a:rPr b="1" lang="en" sz="1600">
                <a:solidFill>
                  <a:srgbClr val="FFFFFF"/>
                </a:solidFill>
                <a:latin typeface="Comic Sans MS"/>
                <a:ea typeface="Comic Sans MS"/>
                <a:cs typeface="Comic Sans MS"/>
                <a:sym typeface="Comic Sans MS"/>
              </a:rPr>
              <a:t> manejar el </a:t>
            </a:r>
            <a:r>
              <a:rPr b="1" lang="en" sz="1600">
                <a:solidFill>
                  <a:srgbClr val="FFFFFF"/>
                </a:solidFill>
                <a:latin typeface="Comic Sans MS"/>
                <a:ea typeface="Comic Sans MS"/>
                <a:cs typeface="Comic Sans MS"/>
                <a:sym typeface="Comic Sans MS"/>
              </a:rPr>
              <a:t>estrés</a:t>
            </a:r>
            <a:r>
              <a:rPr b="1" lang="en" sz="1600">
                <a:solidFill>
                  <a:srgbClr val="FFFFFF"/>
                </a:solidFill>
                <a:latin typeface="Comic Sans MS"/>
                <a:ea typeface="Comic Sans MS"/>
                <a:cs typeface="Comic Sans MS"/>
                <a:sym typeface="Comic Sans MS"/>
              </a:rPr>
              <a:t> y la ansiedad</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FFFFF"/>
              </a:solidFill>
              <a:latin typeface="Comic Sans MS"/>
              <a:ea typeface="Comic Sans MS"/>
              <a:cs typeface="Comic Sans MS"/>
              <a:sym typeface="Comic Sans MS"/>
            </a:endParaRPr>
          </a:p>
        </p:txBody>
      </p:sp>
      <p:sp>
        <p:nvSpPr>
          <p:cNvPr id="244" name="Google Shape;244;p14"/>
          <p:cNvSpPr txBox="1"/>
          <p:nvPr/>
        </p:nvSpPr>
        <p:spPr>
          <a:xfrm>
            <a:off x="237375" y="2311050"/>
            <a:ext cx="8682300" cy="80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sz="1600">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Haz lo correcto incluso si no tienes ganas de hacerlo</a:t>
            </a:r>
            <a:r>
              <a:rPr b="1" i="0" lang="en" sz="1600" u="none" cap="none" strike="noStrike">
                <a:solidFill>
                  <a:srgbClr val="FFFFFF"/>
                </a:solidFill>
                <a:latin typeface="Comic Sans MS"/>
                <a:ea typeface="Comic Sans MS"/>
                <a:cs typeface="Comic Sans MS"/>
                <a:sym typeface="Comic Sans MS"/>
              </a:rPr>
              <a:t>.  </a:t>
            </a:r>
            <a:r>
              <a:rPr b="1" i="0" lang="en" sz="1600" u="none" cap="none" strike="noStrike">
                <a:solidFill>
                  <a:srgbClr val="FE4353"/>
                </a:solidFill>
                <a:latin typeface="Comic Sans MS"/>
                <a:ea typeface="Comic Sans MS"/>
                <a:cs typeface="Comic Sans MS"/>
                <a:sym typeface="Comic Sans MS"/>
              </a:rPr>
              <a:t> </a:t>
            </a:r>
            <a:endParaRPr b="1" i="0" sz="1600" u="none" cap="none" strike="noStrike">
              <a:solidFill>
                <a:srgbClr val="FE4A4C"/>
              </a:solidFill>
              <a:latin typeface="Comic Sans MS"/>
              <a:ea typeface="Comic Sans MS"/>
              <a:cs typeface="Comic Sans MS"/>
              <a:sym typeface="Comic Sans MS"/>
            </a:endParaRPr>
          </a:p>
        </p:txBody>
      </p:sp>
      <p:sp>
        <p:nvSpPr>
          <p:cNvPr id="245" name="Google Shape;245;p14"/>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Mantenga las cosas en orden, juntas, limpias y </a:t>
            </a:r>
            <a:r>
              <a:rPr b="1" lang="en" sz="1600">
                <a:solidFill>
                  <a:srgbClr val="FFFFFF"/>
                </a:solidFill>
                <a:latin typeface="Comic Sans MS"/>
                <a:ea typeface="Comic Sans MS"/>
                <a:cs typeface="Comic Sans MS"/>
                <a:sym typeface="Comic Sans MS"/>
              </a:rPr>
              <a:t>fáciles</a:t>
            </a:r>
            <a:r>
              <a:rPr b="1" lang="en" sz="1600">
                <a:solidFill>
                  <a:srgbClr val="FFFFFF"/>
                </a:solidFill>
                <a:latin typeface="Comic Sans MS"/>
                <a:ea typeface="Comic Sans MS"/>
                <a:cs typeface="Comic Sans MS"/>
                <a:sym typeface="Comic Sans MS"/>
              </a:rPr>
              <a:t> de </a:t>
            </a:r>
            <a:r>
              <a:rPr b="1" lang="en" sz="1600">
                <a:solidFill>
                  <a:srgbClr val="FFFFFF"/>
                </a:solidFill>
                <a:latin typeface="Comic Sans MS"/>
                <a:ea typeface="Comic Sans MS"/>
                <a:cs typeface="Comic Sans MS"/>
                <a:sym typeface="Comic Sans MS"/>
              </a:rPr>
              <a:t>encontrar</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62478"/>
              </a:solidFill>
              <a:latin typeface="Comic Sans MS"/>
              <a:ea typeface="Comic Sans MS"/>
              <a:cs typeface="Comic Sans MS"/>
              <a:sym typeface="Comic Sans MS"/>
            </a:endParaRPr>
          </a:p>
        </p:txBody>
      </p:sp>
      <p:sp>
        <p:nvSpPr>
          <p:cNvPr id="246" name="Google Shape;246;p14"/>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t/>
            </a:r>
            <a:endParaRPr b="1" sz="1600">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Planifique algo que desee y </a:t>
            </a:r>
            <a:r>
              <a:rPr b="1" lang="en" sz="1600">
                <a:solidFill>
                  <a:srgbClr val="FFFFFF"/>
                </a:solidFill>
                <a:latin typeface="Comic Sans MS"/>
                <a:ea typeface="Comic Sans MS"/>
                <a:cs typeface="Comic Sans MS"/>
                <a:sym typeface="Comic Sans MS"/>
              </a:rPr>
              <a:t>trabajé</a:t>
            </a:r>
            <a:r>
              <a:rPr b="1" lang="en" sz="1600">
                <a:solidFill>
                  <a:srgbClr val="FFFFFF"/>
                </a:solidFill>
                <a:latin typeface="Comic Sans MS"/>
                <a:ea typeface="Comic Sans MS"/>
                <a:cs typeface="Comic Sans MS"/>
                <a:sym typeface="Comic Sans MS"/>
              </a:rPr>
              <a:t> muy duro para conseguirlo</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E4353"/>
              </a:solidFill>
              <a:latin typeface="Comic Sans MS"/>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5"/>
          <p:cNvSpPr txBox="1"/>
          <p:nvPr/>
        </p:nvSpPr>
        <p:spPr>
          <a:xfrm>
            <a:off x="1670850" y="3325100"/>
            <a:ext cx="25416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800"/>
              <a:buFont typeface="Arial"/>
              <a:buNone/>
            </a:pPr>
            <a:r>
              <a:rPr b="1" lang="en" sz="1800">
                <a:solidFill>
                  <a:srgbClr val="FF0000"/>
                </a:solidFill>
              </a:rPr>
              <a:t>P</a:t>
            </a:r>
            <a:r>
              <a:rPr b="1" lang="en" sz="1800">
                <a:solidFill>
                  <a:srgbClr val="FF5A00"/>
                </a:solidFill>
              </a:rPr>
              <a:t>r</a:t>
            </a:r>
            <a:r>
              <a:rPr b="1" lang="en" sz="1800">
                <a:solidFill>
                  <a:srgbClr val="FFB500"/>
                </a:solidFill>
              </a:rPr>
              <a:t>e</a:t>
            </a:r>
            <a:r>
              <a:rPr b="1" lang="en" sz="1800">
                <a:solidFill>
                  <a:srgbClr val="EDFF00"/>
                </a:solidFill>
              </a:rPr>
              <a:t> </a:t>
            </a:r>
            <a:r>
              <a:rPr b="1" lang="en" sz="1800">
                <a:solidFill>
                  <a:srgbClr val="92FF00"/>
                </a:solidFill>
              </a:rPr>
              <a:t>K</a:t>
            </a:r>
            <a:r>
              <a:rPr b="1" lang="en" sz="1800">
                <a:solidFill>
                  <a:srgbClr val="37FF00"/>
                </a:solidFill>
              </a:rPr>
              <a:t>-</a:t>
            </a:r>
            <a:r>
              <a:rPr b="1" lang="en" sz="1800">
                <a:solidFill>
                  <a:srgbClr val="00FF23"/>
                </a:solidFill>
              </a:rPr>
              <a:t> </a:t>
            </a:r>
            <a:r>
              <a:rPr b="1" lang="en" sz="1800">
                <a:solidFill>
                  <a:srgbClr val="00FF7D"/>
                </a:solidFill>
              </a:rPr>
              <a:t>2</a:t>
            </a:r>
            <a:r>
              <a:rPr b="1" lang="en" sz="1800">
                <a:solidFill>
                  <a:srgbClr val="00FFD8"/>
                </a:solidFill>
              </a:rPr>
              <a:t>n</a:t>
            </a:r>
            <a:r>
              <a:rPr b="1" lang="en" sz="1800">
                <a:solidFill>
                  <a:srgbClr val="00CAFF"/>
                </a:solidFill>
              </a:rPr>
              <a:t>d</a:t>
            </a:r>
            <a:r>
              <a:rPr b="1" lang="en" sz="1800">
                <a:solidFill>
                  <a:srgbClr val="006FFF"/>
                </a:solidFill>
              </a:rPr>
              <a:t> </a:t>
            </a:r>
            <a:r>
              <a:rPr b="1" lang="en" sz="1800">
                <a:solidFill>
                  <a:srgbClr val="0014FF"/>
                </a:solidFill>
              </a:rPr>
              <a:t>G</a:t>
            </a:r>
            <a:r>
              <a:rPr b="1" lang="en" sz="1800">
                <a:solidFill>
                  <a:srgbClr val="4600FF"/>
                </a:solidFill>
              </a:rPr>
              <a:t>r</a:t>
            </a:r>
            <a:r>
              <a:rPr b="1" lang="en" sz="1800">
                <a:solidFill>
                  <a:srgbClr val="A000FF"/>
                </a:solidFill>
              </a:rPr>
              <a:t>a</a:t>
            </a:r>
            <a:r>
              <a:rPr b="1" lang="en" sz="1800">
                <a:solidFill>
                  <a:srgbClr val="FB00FF"/>
                </a:solidFill>
              </a:rPr>
              <a:t>d</a:t>
            </a:r>
            <a:r>
              <a:rPr b="1" lang="en" sz="1800">
                <a:solidFill>
                  <a:srgbClr val="FF00A7"/>
                </a:solidFill>
              </a:rPr>
              <a:t>o</a:t>
            </a:r>
            <a:endParaRPr b="1" sz="1800">
              <a:solidFill>
                <a:srgbClr val="FF00A7"/>
              </a:solidFill>
            </a:endParaRPr>
          </a:p>
          <a:p>
            <a:pPr indent="0" lvl="0" marL="0" marR="0" rtl="0" algn="ctr">
              <a:lnSpc>
                <a:spcPct val="100000"/>
              </a:lnSpc>
              <a:spcBef>
                <a:spcPts val="0"/>
              </a:spcBef>
              <a:spcAft>
                <a:spcPts val="0"/>
              </a:spcAft>
              <a:buClr>
                <a:srgbClr val="000000"/>
              </a:buClr>
              <a:buSzPts val="1800"/>
              <a:buFont typeface="Arial"/>
              <a:buNone/>
            </a:pPr>
            <a:r>
              <a:rPr b="1" lang="en" sz="1800">
                <a:solidFill>
                  <a:srgbClr val="FE4353"/>
                </a:solidFill>
              </a:rPr>
              <a:t>A</a:t>
            </a:r>
            <a:r>
              <a:rPr b="1" lang="en" sz="1800">
                <a:solidFill>
                  <a:srgbClr val="FD5C3A"/>
                </a:solidFill>
              </a:rPr>
              <a:t>pr</a:t>
            </a:r>
            <a:r>
              <a:rPr b="1" lang="en" sz="1800">
                <a:solidFill>
                  <a:srgbClr val="EA9214"/>
                </a:solidFill>
              </a:rPr>
              <a:t>en</a:t>
            </a:r>
            <a:r>
              <a:rPr b="1" lang="en" sz="1800">
                <a:solidFill>
                  <a:srgbClr val="C3C502"/>
                </a:solidFill>
              </a:rPr>
              <a:t>dem</a:t>
            </a:r>
            <a:r>
              <a:rPr b="1" lang="en" sz="1800">
                <a:solidFill>
                  <a:srgbClr val="AADB01"/>
                </a:solidFill>
              </a:rPr>
              <a:t>os </a:t>
            </a:r>
            <a:r>
              <a:rPr b="1" lang="en" sz="1800">
                <a:solidFill>
                  <a:srgbClr val="8FEB06"/>
                </a:solidFill>
              </a:rPr>
              <a:t>so</a:t>
            </a:r>
            <a:r>
              <a:rPr b="1" lang="en" sz="1800">
                <a:solidFill>
                  <a:srgbClr val="18ED68"/>
                </a:solidFill>
              </a:rPr>
              <a:t>b</a:t>
            </a:r>
            <a:r>
              <a:rPr b="1" lang="en" sz="1800">
                <a:solidFill>
                  <a:srgbClr val="0ADD84"/>
                </a:solidFill>
              </a:rPr>
              <a:t>re </a:t>
            </a:r>
            <a:r>
              <a:rPr b="1" lang="en" sz="1800">
                <a:solidFill>
                  <a:srgbClr val="03C89F"/>
                </a:solidFill>
              </a:rPr>
              <a:t>nu</a:t>
            </a:r>
            <a:r>
              <a:rPr b="1" lang="en" sz="1800">
                <a:solidFill>
                  <a:srgbClr val="01B0B9"/>
                </a:solidFill>
              </a:rPr>
              <a:t>es</a:t>
            </a:r>
            <a:r>
              <a:rPr b="1" lang="en" sz="1800">
                <a:solidFill>
                  <a:srgbClr val="0E7AE3"/>
                </a:solidFill>
              </a:rPr>
              <a:t>t</a:t>
            </a:r>
            <a:r>
              <a:rPr b="1" lang="en" sz="1800">
                <a:solidFill>
                  <a:srgbClr val="3145FB"/>
                </a:solidFill>
              </a:rPr>
              <a:t>ro</a:t>
            </a:r>
            <a:endParaRPr b="1" sz="1800">
              <a:solidFill>
                <a:srgbClr val="3145FB"/>
              </a:solidFill>
            </a:endParaRPr>
          </a:p>
          <a:p>
            <a:pPr indent="0" lvl="0" marL="0" marR="0" rtl="0" algn="ctr">
              <a:lnSpc>
                <a:spcPct val="100000"/>
              </a:lnSpc>
              <a:spcBef>
                <a:spcPts val="0"/>
              </a:spcBef>
              <a:spcAft>
                <a:spcPts val="0"/>
              </a:spcAft>
              <a:buClr>
                <a:srgbClr val="000000"/>
              </a:buClr>
              <a:buSzPts val="1800"/>
              <a:buFont typeface="Arial"/>
              <a:buNone/>
            </a:pPr>
            <a:r>
              <a:rPr b="1" lang="en" sz="1800">
                <a:solidFill>
                  <a:srgbClr val="0E7AE3"/>
                </a:solidFill>
              </a:rPr>
              <a:t>Auto</a:t>
            </a:r>
            <a:r>
              <a:rPr b="1" i="0" lang="en" sz="1800" u="none" cap="none" strike="noStrike">
                <a:solidFill>
                  <a:srgbClr val="0E7AE3"/>
                </a:solidFill>
                <a:latin typeface="Arial"/>
                <a:ea typeface="Arial"/>
                <a:cs typeface="Arial"/>
                <a:sym typeface="Arial"/>
              </a:rPr>
              <a:t>-Control</a:t>
            </a:r>
            <a:endParaRPr b="1" i="0" sz="1800" u="none" cap="none" strike="noStrike">
              <a:solidFill>
                <a:srgbClr val="FE435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53" name="Google Shape;253;p15"/>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5"/>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E4353"/>
                </a:solidFill>
                <a:latin typeface="Arial"/>
                <a:ea typeface="Arial"/>
                <a:cs typeface="Arial"/>
                <a:sym typeface="Arial"/>
              </a:rPr>
              <a:t>3</a:t>
            </a:r>
            <a:r>
              <a:rPr b="1" i="0" lang="en" sz="1800" u="none" cap="none" strike="noStrike">
                <a:solidFill>
                  <a:srgbClr val="FE5441"/>
                </a:solidFill>
                <a:latin typeface="Arial"/>
                <a:ea typeface="Arial"/>
                <a:cs typeface="Arial"/>
                <a:sym typeface="Arial"/>
              </a:rPr>
              <a:t>r</a:t>
            </a:r>
            <a:r>
              <a:rPr b="1" i="0" lang="en" sz="1800" u="none" cap="none" strike="noStrike">
                <a:solidFill>
                  <a:srgbClr val="FB6731"/>
                </a:solidFill>
                <a:latin typeface="Arial"/>
                <a:ea typeface="Arial"/>
                <a:cs typeface="Arial"/>
                <a:sym typeface="Arial"/>
              </a:rPr>
              <a:t>d</a:t>
            </a:r>
            <a:r>
              <a:rPr b="1" i="0" lang="en" sz="1800" u="none" cap="none" strike="noStrike">
                <a:solidFill>
                  <a:srgbClr val="F57A23"/>
                </a:solidFill>
                <a:latin typeface="Arial"/>
                <a:ea typeface="Arial"/>
                <a:cs typeface="Arial"/>
                <a:sym typeface="Arial"/>
              </a:rPr>
              <a:t> </a:t>
            </a:r>
            <a:r>
              <a:rPr b="1" i="0" lang="en" sz="1800" u="none" cap="none" strike="noStrike">
                <a:solidFill>
                  <a:srgbClr val="EC8E17"/>
                </a:solidFill>
                <a:latin typeface="Arial"/>
                <a:ea typeface="Arial"/>
                <a:cs typeface="Arial"/>
                <a:sym typeface="Arial"/>
              </a:rPr>
              <a:t>-</a:t>
            </a:r>
            <a:r>
              <a:rPr b="1" i="0" lang="en" sz="1800" u="none" cap="none" strike="noStrike">
                <a:solidFill>
                  <a:srgbClr val="E1A10D"/>
                </a:solidFill>
                <a:latin typeface="Arial"/>
                <a:ea typeface="Arial"/>
                <a:cs typeface="Arial"/>
                <a:sym typeface="Arial"/>
              </a:rPr>
              <a:t> </a:t>
            </a:r>
            <a:r>
              <a:rPr b="1" i="0" lang="en" sz="1800" u="none" cap="none" strike="noStrike">
                <a:solidFill>
                  <a:srgbClr val="D3B306"/>
                </a:solidFill>
                <a:latin typeface="Arial"/>
                <a:ea typeface="Arial"/>
                <a:cs typeface="Arial"/>
                <a:sym typeface="Arial"/>
              </a:rPr>
              <a:t>4</a:t>
            </a:r>
            <a:r>
              <a:rPr b="1" i="0" lang="en" sz="1800" u="none" cap="none" strike="noStrike">
                <a:solidFill>
                  <a:srgbClr val="C4C402"/>
                </a:solidFill>
                <a:latin typeface="Arial"/>
                <a:ea typeface="Arial"/>
                <a:cs typeface="Arial"/>
                <a:sym typeface="Arial"/>
              </a:rPr>
              <a:t>t</a:t>
            </a:r>
            <a:r>
              <a:rPr b="1" i="0" lang="en" sz="1800" u="none" cap="none" strike="noStrike">
                <a:solidFill>
                  <a:srgbClr val="B3D401"/>
                </a:solidFill>
                <a:latin typeface="Arial"/>
                <a:ea typeface="Arial"/>
                <a:cs typeface="Arial"/>
                <a:sym typeface="Arial"/>
              </a:rPr>
              <a:t>h</a:t>
            </a:r>
            <a:r>
              <a:rPr b="1" i="0" lang="en" sz="1800" u="none" cap="none" strike="noStrike">
                <a:solidFill>
                  <a:srgbClr val="A0E102"/>
                </a:solidFill>
                <a:latin typeface="Arial"/>
                <a:ea typeface="Arial"/>
                <a:cs typeface="Arial"/>
                <a:sym typeface="Arial"/>
              </a:rPr>
              <a:t> </a:t>
            </a:r>
            <a:r>
              <a:rPr b="1" lang="en" sz="1800">
                <a:solidFill>
                  <a:srgbClr val="8DED07"/>
                </a:solidFill>
              </a:rPr>
              <a:t>G</a:t>
            </a:r>
            <a:r>
              <a:rPr b="1" i="0" lang="en" sz="1800" u="none" cap="none" strike="noStrike">
                <a:solidFill>
                  <a:srgbClr val="7AF50E"/>
                </a:solidFill>
                <a:latin typeface="Arial"/>
                <a:ea typeface="Arial"/>
                <a:cs typeface="Arial"/>
                <a:sym typeface="Arial"/>
              </a:rPr>
              <a:t>r</a:t>
            </a:r>
            <a:r>
              <a:rPr b="1" i="0" lang="en" sz="1800" u="none" cap="none" strike="noStrike">
                <a:solidFill>
                  <a:srgbClr val="67FB19"/>
                </a:solidFill>
                <a:latin typeface="Arial"/>
                <a:ea typeface="Arial"/>
                <a:cs typeface="Arial"/>
                <a:sym typeface="Arial"/>
              </a:rPr>
              <a:t>a</a:t>
            </a:r>
            <a:r>
              <a:rPr b="1" i="0" lang="en" sz="1800" u="none" cap="none" strike="noStrike">
                <a:solidFill>
                  <a:srgbClr val="54FE25"/>
                </a:solidFill>
                <a:latin typeface="Arial"/>
                <a:ea typeface="Arial"/>
                <a:cs typeface="Arial"/>
                <a:sym typeface="Arial"/>
              </a:rPr>
              <a:t>d</a:t>
            </a:r>
            <a:r>
              <a:rPr b="1" i="0" lang="en" sz="1800" u="none" cap="none" strike="noStrike">
                <a:solidFill>
                  <a:srgbClr val="42FE34"/>
                </a:solidFill>
                <a:latin typeface="Arial"/>
                <a:ea typeface="Arial"/>
                <a:cs typeface="Arial"/>
                <a:sym typeface="Arial"/>
              </a:rPr>
              <a:t>o</a:t>
            </a:r>
            <a:endParaRPr b="1" i="0" sz="1800" u="none" cap="none" strike="noStrike">
              <a:solidFill>
                <a:srgbClr val="32FB44"/>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lang="en" sz="1800">
                <a:solidFill>
                  <a:srgbClr val="FE4353"/>
                </a:solidFill>
              </a:rPr>
              <a:t>A</a:t>
            </a:r>
            <a:r>
              <a:rPr b="1" lang="en" sz="1800">
                <a:solidFill>
                  <a:srgbClr val="FD5C3A"/>
                </a:solidFill>
              </a:rPr>
              <a:t>pr</a:t>
            </a:r>
            <a:r>
              <a:rPr b="1" lang="en" sz="1800">
                <a:solidFill>
                  <a:srgbClr val="EA9214"/>
                </a:solidFill>
              </a:rPr>
              <a:t>en</a:t>
            </a:r>
            <a:r>
              <a:rPr b="1" lang="en" sz="1800">
                <a:solidFill>
                  <a:srgbClr val="C3C502"/>
                </a:solidFill>
              </a:rPr>
              <a:t>dem</a:t>
            </a:r>
            <a:r>
              <a:rPr b="1" lang="en" sz="1800">
                <a:solidFill>
                  <a:srgbClr val="AADB01"/>
                </a:solidFill>
              </a:rPr>
              <a:t>os </a:t>
            </a:r>
            <a:r>
              <a:rPr b="1" lang="en" sz="1800">
                <a:solidFill>
                  <a:srgbClr val="8FEB06"/>
                </a:solidFill>
              </a:rPr>
              <a:t>so</a:t>
            </a:r>
            <a:r>
              <a:rPr b="1" lang="en" sz="1800">
                <a:solidFill>
                  <a:srgbClr val="18ED68"/>
                </a:solidFill>
              </a:rPr>
              <a:t>b</a:t>
            </a:r>
            <a:r>
              <a:rPr b="1" lang="en" sz="1800">
                <a:solidFill>
                  <a:srgbClr val="0ADD84"/>
                </a:solidFill>
              </a:rPr>
              <a:t>re </a:t>
            </a:r>
            <a:r>
              <a:rPr b="1" lang="en" sz="1800">
                <a:solidFill>
                  <a:srgbClr val="03C89F"/>
                </a:solidFill>
              </a:rPr>
              <a:t>nu</a:t>
            </a:r>
            <a:r>
              <a:rPr b="1" lang="en" sz="1800">
                <a:solidFill>
                  <a:srgbClr val="01B0B9"/>
                </a:solidFill>
              </a:rPr>
              <a:t>es</a:t>
            </a:r>
            <a:r>
              <a:rPr b="1" lang="en" sz="1800">
                <a:solidFill>
                  <a:srgbClr val="0E7AE3"/>
                </a:solidFill>
              </a:rPr>
              <a:t>t</a:t>
            </a:r>
            <a:r>
              <a:rPr b="1" lang="en" sz="1800">
                <a:solidFill>
                  <a:srgbClr val="3145FB"/>
                </a:solidFill>
              </a:rPr>
              <a:t>ro</a:t>
            </a:r>
            <a:endParaRPr b="1" sz="1800">
              <a:solidFill>
                <a:srgbClr val="3145FB"/>
              </a:solidFill>
            </a:endParaRPr>
          </a:p>
          <a:p>
            <a:pPr indent="0" lvl="0" marL="0" marR="0" rtl="0" algn="ctr">
              <a:lnSpc>
                <a:spcPct val="100000"/>
              </a:lnSpc>
              <a:spcBef>
                <a:spcPts val="0"/>
              </a:spcBef>
              <a:spcAft>
                <a:spcPts val="0"/>
              </a:spcAft>
              <a:buClr>
                <a:srgbClr val="000000"/>
              </a:buClr>
              <a:buSzPts val="1800"/>
              <a:buFont typeface="Arial"/>
              <a:buNone/>
            </a:pPr>
            <a:r>
              <a:rPr b="1" lang="en" sz="1800">
                <a:solidFill>
                  <a:srgbClr val="FE4353"/>
                </a:solidFill>
              </a:rPr>
              <a:t>Auto</a:t>
            </a:r>
            <a:r>
              <a:rPr b="1" i="0" lang="en" sz="1800" u="none" cap="none" strike="noStrike">
                <a:solidFill>
                  <a:srgbClr val="FE4353"/>
                </a:solidFill>
                <a:latin typeface="Arial"/>
                <a:ea typeface="Arial"/>
                <a:cs typeface="Arial"/>
                <a:sym typeface="Arial"/>
              </a:rPr>
              <a:t>-Control</a:t>
            </a:r>
            <a:endParaRPr b="1" i="0" sz="1800" u="none" cap="none" strike="noStrike">
              <a:solidFill>
                <a:srgbClr val="FE435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descr="Cookie Monster spoofs Icona Pop's hit song &quot;I Love It&quot; in this hilarious new video! Cookie Monster, the poster-child for someone needing to master self-regulation skills, attempts to explain these concepts while devising personal strategies on waiting to eat a cookie.&#10;&#10;Go to www.sesameworkshop.org/season44 for information on Sesame Street's 44th season.&#10;&#10;Subscribe to the Sesame Street Channel here: http://www.youtube.com/subscription_center?add_user=SesameStreet&#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55" name="Google Shape;255;p15" title="Sesame Street: Me Want It (But Me Wait)">
            <a:hlinkClick r:id="rId3"/>
          </p:cNvPr>
          <p:cNvPicPr preferRelativeResize="0"/>
          <p:nvPr/>
        </p:nvPicPr>
        <p:blipFill rotWithShape="1">
          <a:blip r:embed="rId4">
            <a:alphaModFix/>
          </a:blip>
          <a:srcRect b="0" l="0" r="0" t="0"/>
          <a:stretch/>
        </p:blipFill>
        <p:spPr>
          <a:xfrm>
            <a:off x="119150" y="141300"/>
            <a:ext cx="4353100" cy="2842975"/>
          </a:xfrm>
          <a:prstGeom prst="rect">
            <a:avLst/>
          </a:prstGeom>
          <a:noFill/>
          <a:ln>
            <a:noFill/>
          </a:ln>
        </p:spPr>
      </p:pic>
      <p:pic>
        <p:nvPicPr>
          <p:cNvPr descr="Need a video to help teach your kids about Self-Control? You found it!&#10;Want more materials? No problem! Check out my Self-Control resources on TpT: https://www.teacherspayteachers.com/Product/Self-Control-Worksheets-and-Activities-Character-Education-5164674&#10;&#10;Wish there was a blog post you could read about Self-Control? Check this out: https://www.learningwithjessicadiaz.org/post/5-ways-to-teach-kids-self-control&#10;&#10;You can find even more resources related to Character Education on my website: https://www.learningwithjessicadiaz.org&#10;&#10;In this video, Jessica talks about what it means to have Self-Control and how to make good choices. Self-Control is such an important part of Character Education, so let's teach our kids how to have Self-Control!" id="256" name="Google Shape;256;p15" title="Self-Control for Kids | Character Education">
            <a:hlinkClick r:id="rId5"/>
          </p:cNvPr>
          <p:cNvPicPr preferRelativeResize="0"/>
          <p:nvPr/>
        </p:nvPicPr>
        <p:blipFill rotWithShape="1">
          <a:blip r:embed="rId6">
            <a:alphaModFix/>
          </a:blip>
          <a:srcRect b="0" l="0" r="0" t="0"/>
          <a:stretch/>
        </p:blipFill>
        <p:spPr>
          <a:xfrm>
            <a:off x="4624650" y="1899600"/>
            <a:ext cx="4122000" cy="3091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pic>
        <p:nvPicPr>
          <p:cNvPr id="261" name="Google Shape;261;p16"/>
          <p:cNvPicPr preferRelativeResize="0"/>
          <p:nvPr/>
        </p:nvPicPr>
        <p:blipFill rotWithShape="1">
          <a:blip r:embed="rId4">
            <a:alphaModFix/>
          </a:blip>
          <a:srcRect b="0" l="0" r="0" t="0"/>
          <a:stretch/>
        </p:blipFill>
        <p:spPr>
          <a:xfrm>
            <a:off x="2085675" y="1680900"/>
            <a:ext cx="5824000" cy="3594500"/>
          </a:xfrm>
          <a:prstGeom prst="rect">
            <a:avLst/>
          </a:prstGeom>
          <a:noFill/>
          <a:ln>
            <a:noFill/>
          </a:ln>
        </p:spPr>
      </p:pic>
      <p:sp>
        <p:nvSpPr>
          <p:cNvPr id="262" name="Google Shape;262;p16"/>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263" name="Google Shape;263;p16"/>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pic>
        <p:nvPicPr>
          <p:cNvPr descr="Clientmoji" id="264" name="Google Shape;264;p16"/>
          <p:cNvPicPr preferRelativeResize="0"/>
          <p:nvPr/>
        </p:nvPicPr>
        <p:blipFill rotWithShape="1">
          <a:blip r:embed="rId5">
            <a:alphaModFix/>
          </a:blip>
          <a:srcRect b="0" l="0" r="0" t="0"/>
          <a:stretch/>
        </p:blipFill>
        <p:spPr>
          <a:xfrm>
            <a:off x="3785025" y="1163675"/>
            <a:ext cx="1323700" cy="1062800"/>
          </a:xfrm>
          <a:prstGeom prst="rect">
            <a:avLst/>
          </a:prstGeom>
          <a:noFill/>
          <a:ln>
            <a:noFill/>
          </a:ln>
        </p:spPr>
      </p:pic>
      <p:sp>
        <p:nvSpPr>
          <p:cNvPr id="265" name="Google Shape;265;p16"/>
          <p:cNvSpPr txBox="1"/>
          <p:nvPr/>
        </p:nvSpPr>
        <p:spPr>
          <a:xfrm>
            <a:off x="2500113" y="2661225"/>
            <a:ext cx="3815700" cy="1948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lang="en" sz="1900">
                <a:solidFill>
                  <a:srgbClr val="0000FF"/>
                </a:solidFill>
                <a:latin typeface="Comic Sans MS"/>
                <a:ea typeface="Comic Sans MS"/>
                <a:cs typeface="Comic Sans MS"/>
                <a:sym typeface="Comic Sans MS"/>
              </a:rPr>
              <a:t>Diga siempre </a:t>
            </a:r>
            <a:endParaRPr b="1" sz="19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900"/>
              <a:buFont typeface="Arial"/>
              <a:buNone/>
            </a:pPr>
            <a:r>
              <a:t/>
            </a:r>
            <a:endParaRPr b="1" sz="19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900"/>
              <a:buFont typeface="Arial"/>
              <a:buNone/>
            </a:pPr>
            <a:r>
              <a:rPr b="1" lang="en" sz="1900">
                <a:solidFill>
                  <a:srgbClr val="0000FF"/>
                </a:solidFill>
                <a:latin typeface="Comic Sans MS"/>
                <a:ea typeface="Comic Sans MS"/>
                <a:cs typeface="Comic Sans MS"/>
                <a:sym typeface="Comic Sans MS"/>
              </a:rPr>
              <a:t>cómo</a:t>
            </a:r>
            <a:r>
              <a:rPr b="1" lang="en" sz="1900">
                <a:solidFill>
                  <a:srgbClr val="0000FF"/>
                </a:solidFill>
                <a:latin typeface="Comic Sans MS"/>
                <a:ea typeface="Comic Sans MS"/>
                <a:cs typeface="Comic Sans MS"/>
                <a:sym typeface="Comic Sans MS"/>
              </a:rPr>
              <a:t> se siente en lugar de </a:t>
            </a:r>
            <a:endParaRPr b="1" sz="19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900"/>
              <a:buFont typeface="Arial"/>
              <a:buNone/>
            </a:pPr>
            <a:r>
              <a:t/>
            </a:r>
            <a:endParaRPr b="1" sz="19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900"/>
              <a:buFont typeface="Arial"/>
              <a:buNone/>
            </a:pPr>
            <a:r>
              <a:rPr b="1" lang="en" sz="1900">
                <a:solidFill>
                  <a:srgbClr val="0000FF"/>
                </a:solidFill>
                <a:latin typeface="Comic Sans MS"/>
                <a:ea typeface="Comic Sans MS"/>
                <a:cs typeface="Comic Sans MS"/>
                <a:sym typeface="Comic Sans MS"/>
              </a:rPr>
              <a:t>mostrar </a:t>
            </a:r>
            <a:r>
              <a:rPr b="1" lang="en" sz="1900">
                <a:solidFill>
                  <a:srgbClr val="0000FF"/>
                </a:solidFill>
                <a:latin typeface="Comic Sans MS"/>
                <a:ea typeface="Comic Sans MS"/>
                <a:cs typeface="Comic Sans MS"/>
                <a:sym typeface="Comic Sans MS"/>
              </a:rPr>
              <a:t>cómo</a:t>
            </a:r>
            <a:r>
              <a:rPr b="1" lang="en" sz="1900">
                <a:solidFill>
                  <a:srgbClr val="0000FF"/>
                </a:solidFill>
                <a:latin typeface="Comic Sans MS"/>
                <a:ea typeface="Comic Sans MS"/>
                <a:cs typeface="Comic Sans MS"/>
                <a:sym typeface="Comic Sans MS"/>
              </a:rPr>
              <a:t> se siente.</a:t>
            </a:r>
            <a:endParaRPr b="1" i="0" sz="1900" u="none" cap="none" strike="noStrike">
              <a:solidFill>
                <a:srgbClr val="0000FF"/>
              </a:solidFill>
              <a:latin typeface="Comic Sans MS"/>
              <a:ea typeface="Comic Sans MS"/>
              <a:cs typeface="Comic Sans MS"/>
              <a:sym typeface="Comic Sans MS"/>
            </a:endParaRPr>
          </a:p>
        </p:txBody>
      </p:sp>
      <p:pic>
        <p:nvPicPr>
          <p:cNvPr id="266" name="Google Shape;266;p16"/>
          <p:cNvPicPr preferRelativeResize="0"/>
          <p:nvPr/>
        </p:nvPicPr>
        <p:blipFill rotWithShape="1">
          <a:blip r:embed="rId6">
            <a:alphaModFix/>
          </a:blip>
          <a:srcRect b="0" l="0" r="0" t="0"/>
          <a:stretch/>
        </p:blipFill>
        <p:spPr>
          <a:xfrm>
            <a:off x="6782351" y="355150"/>
            <a:ext cx="2272499" cy="2679850"/>
          </a:xfrm>
          <a:prstGeom prst="rect">
            <a:avLst/>
          </a:prstGeom>
          <a:noFill/>
          <a:ln>
            <a:noFill/>
          </a:ln>
        </p:spPr>
      </p:pic>
      <p:pic>
        <p:nvPicPr>
          <p:cNvPr id="267" name="Google Shape;267;p16"/>
          <p:cNvPicPr preferRelativeResize="0"/>
          <p:nvPr/>
        </p:nvPicPr>
        <p:blipFill rotWithShape="1">
          <a:blip r:embed="rId7">
            <a:alphaModFix/>
          </a:blip>
          <a:srcRect b="0" l="0" r="0" t="0"/>
          <a:stretch/>
        </p:blipFill>
        <p:spPr>
          <a:xfrm>
            <a:off x="259904" y="1638257"/>
            <a:ext cx="2272502" cy="2679898"/>
          </a:xfrm>
          <a:prstGeom prst="rect">
            <a:avLst/>
          </a:prstGeom>
          <a:noFill/>
          <a:ln>
            <a:noFill/>
          </a:ln>
        </p:spPr>
      </p:pic>
      <p:sp>
        <p:nvSpPr>
          <p:cNvPr id="268" name="Google Shape;268;p16"/>
          <p:cNvSpPr txBox="1"/>
          <p:nvPr/>
        </p:nvSpPr>
        <p:spPr>
          <a:xfrm>
            <a:off x="7298600" y="1080675"/>
            <a:ext cx="1323600" cy="1303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 sz="1800" u="none" cap="none" strike="noStrike">
                <a:solidFill>
                  <a:srgbClr val="EC168E"/>
                </a:solidFill>
                <a:latin typeface="Comic Sans MS"/>
                <a:ea typeface="Comic Sans MS"/>
                <a:cs typeface="Comic Sans MS"/>
                <a:sym typeface="Comic Sans MS"/>
              </a:rPr>
              <a:t>NO </a:t>
            </a:r>
            <a:r>
              <a:rPr b="1" lang="en" sz="1800">
                <a:solidFill>
                  <a:srgbClr val="EC168E"/>
                </a:solidFill>
                <a:latin typeface="Comic Sans MS"/>
                <a:ea typeface="Comic Sans MS"/>
                <a:cs typeface="Comic Sans MS"/>
                <a:sym typeface="Comic Sans MS"/>
              </a:rPr>
              <a:t>ESTÁ BIEN g</a:t>
            </a:r>
            <a:r>
              <a:rPr b="1" lang="en" sz="1800">
                <a:solidFill>
                  <a:srgbClr val="EC168E"/>
                </a:solidFill>
                <a:latin typeface="Comic Sans MS"/>
                <a:ea typeface="Comic Sans MS"/>
                <a:cs typeface="Comic Sans MS"/>
                <a:sym typeface="Comic Sans MS"/>
              </a:rPr>
              <a:t>olpear o causar dolor.</a:t>
            </a:r>
            <a:endParaRPr b="1" i="0" sz="1800" u="none" cap="none" strike="noStrike">
              <a:solidFill>
                <a:srgbClr val="EC168E"/>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6"/>
          <p:cNvSpPr txBox="1"/>
          <p:nvPr/>
        </p:nvSpPr>
        <p:spPr>
          <a:xfrm>
            <a:off x="440575" y="2502125"/>
            <a:ext cx="1728900" cy="106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351C75"/>
                </a:solidFill>
                <a:latin typeface="Comic Sans MS"/>
                <a:ea typeface="Comic Sans MS"/>
                <a:cs typeface="Comic Sans MS"/>
                <a:sym typeface="Comic Sans MS"/>
              </a:rPr>
              <a:t>ESTÁ </a:t>
            </a:r>
            <a:r>
              <a:rPr b="1" lang="en" sz="1800">
                <a:solidFill>
                  <a:srgbClr val="351C75"/>
                </a:solidFill>
                <a:latin typeface="Comic Sans MS"/>
                <a:ea typeface="Comic Sans MS"/>
                <a:cs typeface="Comic Sans MS"/>
                <a:sym typeface="Comic Sans MS"/>
              </a:rPr>
              <a:t>BIEN sentirse enojado</a:t>
            </a:r>
            <a:endParaRPr b="0" i="0" sz="1800" u="none" cap="none" strike="noStrike">
              <a:solidFill>
                <a:srgbClr val="351C75"/>
              </a:solidFill>
              <a:latin typeface="Arial"/>
              <a:ea typeface="Arial"/>
              <a:cs typeface="Arial"/>
              <a:sym typeface="Arial"/>
            </a:endParaRPr>
          </a:p>
        </p:txBody>
      </p:sp>
      <p:sp>
        <p:nvSpPr>
          <p:cNvPr id="270" name="Google Shape;270;p16"/>
          <p:cNvSpPr txBox="1"/>
          <p:nvPr/>
        </p:nvSpPr>
        <p:spPr>
          <a:xfrm>
            <a:off x="440575" y="297100"/>
            <a:ext cx="7469100" cy="94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5300"/>
              <a:buFont typeface="Arial"/>
              <a:buNone/>
            </a:pPr>
            <a:r>
              <a:rPr b="0" i="0" lang="en" sz="5100" u="none" cap="none" strike="noStrike">
                <a:solidFill>
                  <a:srgbClr val="000000"/>
                </a:solidFill>
                <a:latin typeface="Comic Sans MS"/>
                <a:ea typeface="Comic Sans MS"/>
                <a:cs typeface="Comic Sans MS"/>
                <a:sym typeface="Comic Sans MS"/>
              </a:rPr>
              <a:t>Control de los</a:t>
            </a:r>
            <a:r>
              <a:rPr lang="en" sz="5100">
                <a:latin typeface="Comic Sans MS"/>
                <a:ea typeface="Comic Sans MS"/>
                <a:cs typeface="Comic Sans MS"/>
                <a:sym typeface="Comic Sans MS"/>
              </a:rPr>
              <a:t> </a:t>
            </a:r>
            <a:r>
              <a:rPr lang="en" sz="5100">
                <a:solidFill>
                  <a:schemeClr val="dk1"/>
                </a:solidFill>
                <a:latin typeface="Comic Sans MS"/>
                <a:ea typeface="Comic Sans MS"/>
                <a:cs typeface="Comic Sans MS"/>
                <a:sym typeface="Comic Sans MS"/>
              </a:rPr>
              <a:t>Impulsos</a:t>
            </a:r>
            <a:endParaRPr b="0" i="0" sz="5100" u="none" cap="none" strike="noStrike">
              <a:solidFill>
                <a:srgbClr val="000000"/>
              </a:solidFill>
              <a:latin typeface="Comic Sans MS"/>
              <a:ea typeface="Comic Sans MS"/>
              <a:cs typeface="Comic Sans MS"/>
              <a:sym typeface="Comic Sans M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3400"/>
                                        <p:tgtEl>
                                          <p:spTgt spid="265"/>
                                        </p:tgtEl>
                                      </p:cBhvr>
                                    </p:animEffect>
                                  </p:childTnLst>
                                </p:cTn>
                              </p:par>
                            </p:childTnLst>
                          </p:cTn>
                        </p:par>
                        <p:par>
                          <p:cTn fill="hold">
                            <p:stCondLst>
                              <p:cond delay="3400"/>
                            </p:stCondLst>
                            <p:childTnLst>
                              <p:par>
                                <p:cTn fill="hold" nodeType="after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3900"/>
                                        <p:tgtEl>
                                          <p:spTgt spid="269"/>
                                        </p:tgtEl>
                                      </p:cBhvr>
                                    </p:animEffect>
                                  </p:childTnLst>
                                </p:cTn>
                              </p:par>
                            </p:childTnLst>
                          </p:cTn>
                        </p:par>
                        <p:par>
                          <p:cTn fill="hold">
                            <p:stCondLst>
                              <p:cond delay="73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36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17"/>
          <p:cNvSpPr txBox="1"/>
          <p:nvPr/>
        </p:nvSpPr>
        <p:spPr>
          <a:xfrm>
            <a:off x="916350" y="194975"/>
            <a:ext cx="7662300" cy="760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3</a:t>
            </a:r>
            <a:endParaRPr b="0" i="0" sz="7300" u="none" cap="none" strike="noStrike">
              <a:solidFill>
                <a:srgbClr val="FFFFF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7300"/>
              <a:buFont typeface="Arial"/>
              <a:buNone/>
            </a:pPr>
            <a:r>
              <a:rPr b="0" i="0" lang="en" sz="7300" u="none" cap="none" strike="noStrike">
                <a:solidFill>
                  <a:srgbClr val="00FFFF"/>
                </a:solidFill>
                <a:latin typeface="Arial"/>
                <a:ea typeface="Arial"/>
                <a:cs typeface="Arial"/>
                <a:sym typeface="Arial"/>
              </a:rPr>
              <a:t>Conciencia </a:t>
            </a:r>
            <a:r>
              <a:rPr lang="en" sz="7300">
                <a:solidFill>
                  <a:srgbClr val="00FFFF"/>
                </a:solidFill>
              </a:rPr>
              <a:t>Social</a:t>
            </a:r>
            <a:endParaRPr b="0" i="0" sz="7300" u="none" cap="none" strike="noStrike">
              <a:solidFill>
                <a:srgbClr val="00FFFF"/>
              </a:solidFill>
              <a:latin typeface="Arial"/>
              <a:ea typeface="Arial"/>
              <a:cs typeface="Arial"/>
              <a:sym typeface="Arial"/>
            </a:endParaRPr>
          </a:p>
        </p:txBody>
      </p:sp>
      <p:sp>
        <p:nvSpPr>
          <p:cNvPr id="276" name="Google Shape;276;p17"/>
          <p:cNvSpPr txBox="1"/>
          <p:nvPr/>
        </p:nvSpPr>
        <p:spPr>
          <a:xfrm>
            <a:off x="3415675" y="2255500"/>
            <a:ext cx="2493300" cy="1838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700" u="none" cap="none" strike="noStrike">
                <a:solidFill>
                  <a:srgbClr val="000000"/>
                </a:solidFill>
              </a:rPr>
              <a:t>“</a:t>
            </a:r>
            <a:r>
              <a:rPr b="1" i="0" lang="en" sz="2700" u="none" cap="none" strike="noStrike">
                <a:solidFill>
                  <a:schemeClr val="dk1"/>
                </a:solidFill>
              </a:rPr>
              <a:t>P</a:t>
            </a:r>
            <a:r>
              <a:rPr b="1" lang="en" sz="2700">
                <a:solidFill>
                  <a:schemeClr val="dk1"/>
                </a:solidFill>
              </a:rPr>
              <a:t>onte en el lugar de o</a:t>
            </a:r>
            <a:r>
              <a:rPr b="1" i="0" lang="en" sz="2700" u="none" cap="none" strike="noStrike">
                <a:solidFill>
                  <a:schemeClr val="dk1"/>
                </a:solidFill>
              </a:rPr>
              <a:t>tra persona</a:t>
            </a:r>
            <a:r>
              <a:rPr b="1" i="0" lang="en" sz="2700" u="none" cap="none" strike="noStrike">
                <a:solidFill>
                  <a:srgbClr val="000000"/>
                </a:solidFill>
              </a:rPr>
              <a:t>”</a:t>
            </a:r>
            <a:endParaRPr b="1" i="0" sz="2700" u="none" cap="none" strike="noStrike">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18"/>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 sz="2200">
                <a:solidFill>
                  <a:srgbClr val="FF0000"/>
                </a:solidFill>
                <a:latin typeface="Comic Sans MS"/>
                <a:ea typeface="Comic Sans MS"/>
                <a:cs typeface="Comic Sans MS"/>
                <a:sym typeface="Comic Sans MS"/>
              </a:rPr>
              <a:t>¿Qué</a:t>
            </a:r>
            <a:r>
              <a:rPr b="1" lang="en" sz="2200">
                <a:solidFill>
                  <a:srgbClr val="FFFC00"/>
                </a:solidFill>
                <a:latin typeface="Comic Sans MS"/>
                <a:ea typeface="Comic Sans MS"/>
                <a:cs typeface="Comic Sans MS"/>
                <a:sym typeface="Comic Sans MS"/>
              </a:rPr>
              <a:t> </a:t>
            </a:r>
            <a:r>
              <a:rPr b="1" lang="en" sz="2200">
                <a:solidFill>
                  <a:srgbClr val="C2FF00"/>
                </a:solidFill>
                <a:latin typeface="Comic Sans MS"/>
                <a:ea typeface="Comic Sans MS"/>
                <a:cs typeface="Comic Sans MS"/>
                <a:sym typeface="Comic Sans MS"/>
              </a:rPr>
              <a:t>e</a:t>
            </a:r>
            <a:r>
              <a:rPr b="1" lang="en" sz="2200">
                <a:solidFill>
                  <a:srgbClr val="82FF00"/>
                </a:solidFill>
                <a:latin typeface="Comic Sans MS"/>
                <a:ea typeface="Comic Sans MS"/>
                <a:cs typeface="Comic Sans MS"/>
                <a:sym typeface="Comic Sans MS"/>
              </a:rPr>
              <a:t>s</a:t>
            </a:r>
            <a:r>
              <a:rPr b="1" lang="en" sz="2200">
                <a:solidFill>
                  <a:srgbClr val="43FF00"/>
                </a:solidFill>
                <a:latin typeface="Comic Sans MS"/>
                <a:ea typeface="Comic Sans MS"/>
                <a:cs typeface="Comic Sans MS"/>
                <a:sym typeface="Comic Sans MS"/>
              </a:rPr>
              <a:t> </a:t>
            </a:r>
            <a:r>
              <a:rPr b="1" lang="en" sz="2200">
                <a:solidFill>
                  <a:srgbClr val="04FF00"/>
                </a:solidFill>
                <a:latin typeface="Comic Sans MS"/>
                <a:ea typeface="Comic Sans MS"/>
                <a:cs typeface="Comic Sans MS"/>
                <a:sym typeface="Comic Sans MS"/>
              </a:rPr>
              <a:t>Co</a:t>
            </a:r>
            <a:r>
              <a:rPr b="1" lang="en" sz="2200">
                <a:solidFill>
                  <a:srgbClr val="00FFB9"/>
                </a:solidFill>
                <a:latin typeface="Comic Sans MS"/>
                <a:ea typeface="Comic Sans MS"/>
                <a:cs typeface="Comic Sans MS"/>
                <a:sym typeface="Comic Sans MS"/>
              </a:rPr>
              <a:t>ncie</a:t>
            </a:r>
            <a:r>
              <a:rPr b="1" lang="en" sz="2200">
                <a:solidFill>
                  <a:srgbClr val="00FFF8"/>
                </a:solidFill>
                <a:latin typeface="Comic Sans MS"/>
                <a:ea typeface="Comic Sans MS"/>
                <a:cs typeface="Comic Sans MS"/>
                <a:sym typeface="Comic Sans MS"/>
              </a:rPr>
              <a:t>n</a:t>
            </a:r>
            <a:r>
              <a:rPr b="1" lang="en" sz="2200">
                <a:solidFill>
                  <a:srgbClr val="0087FF"/>
                </a:solidFill>
                <a:latin typeface="Comic Sans MS"/>
                <a:ea typeface="Comic Sans MS"/>
                <a:cs typeface="Comic Sans MS"/>
                <a:sym typeface="Comic Sans MS"/>
              </a:rPr>
              <a:t>ci</a:t>
            </a:r>
            <a:r>
              <a:rPr b="1" lang="en" sz="2200">
                <a:solidFill>
                  <a:srgbClr val="0008FF"/>
                </a:solidFill>
                <a:latin typeface="Comic Sans MS"/>
                <a:ea typeface="Comic Sans MS"/>
                <a:cs typeface="Comic Sans MS"/>
                <a:sym typeface="Comic Sans MS"/>
              </a:rPr>
              <a:t>a</a:t>
            </a:r>
            <a:r>
              <a:rPr b="1" lang="en" sz="2200">
                <a:solidFill>
                  <a:srgbClr val="7500FF"/>
                </a:solidFill>
                <a:latin typeface="Comic Sans MS"/>
                <a:ea typeface="Comic Sans MS"/>
                <a:cs typeface="Comic Sans MS"/>
                <a:sym typeface="Comic Sans MS"/>
              </a:rPr>
              <a:t> S</a:t>
            </a:r>
            <a:r>
              <a:rPr b="1" lang="en" sz="2200">
                <a:solidFill>
                  <a:srgbClr val="B400FF"/>
                </a:solidFill>
                <a:latin typeface="Comic Sans MS"/>
                <a:ea typeface="Comic Sans MS"/>
                <a:cs typeface="Comic Sans MS"/>
                <a:sym typeface="Comic Sans MS"/>
              </a:rPr>
              <a:t>o</a:t>
            </a:r>
            <a:r>
              <a:rPr b="1" lang="en" sz="2200">
                <a:solidFill>
                  <a:srgbClr val="F300FF"/>
                </a:solidFill>
                <a:latin typeface="Comic Sans MS"/>
                <a:ea typeface="Comic Sans MS"/>
                <a:cs typeface="Comic Sans MS"/>
                <a:sym typeface="Comic Sans MS"/>
              </a:rPr>
              <a:t>c</a:t>
            </a:r>
            <a:r>
              <a:rPr b="1" lang="en" sz="2200">
                <a:solidFill>
                  <a:srgbClr val="FF008B"/>
                </a:solidFill>
                <a:latin typeface="Comic Sans MS"/>
                <a:ea typeface="Comic Sans MS"/>
                <a:cs typeface="Comic Sans MS"/>
                <a:sym typeface="Comic Sans MS"/>
              </a:rPr>
              <a:t>ial?</a:t>
            </a:r>
            <a:endParaRPr b="1" i="0" sz="2200" u="none" cap="none" strike="noStrike">
              <a:solidFill>
                <a:srgbClr val="F82873"/>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8"/>
          <p:cNvSpPr txBox="1"/>
          <p:nvPr/>
        </p:nvSpPr>
        <p:spPr>
          <a:xfrm>
            <a:off x="283425" y="885750"/>
            <a:ext cx="86361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Mostrar respeto a todas las personas de todas partes del mundo</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FFFFF"/>
              </a:solidFill>
              <a:latin typeface="Comic Sans MS"/>
              <a:ea typeface="Comic Sans MS"/>
              <a:cs typeface="Comic Sans MS"/>
              <a:sym typeface="Comic Sans MS"/>
            </a:endParaRPr>
          </a:p>
        </p:txBody>
      </p:sp>
      <p:sp>
        <p:nvSpPr>
          <p:cNvPr id="283" name="Google Shape;283;p18"/>
          <p:cNvSpPr txBox="1"/>
          <p:nvPr/>
        </p:nvSpPr>
        <p:spPr>
          <a:xfrm>
            <a:off x="265975" y="1762350"/>
            <a:ext cx="8653500" cy="3990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Aprender y aceptar diferentes culturas</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FFFFF"/>
              </a:solidFill>
              <a:latin typeface="Comic Sans MS"/>
              <a:ea typeface="Comic Sans MS"/>
              <a:cs typeface="Comic Sans MS"/>
              <a:sym typeface="Comic Sans MS"/>
            </a:endParaRPr>
          </a:p>
        </p:txBody>
      </p:sp>
      <p:sp>
        <p:nvSpPr>
          <p:cNvPr id="284" name="Google Shape;284;p18"/>
          <p:cNvSpPr txBox="1"/>
          <p:nvPr/>
        </p:nvSpPr>
        <p:spPr>
          <a:xfrm>
            <a:off x="237375" y="2311050"/>
            <a:ext cx="8682300" cy="62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Acepte y respete las opiniones y sentimientos de todas las personas, incluso si no son los mismos que los suyos</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FFFFF"/>
              </a:solidFill>
              <a:latin typeface="Comic Sans MS"/>
              <a:ea typeface="Comic Sans MS"/>
              <a:cs typeface="Comic Sans MS"/>
              <a:sym typeface="Comic Sans MS"/>
            </a:endParaRPr>
          </a:p>
        </p:txBody>
      </p:sp>
      <p:sp>
        <p:nvSpPr>
          <p:cNvPr id="285" name="Google Shape;285;p18"/>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Ser </a:t>
            </a:r>
            <a:r>
              <a:rPr b="1" lang="en" sz="1600">
                <a:solidFill>
                  <a:srgbClr val="FFFFFF"/>
                </a:solidFill>
                <a:latin typeface="Comic Sans MS"/>
                <a:ea typeface="Comic Sans MS"/>
                <a:cs typeface="Comic Sans MS"/>
                <a:sym typeface="Comic Sans MS"/>
              </a:rPr>
              <a:t>consciente</a:t>
            </a:r>
            <a:r>
              <a:rPr b="1" lang="en" sz="1600">
                <a:solidFill>
                  <a:srgbClr val="FFFFFF"/>
                </a:solidFill>
                <a:latin typeface="Comic Sans MS"/>
                <a:ea typeface="Comic Sans MS"/>
                <a:cs typeface="Comic Sans MS"/>
                <a:sym typeface="Comic Sans MS"/>
              </a:rPr>
              <a:t> de lo que sienten los demas a traves de lo que dicen y </a:t>
            </a:r>
            <a:r>
              <a:rPr b="1" lang="en" sz="1600">
                <a:solidFill>
                  <a:srgbClr val="FFFFFF"/>
                </a:solidFill>
                <a:latin typeface="Comic Sans MS"/>
                <a:ea typeface="Comic Sans MS"/>
                <a:cs typeface="Comic Sans MS"/>
                <a:sym typeface="Comic Sans MS"/>
              </a:rPr>
              <a:t>cómo</a:t>
            </a:r>
            <a:r>
              <a:rPr b="1" lang="en" sz="1600">
                <a:solidFill>
                  <a:srgbClr val="FFFFFF"/>
                </a:solidFill>
                <a:latin typeface="Comic Sans MS"/>
                <a:ea typeface="Comic Sans MS"/>
                <a:cs typeface="Comic Sans MS"/>
                <a:sym typeface="Comic Sans MS"/>
              </a:rPr>
              <a:t> se comportan</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62478"/>
              </a:solidFill>
              <a:latin typeface="Comic Sans MS"/>
              <a:ea typeface="Comic Sans MS"/>
              <a:cs typeface="Comic Sans MS"/>
              <a:sym typeface="Comic Sans MS"/>
            </a:endParaRPr>
          </a:p>
        </p:txBody>
      </p:sp>
      <p:sp>
        <p:nvSpPr>
          <p:cNvPr id="286" name="Google Shape;286;p18"/>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Ponerse en los zapatos de los </a:t>
            </a:r>
            <a:r>
              <a:rPr b="1" lang="en" sz="1600">
                <a:solidFill>
                  <a:srgbClr val="FFFFFF"/>
                </a:solidFill>
                <a:latin typeface="Comic Sans MS"/>
                <a:ea typeface="Comic Sans MS"/>
                <a:cs typeface="Comic Sans MS"/>
                <a:sym typeface="Comic Sans MS"/>
              </a:rPr>
              <a:t>demás</a:t>
            </a:r>
            <a:r>
              <a:rPr b="1" lang="en" sz="1600">
                <a:solidFill>
                  <a:srgbClr val="FFFFFF"/>
                </a:solidFill>
                <a:latin typeface="Comic Sans MS"/>
                <a:ea typeface="Comic Sans MS"/>
                <a:cs typeface="Comic Sans MS"/>
                <a:sym typeface="Comic Sans MS"/>
              </a:rPr>
              <a:t> y mostrar </a:t>
            </a:r>
            <a:r>
              <a:rPr b="1" lang="en" sz="1600">
                <a:solidFill>
                  <a:srgbClr val="FFFFFF"/>
                </a:solidFill>
                <a:latin typeface="Comic Sans MS"/>
                <a:ea typeface="Comic Sans MS"/>
                <a:cs typeface="Comic Sans MS"/>
                <a:sym typeface="Comic Sans MS"/>
              </a:rPr>
              <a:t>empatía</a:t>
            </a:r>
            <a:r>
              <a:rPr b="1" i="0" lang="en" sz="1600" u="none" cap="none" strike="noStrike">
                <a:solidFill>
                  <a:srgbClr val="FFFFFF"/>
                </a:solidFill>
                <a:latin typeface="Comic Sans MS"/>
                <a:ea typeface="Comic Sans MS"/>
                <a:cs typeface="Comic Sans MS"/>
                <a:sym typeface="Comic Sans MS"/>
              </a:rPr>
              <a:t>.</a:t>
            </a:r>
            <a:endParaRPr b="1" i="0" sz="1600" u="none" cap="none" strike="noStrike">
              <a:solidFill>
                <a:srgbClr val="FE4353"/>
              </a:solidFill>
              <a:latin typeface="Comic Sans MS"/>
              <a:ea typeface="Comic Sans MS"/>
              <a:cs typeface="Comic Sans MS"/>
              <a:sym typeface="Comic Sans M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9"/>
          <p:cNvSpPr/>
          <p:nvPr/>
        </p:nvSpPr>
        <p:spPr>
          <a:xfrm>
            <a:off x="440550" y="3142225"/>
            <a:ext cx="690000" cy="1438200"/>
          </a:xfrm>
          <a:prstGeom prst="upArrow">
            <a:avLst>
              <a:gd fmla="val 50000" name="adj1"/>
              <a:gd fmla="val 50000" name="adj2"/>
            </a:avLst>
          </a:prstGeom>
          <a:solidFill>
            <a:srgbClr val="9900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9"/>
          <p:cNvSpPr txBox="1"/>
          <p:nvPr/>
        </p:nvSpPr>
        <p:spPr>
          <a:xfrm>
            <a:off x="1670850" y="3325100"/>
            <a:ext cx="2212500" cy="90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 sz="1800" u="none" cap="none" strike="noStrike">
                <a:solidFill>
                  <a:srgbClr val="FF0000"/>
                </a:solidFill>
                <a:latin typeface="Arial"/>
                <a:ea typeface="Arial"/>
                <a:cs typeface="Arial"/>
                <a:sym typeface="Arial"/>
              </a:rPr>
              <a:t>P</a:t>
            </a:r>
            <a:r>
              <a:rPr b="1" i="0" lang="en" sz="1800" u="none" cap="none" strike="noStrike">
                <a:solidFill>
                  <a:srgbClr val="FF5A00"/>
                </a:solidFill>
                <a:latin typeface="Arial"/>
                <a:ea typeface="Arial"/>
                <a:cs typeface="Arial"/>
                <a:sym typeface="Arial"/>
              </a:rPr>
              <a:t>r</a:t>
            </a:r>
            <a:r>
              <a:rPr b="1" i="0" lang="en" sz="1800" u="none" cap="none" strike="noStrike">
                <a:solidFill>
                  <a:srgbClr val="FFB500"/>
                </a:solidFill>
                <a:latin typeface="Arial"/>
                <a:ea typeface="Arial"/>
                <a:cs typeface="Arial"/>
                <a:sym typeface="Arial"/>
              </a:rPr>
              <a:t>e</a:t>
            </a:r>
            <a:r>
              <a:rPr b="1" i="0" lang="en" sz="1800" u="none" cap="none" strike="noStrike">
                <a:solidFill>
                  <a:srgbClr val="EDFF00"/>
                </a:solidFill>
                <a:latin typeface="Arial"/>
                <a:ea typeface="Arial"/>
                <a:cs typeface="Arial"/>
                <a:sym typeface="Arial"/>
              </a:rPr>
              <a:t> </a:t>
            </a:r>
            <a:r>
              <a:rPr b="1" i="0" lang="en" sz="1800" u="none" cap="none" strike="noStrike">
                <a:solidFill>
                  <a:srgbClr val="92FF00"/>
                </a:solidFill>
                <a:latin typeface="Arial"/>
                <a:ea typeface="Arial"/>
                <a:cs typeface="Arial"/>
                <a:sym typeface="Arial"/>
              </a:rPr>
              <a:t>K</a:t>
            </a:r>
            <a:r>
              <a:rPr b="1" i="0" lang="en" sz="1800" u="none" cap="none" strike="noStrike">
                <a:solidFill>
                  <a:srgbClr val="37FF00"/>
                </a:solidFill>
                <a:latin typeface="Arial"/>
                <a:ea typeface="Arial"/>
                <a:cs typeface="Arial"/>
                <a:sym typeface="Arial"/>
              </a:rPr>
              <a:t>-</a:t>
            </a:r>
            <a:r>
              <a:rPr b="1" i="0" lang="en" sz="1800" u="none" cap="none" strike="noStrike">
                <a:solidFill>
                  <a:srgbClr val="00FF23"/>
                </a:solidFill>
                <a:latin typeface="Arial"/>
                <a:ea typeface="Arial"/>
                <a:cs typeface="Arial"/>
                <a:sym typeface="Arial"/>
              </a:rPr>
              <a:t> </a:t>
            </a:r>
            <a:r>
              <a:rPr b="1" i="0" lang="en" sz="1800" u="none" cap="none" strike="noStrike">
                <a:solidFill>
                  <a:srgbClr val="00FF7D"/>
                </a:solidFill>
                <a:latin typeface="Arial"/>
                <a:ea typeface="Arial"/>
                <a:cs typeface="Arial"/>
                <a:sym typeface="Arial"/>
              </a:rPr>
              <a:t>2</a:t>
            </a:r>
            <a:r>
              <a:rPr b="1" i="0" lang="en" sz="1800" u="none" cap="none" strike="noStrike">
                <a:solidFill>
                  <a:srgbClr val="00FFD8"/>
                </a:solidFill>
                <a:latin typeface="Arial"/>
                <a:ea typeface="Arial"/>
                <a:cs typeface="Arial"/>
                <a:sym typeface="Arial"/>
              </a:rPr>
              <a:t>n</a:t>
            </a:r>
            <a:r>
              <a:rPr b="1" i="0" lang="en" sz="1800" u="none" cap="none" strike="noStrike">
                <a:solidFill>
                  <a:srgbClr val="00CAFF"/>
                </a:solidFill>
                <a:latin typeface="Arial"/>
                <a:ea typeface="Arial"/>
                <a:cs typeface="Arial"/>
                <a:sym typeface="Arial"/>
              </a:rPr>
              <a:t>d</a:t>
            </a:r>
            <a:r>
              <a:rPr b="1" i="0" lang="en" sz="1800" u="none" cap="none" strike="noStrike">
                <a:solidFill>
                  <a:srgbClr val="006FFF"/>
                </a:solidFill>
                <a:latin typeface="Arial"/>
                <a:ea typeface="Arial"/>
                <a:cs typeface="Arial"/>
                <a:sym typeface="Arial"/>
              </a:rPr>
              <a:t> </a:t>
            </a:r>
            <a:r>
              <a:rPr b="1" i="0" lang="en" sz="1800" u="none" cap="none" strike="noStrike">
                <a:solidFill>
                  <a:srgbClr val="0014FF"/>
                </a:solidFill>
                <a:latin typeface="Arial"/>
                <a:ea typeface="Arial"/>
                <a:cs typeface="Arial"/>
                <a:sym typeface="Arial"/>
              </a:rPr>
              <a:t>G</a:t>
            </a:r>
            <a:r>
              <a:rPr b="1" i="0" lang="en" sz="1800" u="none" cap="none" strike="noStrike">
                <a:solidFill>
                  <a:srgbClr val="4600FF"/>
                </a:solidFill>
                <a:latin typeface="Arial"/>
                <a:ea typeface="Arial"/>
                <a:cs typeface="Arial"/>
                <a:sym typeface="Arial"/>
              </a:rPr>
              <a:t>r</a:t>
            </a:r>
            <a:r>
              <a:rPr b="1" i="0" lang="en" sz="1800" u="none" cap="none" strike="noStrike">
                <a:solidFill>
                  <a:srgbClr val="A000FF"/>
                </a:solidFill>
                <a:latin typeface="Arial"/>
                <a:ea typeface="Arial"/>
                <a:cs typeface="Arial"/>
                <a:sym typeface="Arial"/>
              </a:rPr>
              <a:t>a</a:t>
            </a:r>
            <a:r>
              <a:rPr b="1" i="0" lang="en" sz="1800" u="none" cap="none" strike="noStrike">
                <a:solidFill>
                  <a:srgbClr val="FB00FF"/>
                </a:solidFill>
                <a:latin typeface="Arial"/>
                <a:ea typeface="Arial"/>
                <a:cs typeface="Arial"/>
                <a:sym typeface="Arial"/>
              </a:rPr>
              <a:t>d</a:t>
            </a:r>
            <a:r>
              <a:rPr b="1" i="0" lang="en" sz="1800" u="none" cap="none" strike="noStrike">
                <a:solidFill>
                  <a:srgbClr val="FF00A7"/>
                </a:solidFill>
                <a:latin typeface="Arial"/>
                <a:ea typeface="Arial"/>
                <a:cs typeface="Arial"/>
                <a:sym typeface="Arial"/>
              </a:rPr>
              <a:t>o</a:t>
            </a:r>
            <a:endParaRPr b="1" i="0" sz="1800" u="none" cap="none" strike="noStrike">
              <a:solidFill>
                <a:srgbClr val="FF00A7"/>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FE4353"/>
                </a:solidFill>
                <a:latin typeface="Arial"/>
                <a:ea typeface="Arial"/>
                <a:cs typeface="Arial"/>
                <a:sym typeface="Arial"/>
              </a:rPr>
              <a:t>Ha</a:t>
            </a:r>
            <a:r>
              <a:rPr b="1" i="0" lang="en" sz="1800" u="none" cap="none" strike="noStrike">
                <a:solidFill>
                  <a:srgbClr val="C3C502"/>
                </a:solidFill>
                <a:latin typeface="Arial"/>
                <a:ea typeface="Arial"/>
                <a:cs typeface="Arial"/>
                <a:sym typeface="Arial"/>
              </a:rPr>
              <a:t>bl</a:t>
            </a:r>
            <a:r>
              <a:rPr b="1" i="0" lang="en" sz="1800" u="none" cap="none" strike="noStrike">
                <a:solidFill>
                  <a:srgbClr val="2AF84E"/>
                </a:solidFill>
                <a:latin typeface="Arial"/>
                <a:ea typeface="Arial"/>
                <a:cs typeface="Arial"/>
                <a:sym typeface="Arial"/>
              </a:rPr>
              <a:t>a</a:t>
            </a:r>
            <a:r>
              <a:rPr b="1" i="0" lang="en" sz="1800" u="none" cap="none" strike="noStrike">
                <a:solidFill>
                  <a:srgbClr val="0ADD84"/>
                </a:solidFill>
                <a:latin typeface="Arial"/>
                <a:ea typeface="Arial"/>
                <a:cs typeface="Arial"/>
                <a:sym typeface="Arial"/>
              </a:rPr>
              <a:t>m</a:t>
            </a:r>
            <a:r>
              <a:rPr b="1" lang="en" sz="1800">
                <a:solidFill>
                  <a:srgbClr val="03C89F"/>
                </a:solidFill>
              </a:rPr>
              <a:t>o</a:t>
            </a:r>
            <a:r>
              <a:rPr b="1" i="0" lang="en" sz="1800" u="none" cap="none" strike="noStrike">
                <a:solidFill>
                  <a:srgbClr val="01B0B9"/>
                </a:solidFill>
                <a:latin typeface="Arial"/>
                <a:ea typeface="Arial"/>
                <a:cs typeface="Arial"/>
                <a:sym typeface="Arial"/>
              </a:rPr>
              <a:t>s de</a:t>
            </a:r>
            <a:r>
              <a:rPr b="1" i="0" lang="en" sz="1800" u="none" cap="none" strike="noStrike">
                <a:solidFill>
                  <a:srgbClr val="482EFE"/>
                </a:solidFill>
                <a:latin typeface="Arial"/>
                <a:ea typeface="Arial"/>
                <a:cs typeface="Arial"/>
                <a:sym typeface="Arial"/>
              </a:rPr>
              <a:t> </a:t>
            </a:r>
            <a:endParaRPr b="1" i="0" sz="1800" u="none" cap="none" strike="noStrike">
              <a:solidFill>
                <a:srgbClr val="FE4353"/>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FE4353"/>
                </a:solidFill>
                <a:latin typeface="Arial"/>
                <a:ea typeface="Arial"/>
                <a:cs typeface="Arial"/>
                <a:sym typeface="Arial"/>
              </a:rPr>
              <a:t>Diversidad</a:t>
            </a:r>
            <a:endParaRPr b="1" i="0" sz="1800" u="none" cap="none" strike="noStrike">
              <a:solidFill>
                <a:srgbClr val="FE435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sp>
        <p:nvSpPr>
          <p:cNvPr id="293" name="Google Shape;293;p19"/>
          <p:cNvSpPr/>
          <p:nvPr/>
        </p:nvSpPr>
        <p:spPr>
          <a:xfrm rot="10800000">
            <a:off x="5468225" y="309000"/>
            <a:ext cx="690000" cy="1438200"/>
          </a:xfrm>
          <a:prstGeom prst="upArrow">
            <a:avLst>
              <a:gd fmla="val 50000" name="adj1"/>
              <a:gd fmla="val 50000" name="adj2"/>
            </a:avLst>
          </a:prstGeom>
          <a:solidFill>
            <a:srgbClr val="007DFF"/>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19"/>
          <p:cNvSpPr txBox="1"/>
          <p:nvPr/>
        </p:nvSpPr>
        <p:spPr>
          <a:xfrm>
            <a:off x="6260025" y="376075"/>
            <a:ext cx="28842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FE4353"/>
                </a:solidFill>
                <a:latin typeface="Arial"/>
                <a:ea typeface="Arial"/>
                <a:cs typeface="Arial"/>
                <a:sym typeface="Arial"/>
              </a:rPr>
              <a:t>3</a:t>
            </a:r>
            <a:r>
              <a:rPr b="1" i="0" lang="en" sz="1800" u="none" cap="none" strike="noStrike">
                <a:solidFill>
                  <a:srgbClr val="FE5441"/>
                </a:solidFill>
                <a:latin typeface="Arial"/>
                <a:ea typeface="Arial"/>
                <a:cs typeface="Arial"/>
                <a:sym typeface="Arial"/>
              </a:rPr>
              <a:t>r</a:t>
            </a:r>
            <a:r>
              <a:rPr b="1" i="0" lang="en" sz="1800" u="none" cap="none" strike="noStrike">
                <a:solidFill>
                  <a:srgbClr val="FB6731"/>
                </a:solidFill>
                <a:latin typeface="Arial"/>
                <a:ea typeface="Arial"/>
                <a:cs typeface="Arial"/>
                <a:sym typeface="Arial"/>
              </a:rPr>
              <a:t>d</a:t>
            </a:r>
            <a:r>
              <a:rPr b="1" i="0" lang="en" sz="1800" u="none" cap="none" strike="noStrike">
                <a:solidFill>
                  <a:srgbClr val="F57A23"/>
                </a:solidFill>
                <a:latin typeface="Arial"/>
                <a:ea typeface="Arial"/>
                <a:cs typeface="Arial"/>
                <a:sym typeface="Arial"/>
              </a:rPr>
              <a:t> </a:t>
            </a:r>
            <a:r>
              <a:rPr b="1" i="0" lang="en" sz="1800" u="none" cap="none" strike="noStrike">
                <a:solidFill>
                  <a:srgbClr val="EC8E17"/>
                </a:solidFill>
                <a:latin typeface="Arial"/>
                <a:ea typeface="Arial"/>
                <a:cs typeface="Arial"/>
                <a:sym typeface="Arial"/>
              </a:rPr>
              <a:t>-</a:t>
            </a:r>
            <a:r>
              <a:rPr b="1" i="0" lang="en" sz="1800" u="none" cap="none" strike="noStrike">
                <a:solidFill>
                  <a:srgbClr val="E1A10D"/>
                </a:solidFill>
                <a:latin typeface="Arial"/>
                <a:ea typeface="Arial"/>
                <a:cs typeface="Arial"/>
                <a:sym typeface="Arial"/>
              </a:rPr>
              <a:t> </a:t>
            </a:r>
            <a:r>
              <a:rPr b="1" i="0" lang="en" sz="1800" u="none" cap="none" strike="noStrike">
                <a:solidFill>
                  <a:srgbClr val="D3B306"/>
                </a:solidFill>
                <a:latin typeface="Arial"/>
                <a:ea typeface="Arial"/>
                <a:cs typeface="Arial"/>
                <a:sym typeface="Arial"/>
              </a:rPr>
              <a:t>4</a:t>
            </a:r>
            <a:r>
              <a:rPr b="1" i="0" lang="en" sz="1800" u="none" cap="none" strike="noStrike">
                <a:solidFill>
                  <a:srgbClr val="C4C402"/>
                </a:solidFill>
                <a:latin typeface="Arial"/>
                <a:ea typeface="Arial"/>
                <a:cs typeface="Arial"/>
                <a:sym typeface="Arial"/>
              </a:rPr>
              <a:t>t</a:t>
            </a:r>
            <a:r>
              <a:rPr b="1" i="0" lang="en" sz="1800" u="none" cap="none" strike="noStrike">
                <a:solidFill>
                  <a:srgbClr val="B3D401"/>
                </a:solidFill>
                <a:latin typeface="Arial"/>
                <a:ea typeface="Arial"/>
                <a:cs typeface="Arial"/>
                <a:sym typeface="Arial"/>
              </a:rPr>
              <a:t>h</a:t>
            </a:r>
            <a:r>
              <a:rPr b="1" i="0" lang="en" sz="1800" u="none" cap="none" strike="noStrike">
                <a:solidFill>
                  <a:srgbClr val="A0E102"/>
                </a:solidFill>
                <a:latin typeface="Arial"/>
                <a:ea typeface="Arial"/>
                <a:cs typeface="Arial"/>
                <a:sym typeface="Arial"/>
              </a:rPr>
              <a:t> </a:t>
            </a:r>
            <a:r>
              <a:rPr b="1" lang="en" sz="1800">
                <a:solidFill>
                  <a:srgbClr val="0014FF"/>
                </a:solidFill>
              </a:rPr>
              <a:t>G</a:t>
            </a:r>
            <a:r>
              <a:rPr b="1" lang="en" sz="1800">
                <a:solidFill>
                  <a:srgbClr val="4600FF"/>
                </a:solidFill>
              </a:rPr>
              <a:t>r</a:t>
            </a:r>
            <a:r>
              <a:rPr b="1" lang="en" sz="1800">
                <a:solidFill>
                  <a:srgbClr val="A000FF"/>
                </a:solidFill>
              </a:rPr>
              <a:t>a</a:t>
            </a:r>
            <a:r>
              <a:rPr b="1" lang="en" sz="1800">
                <a:solidFill>
                  <a:srgbClr val="FB00FF"/>
                </a:solidFill>
              </a:rPr>
              <a:t>d</a:t>
            </a:r>
            <a:r>
              <a:rPr b="1" lang="en" sz="1800">
                <a:solidFill>
                  <a:srgbClr val="FF00A7"/>
                </a:solidFill>
              </a:rPr>
              <a:t>o</a:t>
            </a:r>
            <a:endParaRPr b="1" sz="1800">
              <a:solidFill>
                <a:srgbClr val="FF00A7"/>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Ha</a:t>
            </a:r>
            <a:r>
              <a:rPr b="1" lang="en" sz="1800">
                <a:solidFill>
                  <a:srgbClr val="C3C502"/>
                </a:solidFill>
              </a:rPr>
              <a:t>bl</a:t>
            </a:r>
            <a:r>
              <a:rPr b="1" lang="en" sz="1800">
                <a:solidFill>
                  <a:srgbClr val="2AF84E"/>
                </a:solidFill>
              </a:rPr>
              <a:t>a</a:t>
            </a:r>
            <a:r>
              <a:rPr b="1" lang="en" sz="1800">
                <a:solidFill>
                  <a:srgbClr val="0ADD84"/>
                </a:solidFill>
              </a:rPr>
              <a:t>m</a:t>
            </a:r>
            <a:r>
              <a:rPr b="1" lang="en" sz="1800">
                <a:solidFill>
                  <a:srgbClr val="03C89F"/>
                </a:solidFill>
              </a:rPr>
              <a:t>o</a:t>
            </a:r>
            <a:r>
              <a:rPr b="1" lang="en" sz="1800">
                <a:solidFill>
                  <a:srgbClr val="01B0B9"/>
                </a:solidFill>
              </a:rPr>
              <a:t>s de</a:t>
            </a:r>
            <a:r>
              <a:rPr b="1" lang="en" sz="1800">
                <a:solidFill>
                  <a:srgbClr val="482EFE"/>
                </a:solidFill>
              </a:rPr>
              <a:t> </a:t>
            </a:r>
            <a:endParaRPr b="1" sz="1800">
              <a:solidFill>
                <a:srgbClr val="FE4353"/>
              </a:solidFill>
            </a:endParaRPr>
          </a:p>
          <a:p>
            <a:pPr indent="0" lvl="0" marL="0" rtl="0" algn="ctr">
              <a:spcBef>
                <a:spcPts val="0"/>
              </a:spcBef>
              <a:spcAft>
                <a:spcPts val="0"/>
              </a:spcAft>
              <a:buClr>
                <a:schemeClr val="dk1"/>
              </a:buClr>
              <a:buSzPts val="1100"/>
              <a:buFont typeface="Arial"/>
              <a:buNone/>
            </a:pPr>
            <a:r>
              <a:rPr b="1" lang="en" sz="1800">
                <a:solidFill>
                  <a:srgbClr val="FE4353"/>
                </a:solidFill>
              </a:rPr>
              <a:t>Diversidad</a:t>
            </a:r>
            <a:endParaRPr b="1" sz="1800">
              <a:solidFill>
                <a:srgbClr val="8DED07"/>
              </a:solidFill>
            </a:endParaRPr>
          </a:p>
          <a:p>
            <a:pPr indent="0" lvl="0" marL="0" marR="0" rtl="0" algn="ctr">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descr="Elmo and Abby want to learn about things that are different and the same. Gordon is reading a great book that might help Abby and Elmo called We're Different, We're the Same. &#10;&#10;Find the book here: http://rhcbooks.com/books/90043/we?ref=PRH1D527B7C47&amp;aid=randohouseinc6169-20&amp;linkid=PRH1D527B7C47&#10;&#10;--&#10;Subscribe to the Sesame Street Channel here: http://www.youtube.com/subscription_center?add_user=SesameStreet&#10; &#10;For more fun games and videos for your preschooler in a safe, child-friendly environment, visit us at http://www.sesamestreet.org&#10; &#10;Sesame Street is a production of Sesame Workshop, a nonprofit educational organization. The Workshop produces Sesame Street programs, seen in over 150 countries, and other acclaimed shows, including The Electric Company.  Beyond television, the Workshop produces content for multiple media platforms on a wide range of issues including literacy and numeracy, emotional wellbeing, health and wellness, and respect and understanding.  Learn more at http://www.sesamestreet.org." id="295" name="Google Shape;295;p19" title="Sesame Street: We're Different, We're the Same | Read Along Series">
            <a:hlinkClick r:id="rId3"/>
          </p:cNvPr>
          <p:cNvPicPr preferRelativeResize="0"/>
          <p:nvPr/>
        </p:nvPicPr>
        <p:blipFill rotWithShape="1">
          <a:blip r:embed="rId4">
            <a:alphaModFix/>
          </a:blip>
          <a:srcRect b="0" l="0" r="0" t="0"/>
          <a:stretch/>
        </p:blipFill>
        <p:spPr>
          <a:xfrm>
            <a:off x="72475" y="0"/>
            <a:ext cx="3867826" cy="3003425"/>
          </a:xfrm>
          <a:prstGeom prst="rect">
            <a:avLst/>
          </a:prstGeom>
          <a:noFill/>
          <a:ln>
            <a:noFill/>
          </a:ln>
        </p:spPr>
      </p:pic>
      <p:pic>
        <p:nvPicPr>
          <p:cNvPr descr="“The worst conversation adults can have with kids about race is no conversation at all,” says author Jemar Tisby. “Talking to kids about race needs to happen early, often, and honestly.”&#10;&#10;In a new episode of Home School, The Atlantic’s animated series about parenting, Tisby offers advice on how to have a conversation with children about race, from experiential learning to watching classic animated films.&#10;&#10;Subscribe to The Atlantic on YouTube: http://bit.ly/subAtlanticYT" id="296" name="Google Shape;296;p19" title="How to Talk to Kids About Race">
            <a:hlinkClick r:id="rId5"/>
          </p:cNvPr>
          <p:cNvPicPr preferRelativeResize="0"/>
          <p:nvPr/>
        </p:nvPicPr>
        <p:blipFill rotWithShape="1">
          <a:blip r:embed="rId6">
            <a:alphaModFix/>
          </a:blip>
          <a:srcRect b="0" l="0" r="0" t="0"/>
          <a:stretch/>
        </p:blipFill>
        <p:spPr>
          <a:xfrm>
            <a:off x="4255950" y="1938000"/>
            <a:ext cx="4788300" cy="30830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2" name="Shape 112"/>
        <p:cNvGrpSpPr/>
        <p:nvPr/>
      </p:nvGrpSpPr>
      <p:grpSpPr>
        <a:xfrm>
          <a:off x="0" y="0"/>
          <a:ext cx="0" cy="0"/>
          <a:chOff x="0" y="0"/>
          <a:chExt cx="0" cy="0"/>
        </a:xfrm>
      </p:grpSpPr>
      <p:pic>
        <p:nvPicPr>
          <p:cNvPr descr="Clientmoji" id="113" name="Google Shape;113;p2"/>
          <p:cNvPicPr preferRelativeResize="0"/>
          <p:nvPr/>
        </p:nvPicPr>
        <p:blipFill rotWithShape="1">
          <a:blip r:embed="rId4">
            <a:alphaModFix/>
          </a:blip>
          <a:srcRect b="0" l="0" r="0" t="0"/>
          <a:stretch/>
        </p:blipFill>
        <p:spPr>
          <a:xfrm>
            <a:off x="247400" y="2192875"/>
            <a:ext cx="2645825" cy="2645825"/>
          </a:xfrm>
          <a:prstGeom prst="rect">
            <a:avLst/>
          </a:prstGeom>
          <a:noFill/>
          <a:ln>
            <a:noFill/>
          </a:ln>
        </p:spPr>
      </p:pic>
      <p:sp>
        <p:nvSpPr>
          <p:cNvPr id="114" name="Google Shape;114;p2"/>
          <p:cNvSpPr txBox="1"/>
          <p:nvPr/>
        </p:nvSpPr>
        <p:spPr>
          <a:xfrm>
            <a:off x="6387600" y="2571750"/>
            <a:ext cx="2966400" cy="789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100"/>
              <a:buFont typeface="Arial"/>
              <a:buNone/>
            </a:pPr>
            <a:r>
              <a:rPr b="1" i="0" lang="en" sz="3100" u="none" cap="none" strike="noStrike">
                <a:solidFill>
                  <a:srgbClr val="000000"/>
                </a:solidFill>
                <a:latin typeface="Comic Sans MS"/>
                <a:ea typeface="Comic Sans MS"/>
                <a:cs typeface="Comic Sans MS"/>
                <a:sym typeface="Comic Sans MS"/>
              </a:rPr>
              <a:t>But we</a:t>
            </a:r>
            <a:endParaRPr b="1" i="0" sz="3100" u="none" cap="none" strike="noStrike">
              <a:solidFill>
                <a:srgbClr val="000000"/>
              </a:solidFill>
              <a:latin typeface="Comic Sans MS"/>
              <a:ea typeface="Comic Sans MS"/>
              <a:cs typeface="Comic Sans MS"/>
              <a:sym typeface="Comic Sans MS"/>
            </a:endParaRPr>
          </a:p>
        </p:txBody>
      </p:sp>
      <p:sp>
        <p:nvSpPr>
          <p:cNvPr id="115" name="Google Shape;115;p2"/>
          <p:cNvSpPr/>
          <p:nvPr/>
        </p:nvSpPr>
        <p:spPr>
          <a:xfrm>
            <a:off x="169398" y="240700"/>
            <a:ext cx="8805205" cy="616134"/>
          </a:xfrm>
          <a:prstGeom prst="rect">
            <a:avLst/>
          </a:prstGeom>
        </p:spPr>
        <p:txBody>
          <a:bodyPr>
            <a:prstTxWarp prst="textPlain"/>
          </a:bodyPr>
          <a:lstStyle/>
          <a:p>
            <a:pPr lvl="0" algn="ctr"/>
            <a:r>
              <a:rPr b="1" i="0">
                <a:ln cap="flat" cmpd="sng" w="9525">
                  <a:solidFill>
                    <a:schemeClr val="dk2"/>
                  </a:solidFill>
                  <a:prstDash val="solid"/>
                  <a:round/>
                  <a:headEnd len="sm" w="sm" type="none"/>
                  <a:tailEnd len="sm" w="sm" type="none"/>
                </a:ln>
                <a:solidFill>
                  <a:srgbClr val="0000FF"/>
                </a:solidFill>
                <a:latin typeface="Comic Sans MS"/>
              </a:rPr>
              <a:t>Sabemos que sienten nervioso regresando a la escuela</a:t>
            </a:r>
          </a:p>
        </p:txBody>
      </p:sp>
      <p:pic>
        <p:nvPicPr>
          <p:cNvPr descr="Clientmoji" id="116" name="Google Shape;116;p2"/>
          <p:cNvPicPr preferRelativeResize="0"/>
          <p:nvPr/>
        </p:nvPicPr>
        <p:blipFill rotWithShape="1">
          <a:blip r:embed="rId5">
            <a:alphaModFix/>
          </a:blip>
          <a:srcRect b="0" l="0" r="0" t="0"/>
          <a:stretch/>
        </p:blipFill>
        <p:spPr>
          <a:xfrm>
            <a:off x="6664825" y="2919099"/>
            <a:ext cx="2411950" cy="2181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15"/>
                                        </p:tgtEl>
                                        <p:attrNameLst>
                                          <p:attrName>style.visibility</p:attrName>
                                        </p:attrNameLst>
                                      </p:cBhvr>
                                      <p:to>
                                        <p:strVal val="visible"/>
                                      </p:to>
                                    </p:set>
                                    <p:anim calcmode="lin" valueType="num">
                                      <p:cBhvr additive="base">
                                        <p:cTn dur="1800"/>
                                        <p:tgtEl>
                                          <p:spTgt spid="115"/>
                                        </p:tgtEl>
                                        <p:attrNameLst>
                                          <p:attrName>ppt_x</p:attrName>
                                        </p:attrNameLst>
                                      </p:cBhvr>
                                      <p:tavLst>
                                        <p:tav fmla="" tm="0">
                                          <p:val>
                                            <p:strVal val="#ppt_x-1"/>
                                          </p:val>
                                        </p:tav>
                                        <p:tav fmla="" tm="100000">
                                          <p:val>
                                            <p:strVal val="#ppt_x"/>
                                          </p:val>
                                        </p:tav>
                                      </p:tavLst>
                                    </p:anim>
                                  </p:childTnLst>
                                </p:cTn>
                              </p:par>
                            </p:childTnLst>
                          </p:cTn>
                        </p:par>
                        <p:par>
                          <p:cTn fill="hold">
                            <p:stCondLst>
                              <p:cond delay="1800"/>
                            </p:stCondLst>
                            <p:childTnLst>
                              <p:par>
                                <p:cTn fill="hold" nodeType="after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3400"/>
                                        <p:tgtEl>
                                          <p:spTgt spid="113"/>
                                        </p:tgtEl>
                                      </p:cBhvr>
                                    </p:animEffect>
                                  </p:childTnLst>
                                </p:cTn>
                              </p:par>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400"/>
                                        <p:tgtEl>
                                          <p:spTgt spid="114"/>
                                        </p:tgtEl>
                                      </p:cBhvr>
                                    </p:animEffect>
                                  </p:childTnLst>
                                </p:cTn>
                              </p:par>
                              <p:par>
                                <p:cTn fill="hold" nodeType="withEffect" presetClass="entr" presetID="23" presetSubtype="16">
                                  <p:stCondLst>
                                    <p:cond delay="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2000"/>
                                        <p:tgtEl>
                                          <p:spTgt spid="116"/>
                                        </p:tgtEl>
                                        <p:attrNameLst>
                                          <p:attrName>ppt_w</p:attrName>
                                        </p:attrNameLst>
                                      </p:cBhvr>
                                      <p:tavLst>
                                        <p:tav fmla="" tm="0">
                                          <p:val>
                                            <p:strVal val="0"/>
                                          </p:val>
                                        </p:tav>
                                        <p:tav fmla="" tm="100000">
                                          <p:val>
                                            <p:strVal val="#ppt_w"/>
                                          </p:val>
                                        </p:tav>
                                      </p:tavLst>
                                    </p:anim>
                                    <p:anim calcmode="lin" valueType="num">
                                      <p:cBhvr additive="base">
                                        <p:cTn dur="2000"/>
                                        <p:tgtEl>
                                          <p:spTgt spid="11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0" name="Shape 300"/>
        <p:cNvGrpSpPr/>
        <p:nvPr/>
      </p:nvGrpSpPr>
      <p:grpSpPr>
        <a:xfrm>
          <a:off x="0" y="0"/>
          <a:ext cx="0" cy="0"/>
          <a:chOff x="0" y="0"/>
          <a:chExt cx="0" cy="0"/>
        </a:xfrm>
      </p:grpSpPr>
      <p:sp>
        <p:nvSpPr>
          <p:cNvPr id="301" name="Google Shape;301;p20"/>
          <p:cNvSpPr txBox="1"/>
          <p:nvPr/>
        </p:nvSpPr>
        <p:spPr>
          <a:xfrm>
            <a:off x="3052425" y="2744025"/>
            <a:ext cx="2711100" cy="17826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800"/>
              <a:buFont typeface="Arial"/>
              <a:buNone/>
            </a:pPr>
            <a:r>
              <a:rPr b="0" i="0" lang="en" sz="1800" u="none" cap="none" strike="noStrike">
                <a:solidFill>
                  <a:schemeClr val="dk1"/>
                </a:solidFill>
                <a:latin typeface="Comic Sans MS"/>
                <a:ea typeface="Comic Sans MS"/>
                <a:cs typeface="Comic Sans MS"/>
                <a:sym typeface="Comic Sans MS"/>
              </a:rPr>
              <a:t>    </a:t>
            </a:r>
            <a:endParaRPr b="0" i="0" sz="1800" u="none" cap="none" strike="noStrike">
              <a:solidFill>
                <a:schemeClr val="dk1"/>
              </a:solidFill>
              <a:latin typeface="Comic Sans MS"/>
              <a:ea typeface="Comic Sans MS"/>
              <a:cs typeface="Comic Sans MS"/>
              <a:sym typeface="Comic Sans MS"/>
            </a:endParaRPr>
          </a:p>
          <a:p>
            <a:pPr indent="0" lvl="0" marL="0" marR="0" rtl="0" algn="l">
              <a:lnSpc>
                <a:spcPct val="115000"/>
              </a:lnSpc>
              <a:spcBef>
                <a:spcPts val="0"/>
              </a:spcBef>
              <a:spcAft>
                <a:spcPts val="0"/>
              </a:spcAft>
              <a:buClr>
                <a:srgbClr val="000000"/>
              </a:buClr>
              <a:buSzPts val="1600"/>
              <a:buFont typeface="Arial"/>
              <a:buNone/>
            </a:pPr>
            <a:r>
              <a:rPr b="0" i="0" lang="en" sz="1600" u="none" cap="none" strike="noStrike">
                <a:solidFill>
                  <a:schemeClr val="dk1"/>
                </a:solidFill>
                <a:latin typeface="Comic Sans MS"/>
                <a:ea typeface="Comic Sans MS"/>
                <a:cs typeface="Comic Sans MS"/>
                <a:sym typeface="Comic Sans MS"/>
              </a:rPr>
              <a:t>     </a:t>
            </a:r>
            <a:endParaRPr b="0" i="0" sz="1600" u="none" cap="none" strike="noStrike">
              <a:solidFill>
                <a:srgbClr val="000000"/>
              </a:solidFill>
              <a:latin typeface="Arial"/>
              <a:ea typeface="Arial"/>
              <a:cs typeface="Arial"/>
              <a:sym typeface="Arial"/>
            </a:endParaRPr>
          </a:p>
        </p:txBody>
      </p:sp>
      <p:sp>
        <p:nvSpPr>
          <p:cNvPr id="302" name="Google Shape;302;p20"/>
          <p:cNvSpPr txBox="1"/>
          <p:nvPr/>
        </p:nvSpPr>
        <p:spPr>
          <a:xfrm rot="542400">
            <a:off x="703233" y="3695669"/>
            <a:ext cx="742725" cy="538586"/>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omic Sans MS"/>
              <a:ea typeface="Comic Sans MS"/>
              <a:cs typeface="Comic Sans MS"/>
              <a:sym typeface="Comic Sans MS"/>
            </a:endParaRPr>
          </a:p>
        </p:txBody>
      </p:sp>
      <p:sp>
        <p:nvSpPr>
          <p:cNvPr id="303" name="Google Shape;303;p20"/>
          <p:cNvSpPr txBox="1"/>
          <p:nvPr/>
        </p:nvSpPr>
        <p:spPr>
          <a:xfrm>
            <a:off x="1777950" y="463825"/>
            <a:ext cx="5588100" cy="648600"/>
          </a:xfrm>
          <a:prstGeom prst="rect">
            <a:avLst/>
          </a:prstGeom>
          <a:solidFill>
            <a:srgbClr val="000000"/>
          </a:solidFill>
          <a:ln cap="flat" cmpd="sng" w="9525">
            <a:solidFill>
              <a:srgbClr val="DA09AB"/>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i="0" lang="en" sz="2900" u="none" cap="none" strike="noStrike">
                <a:solidFill>
                  <a:srgbClr val="9900FF"/>
                </a:solidFill>
                <a:latin typeface="Comic Sans MS"/>
                <a:ea typeface="Comic Sans MS"/>
                <a:cs typeface="Comic Sans MS"/>
                <a:sym typeface="Comic Sans MS"/>
              </a:rPr>
              <a:t>¿QUE ES EMPATĺA?</a:t>
            </a:r>
            <a:endParaRPr b="1" i="0" sz="2900" u="none" cap="none" strike="noStrike">
              <a:solidFill>
                <a:srgbClr val="9900FF"/>
              </a:solidFill>
              <a:latin typeface="Comic Sans MS"/>
              <a:ea typeface="Comic Sans MS"/>
              <a:cs typeface="Comic Sans MS"/>
              <a:sym typeface="Comic Sans MS"/>
            </a:endParaRPr>
          </a:p>
        </p:txBody>
      </p:sp>
      <p:sp>
        <p:nvSpPr>
          <p:cNvPr id="304" name="Google Shape;304;p20"/>
          <p:cNvSpPr txBox="1"/>
          <p:nvPr/>
        </p:nvSpPr>
        <p:spPr>
          <a:xfrm>
            <a:off x="1156600" y="2971375"/>
            <a:ext cx="1626600" cy="95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txBox="1"/>
          <p:nvPr/>
        </p:nvSpPr>
        <p:spPr>
          <a:xfrm>
            <a:off x="291500" y="1156600"/>
            <a:ext cx="8726100" cy="1782600"/>
          </a:xfrm>
          <a:prstGeom prst="rect">
            <a:avLst/>
          </a:prstGeom>
          <a:solidFill>
            <a:srgbClr val="A1AB4C"/>
          </a:solidFill>
          <a:ln>
            <a:noFill/>
          </a:ln>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Clr>
                <a:schemeClr val="dk1"/>
              </a:buClr>
              <a:buSzPts val="1100"/>
              <a:buFont typeface="Arial"/>
              <a:buNone/>
            </a:pPr>
            <a:r>
              <a:rPr lang="en" sz="3900">
                <a:solidFill>
                  <a:srgbClr val="222222"/>
                </a:solidFill>
                <a:highlight>
                  <a:srgbClr val="A1AB4C"/>
                </a:highlight>
                <a:latin typeface="Comic Sans MS"/>
                <a:ea typeface="Comic Sans MS"/>
                <a:cs typeface="Comic Sans MS"/>
                <a:sym typeface="Comic Sans MS"/>
              </a:rPr>
              <a:t>La empatía es ver con los ojos de otro y sentir con el corazón de otro.</a:t>
            </a:r>
            <a:endParaRPr sz="3900">
              <a:solidFill>
                <a:srgbClr val="222222"/>
              </a:solidFill>
              <a:highlight>
                <a:srgbClr val="A1AB4C"/>
              </a:highlight>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21"/>
          <p:cNvPicPr preferRelativeResize="0"/>
          <p:nvPr/>
        </p:nvPicPr>
        <p:blipFill rotWithShape="1">
          <a:blip r:embed="rId3">
            <a:alphaModFix amt="50000"/>
          </a:blip>
          <a:srcRect b="0" l="0" r="0" t="0"/>
          <a:stretch/>
        </p:blipFill>
        <p:spPr>
          <a:xfrm>
            <a:off x="0" y="0"/>
            <a:ext cx="5509250" cy="5143500"/>
          </a:xfrm>
          <a:prstGeom prst="rect">
            <a:avLst/>
          </a:prstGeom>
          <a:noFill/>
          <a:ln>
            <a:noFill/>
          </a:ln>
        </p:spPr>
      </p:pic>
      <p:pic>
        <p:nvPicPr>
          <p:cNvPr id="311" name="Google Shape;311;p21"/>
          <p:cNvPicPr preferRelativeResize="0"/>
          <p:nvPr/>
        </p:nvPicPr>
        <p:blipFill rotWithShape="1">
          <a:blip r:embed="rId3">
            <a:alphaModFix amt="50000"/>
          </a:blip>
          <a:srcRect b="0" l="0" r="0" t="0"/>
          <a:stretch/>
        </p:blipFill>
        <p:spPr>
          <a:xfrm>
            <a:off x="3794750" y="0"/>
            <a:ext cx="5349250" cy="5143500"/>
          </a:xfrm>
          <a:prstGeom prst="rect">
            <a:avLst/>
          </a:prstGeom>
          <a:noFill/>
          <a:ln>
            <a:noFill/>
          </a:ln>
        </p:spPr>
      </p:pic>
      <p:pic>
        <p:nvPicPr>
          <p:cNvPr descr="Mark Ruffalo and Murray talk about the word &quot;Empathy&quot;. &#10; &#10;If you're watching videos with your preschooler and would like to do so in a safe, child-friendly environment, please join us at http://www.sesamestreet.org &#10; &#10; &#10;Sesame Street is a production of Sesame Workshop, a nonprofit educational organization which also produces Pinky Dinky Doo, The Electric Company, and other programs for children around the world." id="312" name="Google Shape;312;p21" title="Sesame Street: Mark Ruffalo: Empathy">
            <a:hlinkClick r:id="rId4"/>
          </p:cNvPr>
          <p:cNvPicPr preferRelativeResize="0"/>
          <p:nvPr/>
        </p:nvPicPr>
        <p:blipFill rotWithShape="1">
          <a:blip r:embed="rId5">
            <a:alphaModFix/>
          </a:blip>
          <a:srcRect b="0" l="0" r="0" t="0"/>
          <a:stretch/>
        </p:blipFill>
        <p:spPr>
          <a:xfrm>
            <a:off x="2594600" y="1674175"/>
            <a:ext cx="4218526" cy="3389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6" name="Shape 316"/>
        <p:cNvGrpSpPr/>
        <p:nvPr/>
      </p:nvGrpSpPr>
      <p:grpSpPr>
        <a:xfrm>
          <a:off x="0" y="0"/>
          <a:ext cx="0" cy="0"/>
          <a:chOff x="0" y="0"/>
          <a:chExt cx="0" cy="0"/>
        </a:xfrm>
      </p:grpSpPr>
      <p:sp>
        <p:nvSpPr>
          <p:cNvPr id="317" name="Google Shape;317;p22"/>
          <p:cNvSpPr txBox="1"/>
          <p:nvPr>
            <p:ph type="ctrTitle"/>
          </p:nvPr>
        </p:nvSpPr>
        <p:spPr>
          <a:xfrm>
            <a:off x="125958" y="601725"/>
            <a:ext cx="8520600" cy="20526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t/>
            </a:r>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t/>
            </a:r>
            <a:endParaRPr b="1" sz="3700">
              <a:solidFill>
                <a:srgbClr val="FF0000"/>
              </a:solidFill>
              <a:latin typeface="Comic Sans MS"/>
              <a:ea typeface="Comic Sans MS"/>
              <a:cs typeface="Comic Sans MS"/>
              <a:sym typeface="Comic Sans MS"/>
            </a:endParaRPr>
          </a:p>
          <a:p>
            <a:pPr indent="0" lvl="0" marL="0" rtl="0" algn="ctr">
              <a:lnSpc>
                <a:spcPct val="115000"/>
              </a:lnSpc>
              <a:spcBef>
                <a:spcPts val="0"/>
              </a:spcBef>
              <a:spcAft>
                <a:spcPts val="0"/>
              </a:spcAft>
              <a:buSzPts val="5200"/>
              <a:buNone/>
            </a:pPr>
            <a:r>
              <a:rPr b="1" lang="en" sz="3700">
                <a:solidFill>
                  <a:srgbClr val="FF00FF"/>
                </a:solidFill>
                <a:latin typeface="Comic Sans MS"/>
                <a:ea typeface="Comic Sans MS"/>
                <a:cs typeface="Comic Sans MS"/>
                <a:sym typeface="Comic Sans MS"/>
              </a:rPr>
              <a:t>Co</a:t>
            </a:r>
            <a:r>
              <a:rPr b="1" lang="en" sz="3700">
                <a:solidFill>
                  <a:srgbClr val="FB00FF"/>
                </a:solidFill>
                <a:latin typeface="Comic Sans MS"/>
                <a:ea typeface="Comic Sans MS"/>
                <a:cs typeface="Comic Sans MS"/>
                <a:sym typeface="Comic Sans MS"/>
              </a:rPr>
              <a:t>mpetencia #4</a:t>
            </a:r>
            <a:endParaRPr sz="5800">
              <a:solidFill>
                <a:srgbClr val="FB00FF"/>
              </a:solidFill>
              <a:latin typeface="Playfair Display"/>
              <a:ea typeface="Playfair Display"/>
              <a:cs typeface="Playfair Display"/>
              <a:sym typeface="Playfair Display"/>
            </a:endParaRPr>
          </a:p>
          <a:p>
            <a:pPr indent="0" lvl="0" marL="0" rtl="0" algn="ctr">
              <a:lnSpc>
                <a:spcPct val="100000"/>
              </a:lnSpc>
              <a:spcBef>
                <a:spcPts val="0"/>
              </a:spcBef>
              <a:spcAft>
                <a:spcPts val="0"/>
              </a:spcAft>
              <a:buClr>
                <a:schemeClr val="dk1"/>
              </a:buClr>
              <a:buSzPts val="1100"/>
              <a:buFont typeface="Arial"/>
              <a:buNone/>
            </a:pPr>
            <a:r>
              <a:rPr lang="en" sz="5800">
                <a:latin typeface="Playfair Display"/>
                <a:ea typeface="Playfair Display"/>
                <a:cs typeface="Playfair Display"/>
                <a:sym typeface="Playfair Display"/>
              </a:rPr>
              <a:t>Habilidades</a:t>
            </a:r>
            <a:r>
              <a:rPr lang="en" sz="5800">
                <a:latin typeface="Playfair Display"/>
                <a:ea typeface="Playfair Display"/>
                <a:cs typeface="Playfair Display"/>
                <a:sym typeface="Playfair Display"/>
              </a:rPr>
              <a:t> de Relación</a:t>
            </a:r>
            <a:endParaRPr/>
          </a:p>
          <a:p>
            <a:pPr indent="0" lvl="0" marL="0" rtl="0" algn="ctr">
              <a:lnSpc>
                <a:spcPct val="100000"/>
              </a:lnSpc>
              <a:spcBef>
                <a:spcPts val="0"/>
              </a:spcBef>
              <a:spcAft>
                <a:spcPts val="0"/>
              </a:spcAft>
              <a:buSzPts val="5200"/>
              <a:buNone/>
            </a:pPr>
            <a:r>
              <a:t/>
            </a:r>
            <a:endParaRPr/>
          </a:p>
        </p:txBody>
      </p:sp>
      <p:sp>
        <p:nvSpPr>
          <p:cNvPr id="318" name="Google Shape;318;p22">
            <a:hlinkClick r:id="rId4"/>
          </p:cNvPr>
          <p:cNvSpPr txBox="1"/>
          <p:nvPr/>
        </p:nvSpPr>
        <p:spPr>
          <a:xfrm>
            <a:off x="2683425" y="4169575"/>
            <a:ext cx="7346400" cy="857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9" name="Google Shape;319;p22"/>
          <p:cNvPicPr preferRelativeResize="0"/>
          <p:nvPr/>
        </p:nvPicPr>
        <p:blipFill rotWithShape="1">
          <a:blip r:embed="rId5">
            <a:alphaModFix/>
          </a:blip>
          <a:srcRect b="0" l="0" r="0" t="0"/>
          <a:stretch/>
        </p:blipFill>
        <p:spPr>
          <a:xfrm>
            <a:off x="2336950" y="1762550"/>
            <a:ext cx="4336250" cy="30547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id="324" name="Google Shape;324;p23"/>
          <p:cNvPicPr preferRelativeResize="0"/>
          <p:nvPr/>
        </p:nvPicPr>
        <p:blipFill rotWithShape="1">
          <a:blip r:embed="rId3">
            <a:alphaModFix amt="42000"/>
          </a:blip>
          <a:srcRect b="0" l="0" r="0" t="0"/>
          <a:stretch/>
        </p:blipFill>
        <p:spPr>
          <a:xfrm>
            <a:off x="35350" y="35725"/>
            <a:ext cx="9144001" cy="5072050"/>
          </a:xfrm>
          <a:prstGeom prst="rect">
            <a:avLst/>
          </a:prstGeom>
          <a:noFill/>
          <a:ln>
            <a:noFill/>
          </a:ln>
        </p:spPr>
      </p:pic>
      <p:sp>
        <p:nvSpPr>
          <p:cNvPr id="325" name="Google Shape;325;p23"/>
          <p:cNvSpPr txBox="1"/>
          <p:nvPr/>
        </p:nvSpPr>
        <p:spPr>
          <a:xfrm>
            <a:off x="1155350" y="1763976"/>
            <a:ext cx="6336600" cy="3252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t/>
            </a:r>
            <a:endParaRPr b="1" sz="1100">
              <a:solidFill>
                <a:srgbClr val="B701D0"/>
              </a:solidFill>
              <a:latin typeface="Comic Sans MS"/>
              <a:ea typeface="Comic Sans MS"/>
              <a:cs typeface="Comic Sans MS"/>
              <a:sym typeface="Comic Sans MS"/>
            </a:endParaRPr>
          </a:p>
          <a:p>
            <a:pPr indent="0" lvl="0" marL="0" marR="0" rtl="0" algn="ctr">
              <a:lnSpc>
                <a:spcPct val="115000"/>
              </a:lnSpc>
              <a:spcBef>
                <a:spcPts val="1800"/>
              </a:spcBef>
              <a:spcAft>
                <a:spcPts val="1800"/>
              </a:spcAft>
              <a:buClr>
                <a:schemeClr val="dk1"/>
              </a:buClr>
              <a:buSzPts val="1100"/>
              <a:buFont typeface="Arial"/>
              <a:buNone/>
            </a:pPr>
            <a:r>
              <a:rPr b="1" lang="en" sz="2600">
                <a:solidFill>
                  <a:srgbClr val="B701D0"/>
                </a:solidFill>
                <a:latin typeface="Comic Sans MS"/>
                <a:ea typeface="Comic Sans MS"/>
                <a:cs typeface="Comic Sans MS"/>
                <a:sym typeface="Comic Sans MS"/>
              </a:rPr>
              <a:t>Teniendo actitudes positivas y mostrando comportamientos adecuados para </a:t>
            </a:r>
            <a:r>
              <a:rPr b="1" lang="en" sz="2600">
                <a:solidFill>
                  <a:srgbClr val="B701D0"/>
                </a:solidFill>
                <a:latin typeface="Comic Sans MS"/>
                <a:ea typeface="Comic Sans MS"/>
                <a:cs typeface="Comic Sans MS"/>
                <a:sym typeface="Comic Sans MS"/>
              </a:rPr>
              <a:t>fortalecer</a:t>
            </a:r>
            <a:r>
              <a:rPr b="1" lang="en" sz="2600">
                <a:solidFill>
                  <a:srgbClr val="B701D0"/>
                </a:solidFill>
                <a:latin typeface="Comic Sans MS"/>
                <a:ea typeface="Comic Sans MS"/>
                <a:cs typeface="Comic Sans MS"/>
                <a:sym typeface="Comic Sans MS"/>
              </a:rPr>
              <a:t> y mejorar las relaciones con todos los individuos y grupos. </a:t>
            </a:r>
            <a:r>
              <a:rPr b="0" i="0" lang="en" sz="24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descr="Clientmoji" id="326" name="Google Shape;326;p23"/>
          <p:cNvPicPr preferRelativeResize="0"/>
          <p:nvPr/>
        </p:nvPicPr>
        <p:blipFill rotWithShape="1">
          <a:blip r:embed="rId4">
            <a:alphaModFix/>
          </a:blip>
          <a:srcRect b="0" l="0" r="0" t="0"/>
          <a:stretch/>
        </p:blipFill>
        <p:spPr>
          <a:xfrm>
            <a:off x="7264800" y="3246825"/>
            <a:ext cx="1825225" cy="1825225"/>
          </a:xfrm>
          <a:prstGeom prst="rect">
            <a:avLst/>
          </a:prstGeom>
          <a:noFill/>
          <a:ln>
            <a:noFill/>
          </a:ln>
        </p:spPr>
      </p:pic>
      <p:sp>
        <p:nvSpPr>
          <p:cNvPr id="327" name="Google Shape;327;p23"/>
          <p:cNvSpPr txBox="1"/>
          <p:nvPr/>
        </p:nvSpPr>
        <p:spPr>
          <a:xfrm>
            <a:off x="556950" y="439525"/>
            <a:ext cx="8030100" cy="5427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800"/>
              </a:spcAft>
              <a:buClr>
                <a:schemeClr val="dk1"/>
              </a:buClr>
              <a:buSzPts val="1100"/>
              <a:buFont typeface="Arial"/>
              <a:buNone/>
            </a:pPr>
            <a:r>
              <a:rPr b="1" lang="en" sz="2800" u="sng">
                <a:solidFill>
                  <a:srgbClr val="B701D0"/>
                </a:solidFill>
                <a:latin typeface="Comic Sans MS"/>
                <a:ea typeface="Comic Sans MS"/>
                <a:cs typeface="Comic Sans MS"/>
                <a:sym typeface="Comic Sans MS"/>
              </a:rPr>
              <a:t>Desarrollando</a:t>
            </a:r>
            <a:r>
              <a:rPr b="1" lang="en" sz="2800" u="sng">
                <a:solidFill>
                  <a:srgbClr val="B701D0"/>
                </a:solidFill>
                <a:latin typeface="Comic Sans MS"/>
                <a:ea typeface="Comic Sans MS"/>
                <a:cs typeface="Comic Sans MS"/>
                <a:sym typeface="Comic Sans MS"/>
              </a:rPr>
              <a:t> Habilidades de Relaciones Positivas</a:t>
            </a:r>
            <a:endParaRPr b="0" i="0" sz="2800" u="sng" cap="none" strike="noStrike">
              <a:solidFill>
                <a:srgbClr val="000000"/>
              </a:solidFill>
              <a:latin typeface="Arial"/>
              <a:ea typeface="Arial"/>
              <a:cs typeface="Arial"/>
              <a:sym typeface="Arial"/>
            </a:endParaRPr>
          </a:p>
        </p:txBody>
      </p:sp>
      <p:pic>
        <p:nvPicPr>
          <p:cNvPr descr="Clientmoji" id="328" name="Google Shape;328;p23"/>
          <p:cNvPicPr preferRelativeResize="0"/>
          <p:nvPr/>
        </p:nvPicPr>
        <p:blipFill rotWithShape="1">
          <a:blip r:embed="rId5">
            <a:alphaModFix/>
          </a:blip>
          <a:srcRect b="0" l="0" r="0" t="0"/>
          <a:stretch/>
        </p:blipFill>
        <p:spPr>
          <a:xfrm>
            <a:off x="35350" y="3864750"/>
            <a:ext cx="1207300" cy="120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24"/>
          <p:cNvPicPr preferRelativeResize="0"/>
          <p:nvPr/>
        </p:nvPicPr>
        <p:blipFill rotWithShape="1">
          <a:blip r:embed="rId3">
            <a:alphaModFix amt="34000"/>
          </a:blip>
          <a:srcRect b="0" l="0" r="0" t="0"/>
          <a:stretch/>
        </p:blipFill>
        <p:spPr>
          <a:xfrm>
            <a:off x="32175" y="0"/>
            <a:ext cx="9079675" cy="5074926"/>
          </a:xfrm>
          <a:prstGeom prst="rect">
            <a:avLst/>
          </a:prstGeom>
          <a:noFill/>
          <a:ln>
            <a:noFill/>
          </a:ln>
        </p:spPr>
      </p:pic>
      <p:sp>
        <p:nvSpPr>
          <p:cNvPr id="334" name="Google Shape;334;p24"/>
          <p:cNvSpPr txBox="1"/>
          <p:nvPr/>
        </p:nvSpPr>
        <p:spPr>
          <a:xfrm>
            <a:off x="64325" y="91900"/>
            <a:ext cx="8689500" cy="1029300"/>
          </a:xfrm>
          <a:prstGeom prst="rect">
            <a:avLst/>
          </a:prstGeom>
          <a:noFill/>
          <a:ln cap="flat" cmpd="sng" w="28575">
            <a:solidFill>
              <a:srgbClr val="52FE2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lang="en" sz="2300">
                <a:solidFill>
                  <a:srgbClr val="980000"/>
                </a:solidFill>
                <a:latin typeface="Comic Sans MS"/>
                <a:ea typeface="Comic Sans MS"/>
                <a:cs typeface="Comic Sans MS"/>
                <a:sym typeface="Comic Sans MS"/>
              </a:rPr>
              <a:t>¿CÓMO </a:t>
            </a:r>
            <a:r>
              <a:rPr b="1" lang="en" sz="2300">
                <a:solidFill>
                  <a:srgbClr val="980000"/>
                </a:solidFill>
                <a:latin typeface="Comic Sans MS"/>
                <a:ea typeface="Comic Sans MS"/>
                <a:cs typeface="Comic Sans MS"/>
                <a:sym typeface="Comic Sans MS"/>
              </a:rPr>
              <a:t>DESARROLLAMOS</a:t>
            </a:r>
            <a:r>
              <a:rPr b="1" lang="en" sz="2300">
                <a:solidFill>
                  <a:srgbClr val="980000"/>
                </a:solidFill>
                <a:latin typeface="Comic Sans MS"/>
                <a:ea typeface="Comic Sans MS"/>
                <a:cs typeface="Comic Sans MS"/>
                <a:sym typeface="Comic Sans MS"/>
              </a:rPr>
              <a:t> NUESTRAS HABILIDADES PARA RELACIONARNOS?</a:t>
            </a:r>
            <a:endParaRPr b="1" i="0" sz="2300" u="none" cap="none" strike="noStrike">
              <a:solidFill>
                <a:srgbClr val="980000"/>
              </a:solidFill>
              <a:latin typeface="Comic Sans MS"/>
              <a:ea typeface="Comic Sans MS"/>
              <a:cs typeface="Comic Sans MS"/>
              <a:sym typeface="Comic Sans MS"/>
            </a:endParaRPr>
          </a:p>
        </p:txBody>
      </p:sp>
      <p:sp>
        <p:nvSpPr>
          <p:cNvPr id="335" name="Google Shape;335;p24"/>
          <p:cNvSpPr txBox="1"/>
          <p:nvPr/>
        </p:nvSpPr>
        <p:spPr>
          <a:xfrm>
            <a:off x="0" y="1471875"/>
            <a:ext cx="23691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0986DB"/>
                </a:solidFill>
                <a:latin typeface="Comic Sans MS"/>
                <a:ea typeface="Comic Sans MS"/>
                <a:cs typeface="Comic Sans MS"/>
                <a:sym typeface="Comic Sans MS"/>
              </a:rPr>
              <a:t>TRABAJAR SOBRE EL CONFLICTO DE MANERA POSITIVA</a:t>
            </a:r>
            <a:endParaRPr b="1" i="0" sz="1200" u="none" cap="none" strike="noStrike">
              <a:solidFill>
                <a:srgbClr val="F62478"/>
              </a:solidFill>
              <a:latin typeface="Comic Sans MS"/>
              <a:ea typeface="Comic Sans MS"/>
              <a:cs typeface="Comic Sans MS"/>
              <a:sym typeface="Comic Sans MS"/>
            </a:endParaRPr>
          </a:p>
        </p:txBody>
      </p:sp>
      <p:sp>
        <p:nvSpPr>
          <p:cNvPr id="336" name="Google Shape;336;p24"/>
          <p:cNvSpPr txBox="1"/>
          <p:nvPr/>
        </p:nvSpPr>
        <p:spPr>
          <a:xfrm>
            <a:off x="3451850" y="1645925"/>
            <a:ext cx="1485900" cy="41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4"/>
          <p:cNvSpPr txBox="1"/>
          <p:nvPr/>
        </p:nvSpPr>
        <p:spPr>
          <a:xfrm>
            <a:off x="-45775" y="2352825"/>
            <a:ext cx="2326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3207F"/>
                </a:solidFill>
                <a:latin typeface="Comic Sans MS"/>
                <a:ea typeface="Comic Sans MS"/>
                <a:cs typeface="Comic Sans MS"/>
                <a:sym typeface="Comic Sans MS"/>
              </a:rPr>
              <a:t>COMMUNICAR CLARAMENTE</a:t>
            </a:r>
            <a:endParaRPr b="1" i="0" sz="1500" u="none" cap="none" strike="noStrike">
              <a:solidFill>
                <a:srgbClr val="F3207F"/>
              </a:solidFill>
              <a:latin typeface="Comic Sans MS"/>
              <a:ea typeface="Comic Sans MS"/>
              <a:cs typeface="Comic Sans MS"/>
              <a:sym typeface="Comic Sans MS"/>
            </a:endParaRPr>
          </a:p>
        </p:txBody>
      </p:sp>
      <p:sp>
        <p:nvSpPr>
          <p:cNvPr id="338" name="Google Shape;338;p24"/>
          <p:cNvSpPr txBox="1"/>
          <p:nvPr/>
        </p:nvSpPr>
        <p:spPr>
          <a:xfrm>
            <a:off x="6957400" y="3290950"/>
            <a:ext cx="19878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F1B00"/>
                </a:solidFill>
                <a:latin typeface="Comic Sans MS"/>
                <a:ea typeface="Comic Sans MS"/>
                <a:cs typeface="Comic Sans MS"/>
                <a:sym typeface="Comic Sans MS"/>
              </a:rPr>
              <a:t>APRENDER A ESTAR DE ACUERDO EN DESACUERDO - COMPROMISO</a:t>
            </a:r>
            <a:endParaRPr b="1" i="0" sz="1200" u="none" cap="none" strike="noStrike">
              <a:solidFill>
                <a:srgbClr val="FF1B00"/>
              </a:solidFill>
              <a:latin typeface="Comic Sans MS"/>
              <a:ea typeface="Comic Sans MS"/>
              <a:cs typeface="Comic Sans MS"/>
              <a:sym typeface="Comic Sans MS"/>
            </a:endParaRPr>
          </a:p>
        </p:txBody>
      </p:sp>
      <p:sp>
        <p:nvSpPr>
          <p:cNvPr id="339" name="Google Shape;339;p24"/>
          <p:cNvSpPr txBox="1"/>
          <p:nvPr/>
        </p:nvSpPr>
        <p:spPr>
          <a:xfrm>
            <a:off x="678375" y="4101300"/>
            <a:ext cx="1987800" cy="9177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01B6B3"/>
                </a:solidFill>
                <a:latin typeface="Comic Sans MS"/>
                <a:ea typeface="Comic Sans MS"/>
                <a:cs typeface="Comic Sans MS"/>
                <a:sym typeface="Comic Sans MS"/>
              </a:rPr>
              <a:t>TRABAJAR EN </a:t>
            </a:r>
            <a:r>
              <a:rPr b="1" i="0" lang="en" sz="1400" u="none" cap="none" strike="noStrike">
                <a:solidFill>
                  <a:srgbClr val="01B6B3"/>
                </a:solidFill>
                <a:latin typeface="Comic Sans MS"/>
                <a:ea typeface="Comic Sans MS"/>
                <a:cs typeface="Comic Sans MS"/>
                <a:sym typeface="Comic Sans MS"/>
              </a:rPr>
              <a:t>GR</a:t>
            </a:r>
            <a:r>
              <a:rPr b="1" lang="en">
                <a:solidFill>
                  <a:srgbClr val="01B6B3"/>
                </a:solidFill>
                <a:latin typeface="Comic Sans MS"/>
                <a:ea typeface="Comic Sans MS"/>
                <a:cs typeface="Comic Sans MS"/>
                <a:sym typeface="Comic Sans MS"/>
              </a:rPr>
              <a:t>UPOS POSITIVO</a:t>
            </a:r>
            <a:endParaRPr b="0" i="0" sz="1400" u="none" cap="none" strike="noStrike">
              <a:solidFill>
                <a:srgbClr val="01B6B3"/>
              </a:solidFill>
              <a:latin typeface="Comic Sans MS"/>
              <a:ea typeface="Comic Sans MS"/>
              <a:cs typeface="Comic Sans MS"/>
              <a:sym typeface="Comic Sans MS"/>
            </a:endParaRPr>
          </a:p>
        </p:txBody>
      </p:sp>
      <p:sp>
        <p:nvSpPr>
          <p:cNvPr id="340" name="Google Shape;340;p24"/>
          <p:cNvSpPr txBox="1"/>
          <p:nvPr/>
        </p:nvSpPr>
        <p:spPr>
          <a:xfrm>
            <a:off x="6222275" y="4172100"/>
            <a:ext cx="2426400" cy="776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lang="en" sz="1200">
                <a:solidFill>
                  <a:srgbClr val="00D4FF"/>
                </a:solidFill>
                <a:latin typeface="Comic Sans MS"/>
                <a:ea typeface="Comic Sans MS"/>
                <a:cs typeface="Comic Sans MS"/>
                <a:sym typeface="Comic Sans MS"/>
              </a:rPr>
              <a:t>PODER PERDONAR Y SABER CUANDO PEDIR DISCULPA</a:t>
            </a:r>
            <a:endParaRPr b="1" i="0" sz="1200" u="none" cap="none" strike="noStrike">
              <a:solidFill>
                <a:srgbClr val="00D4FF"/>
              </a:solidFill>
              <a:latin typeface="Comic Sans MS"/>
              <a:ea typeface="Comic Sans MS"/>
              <a:cs typeface="Comic Sans MS"/>
              <a:sym typeface="Comic Sans MS"/>
            </a:endParaRPr>
          </a:p>
        </p:txBody>
      </p:sp>
      <p:sp>
        <p:nvSpPr>
          <p:cNvPr id="341" name="Google Shape;341;p24"/>
          <p:cNvSpPr txBox="1"/>
          <p:nvPr/>
        </p:nvSpPr>
        <p:spPr>
          <a:xfrm>
            <a:off x="7179625" y="2306650"/>
            <a:ext cx="2031900" cy="984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6E00FF"/>
                </a:solidFill>
              </a:rPr>
              <a:t>ACEPTACIÓN</a:t>
            </a:r>
            <a:r>
              <a:rPr b="1" lang="en" sz="1200">
                <a:solidFill>
                  <a:srgbClr val="6E00FF"/>
                </a:solidFill>
              </a:rPr>
              <a:t> Y </a:t>
            </a:r>
            <a:r>
              <a:rPr b="1" lang="en" sz="1200">
                <a:solidFill>
                  <a:srgbClr val="6E00FF"/>
                </a:solidFill>
              </a:rPr>
              <a:t>SOLUCIÓN</a:t>
            </a:r>
            <a:r>
              <a:rPr b="1" lang="en" sz="1200">
                <a:solidFill>
                  <a:srgbClr val="6E00FF"/>
                </a:solidFill>
              </a:rPr>
              <a:t> DE ERRORES</a:t>
            </a:r>
            <a:endParaRPr b="1" i="0" sz="1200" u="none" cap="none" strike="noStrike">
              <a:solidFill>
                <a:srgbClr val="6E00FF"/>
              </a:solidFill>
              <a:latin typeface="Arial"/>
              <a:ea typeface="Arial"/>
              <a:cs typeface="Arial"/>
              <a:sym typeface="Arial"/>
            </a:endParaRPr>
          </a:p>
        </p:txBody>
      </p:sp>
      <p:sp>
        <p:nvSpPr>
          <p:cNvPr id="342" name="Google Shape;342;p24"/>
          <p:cNvSpPr txBox="1"/>
          <p:nvPr/>
        </p:nvSpPr>
        <p:spPr>
          <a:xfrm>
            <a:off x="225950" y="3227050"/>
            <a:ext cx="2512200" cy="686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38761D"/>
                </a:solidFill>
                <a:latin typeface="Comic Sans MS"/>
                <a:ea typeface="Comic Sans MS"/>
                <a:cs typeface="Comic Sans MS"/>
                <a:sym typeface="Comic Sans MS"/>
              </a:rPr>
              <a:t>INCLUIR A OTROS</a:t>
            </a:r>
            <a:endParaRPr b="1" i="0" sz="1500" u="none" cap="none" strike="noStrike">
              <a:solidFill>
                <a:srgbClr val="38761D"/>
              </a:solidFill>
              <a:latin typeface="Comic Sans MS"/>
              <a:ea typeface="Comic Sans MS"/>
              <a:cs typeface="Comic Sans MS"/>
              <a:sym typeface="Comic Sans MS"/>
            </a:endParaRPr>
          </a:p>
        </p:txBody>
      </p:sp>
      <p:sp>
        <p:nvSpPr>
          <p:cNvPr id="343" name="Google Shape;343;p24"/>
          <p:cNvSpPr txBox="1"/>
          <p:nvPr/>
        </p:nvSpPr>
        <p:spPr>
          <a:xfrm>
            <a:off x="2652900" y="3977350"/>
            <a:ext cx="3838200" cy="41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1175E6"/>
                </a:solidFill>
              </a:rPr>
              <a:t>ESCUCHAR CUANDO LOS </a:t>
            </a:r>
            <a:r>
              <a:rPr b="1" lang="en">
                <a:solidFill>
                  <a:srgbClr val="1175E6"/>
                </a:solidFill>
              </a:rPr>
              <a:t>DEMÁS</a:t>
            </a:r>
            <a:r>
              <a:rPr b="1" lang="en">
                <a:solidFill>
                  <a:srgbClr val="1175E6"/>
                </a:solidFill>
              </a:rPr>
              <a:t> HABLAN Y NO INTERRUMPIR</a:t>
            </a:r>
            <a:endParaRPr b="0" i="0" sz="1400" u="none" cap="none" strike="noStrike">
              <a:solidFill>
                <a:srgbClr val="1175E6"/>
              </a:solidFill>
              <a:latin typeface="Arial"/>
              <a:ea typeface="Arial"/>
              <a:cs typeface="Arial"/>
              <a:sym typeface="Arial"/>
            </a:endParaRPr>
          </a:p>
        </p:txBody>
      </p:sp>
      <p:sp>
        <p:nvSpPr>
          <p:cNvPr id="344" name="Google Shape;344;p24"/>
          <p:cNvSpPr/>
          <p:nvPr/>
        </p:nvSpPr>
        <p:spPr>
          <a:xfrm>
            <a:off x="2518150" y="1318375"/>
            <a:ext cx="4202100" cy="2302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4"/>
          <p:cNvSpPr txBox="1"/>
          <p:nvPr/>
        </p:nvSpPr>
        <p:spPr>
          <a:xfrm>
            <a:off x="2855600" y="1645925"/>
            <a:ext cx="3647700" cy="1613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0000FF"/>
                </a:solidFill>
                <a:latin typeface="Comic Sans MS"/>
                <a:ea typeface="Comic Sans MS"/>
                <a:cs typeface="Comic Sans MS"/>
                <a:sym typeface="Comic Sans MS"/>
              </a:rPr>
              <a:t>SER AMABLE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8809EF"/>
                </a:solidFill>
                <a:latin typeface="Comic Sans MS"/>
                <a:ea typeface="Comic Sans MS"/>
                <a:cs typeface="Comic Sans MS"/>
                <a:sym typeface="Comic Sans MS"/>
              </a:rPr>
              <a:t>RESPETUOSO</a:t>
            </a:r>
            <a:r>
              <a:rPr b="1" i="0" lang="en" sz="1400" u="none" cap="none" strike="noStrike">
                <a:solidFill>
                  <a:srgbClr val="0000FF"/>
                </a:solidFill>
                <a:latin typeface="Comic Sans MS"/>
                <a:ea typeface="Comic Sans MS"/>
                <a:cs typeface="Comic Sans MS"/>
                <a:sym typeface="Comic Sans MS"/>
              </a:rPr>
              <a:t> </a:t>
            </a:r>
            <a:endParaRPr b="1" i="0" sz="1400" u="none" cap="none" strike="noStrike">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lang="en">
                <a:solidFill>
                  <a:srgbClr val="09DA87"/>
                </a:solidFill>
                <a:latin typeface="Comic Sans MS"/>
                <a:ea typeface="Comic Sans MS"/>
                <a:cs typeface="Comic Sans MS"/>
                <a:sym typeface="Comic Sans MS"/>
              </a:rPr>
              <a:t>COMPRENSIVO</a:t>
            </a:r>
            <a:r>
              <a:rPr b="1" i="0" lang="en" sz="1400" u="none" cap="none" strike="noStrike">
                <a:solidFill>
                  <a:srgbClr val="09DA87"/>
                </a:solidFill>
                <a:latin typeface="Comic Sans MS"/>
                <a:ea typeface="Comic Sans MS"/>
                <a:cs typeface="Comic Sans MS"/>
                <a:sym typeface="Comic Sans MS"/>
              </a:rPr>
              <a:t> </a:t>
            </a:r>
            <a:endParaRPr b="1" i="0" sz="1400" u="none" cap="none" strike="noStrike">
              <a:solidFill>
                <a:srgbClr val="09DA87"/>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D105B6"/>
                </a:solidFill>
                <a:latin typeface="Comic Sans MS"/>
                <a:ea typeface="Comic Sans MS"/>
                <a:cs typeface="Comic Sans MS"/>
                <a:sym typeface="Comic Sans MS"/>
              </a:rPr>
              <a:t>INCLUYENDO A TODOS SIN IMPORTA</a:t>
            </a:r>
            <a:r>
              <a:rPr b="1" lang="en">
                <a:solidFill>
                  <a:srgbClr val="D105B6"/>
                </a:solidFill>
                <a:latin typeface="Comic Sans MS"/>
                <a:ea typeface="Comic Sans MS"/>
                <a:cs typeface="Comic Sans MS"/>
                <a:sym typeface="Comic Sans MS"/>
              </a:rPr>
              <a:t>RNOS DE COLOR, RAZA, </a:t>
            </a:r>
            <a:r>
              <a:rPr b="1" i="0" lang="en" sz="1400" u="none" cap="none" strike="noStrike">
                <a:solidFill>
                  <a:srgbClr val="D105B6"/>
                </a:solidFill>
                <a:latin typeface="Comic Sans MS"/>
                <a:ea typeface="Comic Sans MS"/>
                <a:cs typeface="Comic Sans MS"/>
                <a:sym typeface="Comic Sans MS"/>
              </a:rPr>
              <a:t>RELIGI</a:t>
            </a:r>
            <a:r>
              <a:rPr b="1" lang="en">
                <a:solidFill>
                  <a:srgbClr val="D105B6"/>
                </a:solidFill>
                <a:latin typeface="Comic Sans MS"/>
                <a:ea typeface="Comic Sans MS"/>
                <a:cs typeface="Comic Sans MS"/>
                <a:sym typeface="Comic Sans MS"/>
              </a:rPr>
              <a:t>Ó</a:t>
            </a:r>
            <a:r>
              <a:rPr b="1" i="0" lang="en" sz="1400" u="none" cap="none" strike="noStrike">
                <a:solidFill>
                  <a:srgbClr val="D105B6"/>
                </a:solidFill>
                <a:latin typeface="Comic Sans MS"/>
                <a:ea typeface="Comic Sans MS"/>
                <a:cs typeface="Comic Sans MS"/>
                <a:sym typeface="Comic Sans MS"/>
              </a:rPr>
              <a:t>N, O DISCAPACIDAD</a:t>
            </a:r>
            <a:endParaRPr b="1" i="0" sz="1400" u="none" cap="none" strike="noStrike">
              <a:solidFill>
                <a:srgbClr val="D105B6"/>
              </a:solidFill>
              <a:latin typeface="Comic Sans MS"/>
              <a:ea typeface="Comic Sans MS"/>
              <a:cs typeface="Comic Sans MS"/>
              <a:sym typeface="Comic Sans MS"/>
            </a:endParaRPr>
          </a:p>
        </p:txBody>
      </p:sp>
      <p:sp>
        <p:nvSpPr>
          <p:cNvPr id="346" name="Google Shape;346;p24"/>
          <p:cNvSpPr txBox="1"/>
          <p:nvPr/>
        </p:nvSpPr>
        <p:spPr>
          <a:xfrm>
            <a:off x="6766750" y="1390225"/>
            <a:ext cx="2369100" cy="852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1" lang="en" sz="1200">
                <a:solidFill>
                  <a:srgbClr val="F62478"/>
                </a:solidFill>
                <a:latin typeface="Comic Sans MS"/>
                <a:ea typeface="Comic Sans MS"/>
                <a:cs typeface="Comic Sans MS"/>
                <a:sym typeface="Comic Sans MS"/>
              </a:rPr>
              <a:t>HABLAR DE FORMA ASERTIVA Y RESPETUOSO</a:t>
            </a:r>
            <a:endParaRPr b="1" i="0" sz="1200" u="none" cap="none" strike="noStrike">
              <a:solidFill>
                <a:srgbClr val="F62478"/>
              </a:solidFill>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0" name="Shape 350"/>
        <p:cNvGrpSpPr/>
        <p:nvPr/>
      </p:nvGrpSpPr>
      <p:grpSpPr>
        <a:xfrm>
          <a:off x="0" y="0"/>
          <a:ext cx="0" cy="0"/>
          <a:chOff x="0" y="0"/>
          <a:chExt cx="0" cy="0"/>
        </a:xfrm>
      </p:grpSpPr>
      <p:pic>
        <p:nvPicPr>
          <p:cNvPr id="351" name="Google Shape;351;p25"/>
          <p:cNvPicPr preferRelativeResize="0"/>
          <p:nvPr/>
        </p:nvPicPr>
        <p:blipFill rotWithShape="1">
          <a:blip r:embed="rId4">
            <a:alphaModFix/>
          </a:blip>
          <a:srcRect b="0" l="0" r="0" t="0"/>
          <a:stretch/>
        </p:blipFill>
        <p:spPr>
          <a:xfrm>
            <a:off x="277425" y="544313"/>
            <a:ext cx="4953976" cy="4599176"/>
          </a:xfrm>
          <a:prstGeom prst="rect">
            <a:avLst/>
          </a:prstGeom>
          <a:noFill/>
          <a:ln>
            <a:noFill/>
          </a:ln>
        </p:spPr>
      </p:pic>
      <p:sp>
        <p:nvSpPr>
          <p:cNvPr id="352" name="Google Shape;352;p25"/>
          <p:cNvSpPr txBox="1"/>
          <p:nvPr/>
        </p:nvSpPr>
        <p:spPr>
          <a:xfrm>
            <a:off x="195650" y="94025"/>
            <a:ext cx="3699000" cy="1039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 sz="2800" u="none" cap="none" strike="noStrike">
                <a:solidFill>
                  <a:srgbClr val="FFFFFF"/>
                </a:solidFill>
                <a:latin typeface="Arial"/>
                <a:ea typeface="Arial"/>
                <a:cs typeface="Arial"/>
                <a:sym typeface="Arial"/>
              </a:rPr>
              <a:t>Comunicación….</a:t>
            </a:r>
            <a:endParaRPr b="0" i="0" sz="2800" u="none" cap="none" strike="noStrike">
              <a:solidFill>
                <a:srgbClr val="FFFFFF"/>
              </a:solidFill>
              <a:latin typeface="Arial"/>
              <a:ea typeface="Arial"/>
              <a:cs typeface="Arial"/>
              <a:sym typeface="Arial"/>
            </a:endParaRPr>
          </a:p>
        </p:txBody>
      </p:sp>
      <p:sp>
        <p:nvSpPr>
          <p:cNvPr id="353" name="Google Shape;353;p25"/>
          <p:cNvSpPr txBox="1"/>
          <p:nvPr/>
        </p:nvSpPr>
        <p:spPr>
          <a:xfrm>
            <a:off x="2206675" y="966225"/>
            <a:ext cx="3131100" cy="7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lang="en" sz="1500">
                <a:solidFill>
                  <a:srgbClr val="0000FF"/>
                </a:solidFill>
                <a:latin typeface="Comic Sans MS"/>
                <a:ea typeface="Comic Sans MS"/>
                <a:cs typeface="Comic Sans MS"/>
                <a:sym typeface="Comic Sans MS"/>
              </a:rPr>
              <a:t>La </a:t>
            </a:r>
            <a:r>
              <a:rPr b="1" lang="en" sz="1500" u="sng">
                <a:solidFill>
                  <a:srgbClr val="8D07ED"/>
                </a:solidFill>
                <a:latin typeface="Comic Sans MS"/>
                <a:ea typeface="Comic Sans MS"/>
                <a:cs typeface="Comic Sans MS"/>
                <a:sym typeface="Comic Sans MS"/>
              </a:rPr>
              <a:t>comunicación</a:t>
            </a:r>
            <a:r>
              <a:rPr b="1" lang="en" sz="1500">
                <a:solidFill>
                  <a:srgbClr val="0000FF"/>
                </a:solidFill>
                <a:latin typeface="Comic Sans MS"/>
                <a:ea typeface="Comic Sans MS"/>
                <a:cs typeface="Comic Sans MS"/>
                <a:sym typeface="Comic Sans MS"/>
              </a:rPr>
              <a:t> es muy importante. Ayuda evitar conflictos, expresar tus sentimientos y pedir ayuda.</a:t>
            </a:r>
            <a:endParaRPr b="1" sz="700">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pic>
        <p:nvPicPr>
          <p:cNvPr id="354" name="Google Shape;354;p25"/>
          <p:cNvPicPr preferRelativeResize="0"/>
          <p:nvPr/>
        </p:nvPicPr>
        <p:blipFill rotWithShape="1">
          <a:blip r:embed="rId5">
            <a:alphaModFix/>
          </a:blip>
          <a:srcRect b="0" l="0" r="0" t="0"/>
          <a:stretch/>
        </p:blipFill>
        <p:spPr>
          <a:xfrm>
            <a:off x="6530000" y="1133825"/>
            <a:ext cx="3265500" cy="4101025"/>
          </a:xfrm>
          <a:prstGeom prst="rect">
            <a:avLst/>
          </a:prstGeom>
          <a:noFill/>
          <a:ln>
            <a:noFill/>
          </a:ln>
        </p:spPr>
      </p:pic>
      <p:pic>
        <p:nvPicPr>
          <p:cNvPr id="355" name="Google Shape;355;p25"/>
          <p:cNvPicPr preferRelativeResize="0"/>
          <p:nvPr/>
        </p:nvPicPr>
        <p:blipFill rotWithShape="1">
          <a:blip r:embed="rId6">
            <a:alphaModFix/>
          </a:blip>
          <a:srcRect b="0" l="0" r="0" t="0"/>
          <a:stretch/>
        </p:blipFill>
        <p:spPr>
          <a:xfrm flipH="1">
            <a:off x="5210426" y="0"/>
            <a:ext cx="3299699" cy="2135800"/>
          </a:xfrm>
          <a:prstGeom prst="rect">
            <a:avLst/>
          </a:prstGeom>
          <a:noFill/>
          <a:ln>
            <a:noFill/>
          </a:ln>
        </p:spPr>
      </p:pic>
      <p:sp>
        <p:nvSpPr>
          <p:cNvPr id="356" name="Google Shape;356;p25"/>
          <p:cNvSpPr txBox="1"/>
          <p:nvPr/>
        </p:nvSpPr>
        <p:spPr>
          <a:xfrm>
            <a:off x="5498275" y="286525"/>
            <a:ext cx="2581500" cy="808200"/>
          </a:xfrm>
          <a:prstGeom prst="rect">
            <a:avLst/>
          </a:prstGeom>
          <a:noFill/>
          <a:ln>
            <a:noFill/>
          </a:ln>
        </p:spPr>
        <p:txBody>
          <a:bodyPr anchorCtr="0" anchor="t" bIns="91425" lIns="91425" spcFirstLastPara="1" rIns="91425" wrap="square" tIns="91425">
            <a:noAutofit/>
          </a:bodyPr>
          <a:lstStyle/>
          <a:p>
            <a:pPr indent="0" lvl="0" marL="0" marR="38100" rtl="0" algn="ctr">
              <a:lnSpc>
                <a:spcPct val="100000"/>
              </a:lnSpc>
              <a:spcBef>
                <a:spcPts val="0"/>
              </a:spcBef>
              <a:spcAft>
                <a:spcPts val="0"/>
              </a:spcAft>
              <a:buClr>
                <a:schemeClr val="dk1"/>
              </a:buClr>
              <a:buSzPts val="1100"/>
              <a:buFont typeface="Arial"/>
              <a:buNone/>
            </a:pPr>
            <a:r>
              <a:rPr b="1" lang="en" sz="1600">
                <a:solidFill>
                  <a:srgbClr val="00FFFF"/>
                </a:solidFill>
                <a:latin typeface="Comic Sans MS"/>
                <a:ea typeface="Comic Sans MS"/>
                <a:cs typeface="Comic Sans MS"/>
                <a:sym typeface="Comic Sans MS"/>
              </a:rPr>
              <a:t>Practicando buenas habilidades para el escuchar es una parte importante de la </a:t>
            </a:r>
            <a:r>
              <a:rPr b="1" lang="en" sz="1600">
                <a:solidFill>
                  <a:srgbClr val="9900FF"/>
                </a:solidFill>
                <a:highlight>
                  <a:srgbClr val="FFFF00"/>
                </a:highlight>
                <a:latin typeface="Comic Sans MS"/>
                <a:ea typeface="Comic Sans MS"/>
                <a:cs typeface="Comic Sans MS"/>
                <a:sym typeface="Comic Sans MS"/>
              </a:rPr>
              <a:t>comunicación</a:t>
            </a:r>
            <a:r>
              <a:rPr b="1" lang="en" sz="1600">
                <a:solidFill>
                  <a:srgbClr val="00FFFF"/>
                </a:solidFill>
                <a:latin typeface="Comic Sans MS"/>
                <a:ea typeface="Comic Sans MS"/>
                <a:cs typeface="Comic Sans MS"/>
                <a:sym typeface="Comic Sans MS"/>
              </a:rPr>
              <a:t>?</a:t>
            </a:r>
            <a:endParaRPr b="1" sz="1600">
              <a:solidFill>
                <a:srgbClr val="00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chemeClr val="dk1"/>
              </a:buClr>
              <a:buSzPts val="1100"/>
              <a:buFont typeface="Arial"/>
              <a:buNone/>
            </a:pPr>
            <a:r>
              <a:t/>
            </a:r>
            <a:endParaRPr sz="1600">
              <a:solidFill>
                <a:srgbClr val="FFFF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5"/>
          <p:cNvSpPr txBox="1"/>
          <p:nvPr/>
        </p:nvSpPr>
        <p:spPr>
          <a:xfrm>
            <a:off x="2206675" y="2260113"/>
            <a:ext cx="2711100" cy="1167600"/>
          </a:xfrm>
          <a:prstGeom prst="rect">
            <a:avLst/>
          </a:prstGeom>
          <a:noFill/>
          <a:ln>
            <a:noFill/>
          </a:ln>
        </p:spPr>
        <p:txBody>
          <a:bodyPr anchorCtr="0" anchor="t" bIns="91425" lIns="91425" spcFirstLastPara="1" rIns="91425" wrap="square" tIns="91425">
            <a:noAutofit/>
          </a:bodyPr>
          <a:lstStyle/>
          <a:p>
            <a:pPr indent="0" lvl="0" marL="0" marR="38100" rtl="0" algn="ctr">
              <a:lnSpc>
                <a:spcPct val="128571"/>
              </a:lnSpc>
              <a:spcBef>
                <a:spcPts val="0"/>
              </a:spcBef>
              <a:spcAft>
                <a:spcPts val="0"/>
              </a:spcAft>
              <a:buClr>
                <a:schemeClr val="dk1"/>
              </a:buClr>
              <a:buSzPts val="1100"/>
              <a:buFont typeface="Arial"/>
              <a:buNone/>
            </a:pPr>
            <a:r>
              <a:rPr b="1" lang="en" sz="1800">
                <a:solidFill>
                  <a:srgbClr val="0000FF"/>
                </a:solidFill>
                <a:latin typeface="Comic Sans MS"/>
                <a:ea typeface="Comic Sans MS"/>
                <a:cs typeface="Comic Sans MS"/>
                <a:sym typeface="Comic Sans MS"/>
              </a:rPr>
              <a:t>¿Qué es una parte importante de la </a:t>
            </a:r>
            <a:r>
              <a:rPr b="1" lang="en" sz="1800">
                <a:solidFill>
                  <a:srgbClr val="9900FF"/>
                </a:solidFill>
                <a:latin typeface="Comic Sans MS"/>
                <a:ea typeface="Comic Sans MS"/>
                <a:cs typeface="Comic Sans MS"/>
                <a:sym typeface="Comic Sans MS"/>
              </a:rPr>
              <a:t>comunicación</a:t>
            </a:r>
            <a:r>
              <a:rPr b="1" lang="en" sz="1800">
                <a:solidFill>
                  <a:srgbClr val="0000FF"/>
                </a:solidFill>
                <a:latin typeface="Comic Sans MS"/>
                <a:ea typeface="Comic Sans MS"/>
                <a:cs typeface="Comic Sans MS"/>
                <a:sym typeface="Comic Sans MS"/>
              </a:rPr>
              <a:t>?</a:t>
            </a:r>
            <a:endParaRPr b="1" sz="18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FF"/>
                </a:solidFill>
                <a:latin typeface="Comic Sans MS"/>
                <a:ea typeface="Comic Sans MS"/>
                <a:cs typeface="Comic Sans MS"/>
                <a:sym typeface="Comic Sans MS"/>
              </a:rPr>
              <a:t>		</a:t>
            </a:r>
            <a:endParaRPr b="0" i="0" sz="1400" u="none" cap="none" strike="noStrike">
              <a:solidFill>
                <a:srgbClr val="000000"/>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nvSpPr>
        <p:spPr>
          <a:xfrm>
            <a:off x="3549613" y="4058850"/>
            <a:ext cx="20448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FE4353"/>
                </a:solidFill>
                <a:latin typeface="Arial"/>
                <a:ea typeface="Arial"/>
                <a:cs typeface="Arial"/>
                <a:sym typeface="Arial"/>
              </a:rPr>
              <a:t>H</a:t>
            </a:r>
            <a:r>
              <a:rPr b="1" i="0" lang="en" sz="1800" u="none" cap="none" strike="noStrike">
                <a:solidFill>
                  <a:srgbClr val="C3C502"/>
                </a:solidFill>
                <a:latin typeface="Arial"/>
                <a:ea typeface="Arial"/>
                <a:cs typeface="Arial"/>
                <a:sym typeface="Arial"/>
              </a:rPr>
              <a:t>ab</a:t>
            </a:r>
            <a:r>
              <a:rPr b="1" i="0" lang="en" sz="1800" u="none" cap="none" strike="noStrike">
                <a:solidFill>
                  <a:srgbClr val="2AF84E"/>
                </a:solidFill>
                <a:latin typeface="Arial"/>
                <a:ea typeface="Arial"/>
                <a:cs typeface="Arial"/>
                <a:sym typeface="Arial"/>
              </a:rPr>
              <a:t>l</a:t>
            </a:r>
            <a:r>
              <a:rPr b="1" i="0" lang="en" sz="1800" u="none" cap="none" strike="noStrike">
                <a:solidFill>
                  <a:srgbClr val="18ED68"/>
                </a:solidFill>
                <a:latin typeface="Arial"/>
                <a:ea typeface="Arial"/>
                <a:cs typeface="Arial"/>
                <a:sym typeface="Arial"/>
              </a:rPr>
              <a:t>e</a:t>
            </a:r>
            <a:r>
              <a:rPr b="1" i="0" lang="en" sz="1800" u="none" cap="none" strike="noStrike">
                <a:solidFill>
                  <a:srgbClr val="0ADD84"/>
                </a:solidFill>
                <a:latin typeface="Arial"/>
                <a:ea typeface="Arial"/>
                <a:cs typeface="Arial"/>
                <a:sym typeface="Arial"/>
              </a:rPr>
              <a:t>mo</a:t>
            </a:r>
            <a:r>
              <a:rPr b="1" i="0" lang="en" sz="1800" u="none" cap="none" strike="noStrike">
                <a:solidFill>
                  <a:srgbClr val="03C89F"/>
                </a:solidFill>
                <a:latin typeface="Arial"/>
                <a:ea typeface="Arial"/>
                <a:cs typeface="Arial"/>
                <a:sym typeface="Arial"/>
              </a:rPr>
              <a:t>s d</a:t>
            </a:r>
            <a:r>
              <a:rPr b="1" i="0" lang="en" sz="1800" u="none" cap="none" strike="noStrike">
                <a:solidFill>
                  <a:srgbClr val="01B0B9"/>
                </a:solidFill>
                <a:latin typeface="Arial"/>
                <a:ea typeface="Arial"/>
                <a:cs typeface="Arial"/>
                <a:sym typeface="Arial"/>
              </a:rPr>
              <a:t>e </a:t>
            </a:r>
            <a:endParaRPr b="1" sz="1800">
              <a:solidFill>
                <a:srgbClr val="482EFE"/>
              </a:solidFill>
            </a:endParaRPr>
          </a:p>
          <a:p>
            <a:pPr indent="0" lvl="0" marL="0" marR="0" rtl="0" algn="ctr">
              <a:lnSpc>
                <a:spcPct val="100000"/>
              </a:lnSpc>
              <a:spcBef>
                <a:spcPts val="0"/>
              </a:spcBef>
              <a:spcAft>
                <a:spcPts val="0"/>
              </a:spcAft>
              <a:buClr>
                <a:schemeClr val="dk1"/>
              </a:buClr>
              <a:buSzPts val="1100"/>
              <a:buFont typeface="Arial"/>
              <a:buNone/>
            </a:pPr>
            <a:r>
              <a:rPr b="1" i="0" lang="en" sz="1800" u="none" cap="none" strike="noStrike">
                <a:solidFill>
                  <a:srgbClr val="FE4353"/>
                </a:solidFill>
                <a:latin typeface="Arial"/>
                <a:ea typeface="Arial"/>
                <a:cs typeface="Arial"/>
                <a:sym typeface="Arial"/>
              </a:rPr>
              <a:t>Rela</a:t>
            </a:r>
            <a:r>
              <a:rPr b="1" lang="en" sz="1800">
                <a:solidFill>
                  <a:srgbClr val="FE4353"/>
                </a:solidFill>
              </a:rPr>
              <a:t>c</a:t>
            </a:r>
            <a:r>
              <a:rPr b="1" i="0" lang="en" sz="1800" u="none" cap="none" strike="noStrike">
                <a:solidFill>
                  <a:srgbClr val="FE4353"/>
                </a:solidFill>
                <a:latin typeface="Arial"/>
                <a:ea typeface="Arial"/>
                <a:cs typeface="Arial"/>
                <a:sym typeface="Arial"/>
              </a:rPr>
              <a:t>iones Saludables</a:t>
            </a:r>
            <a:endParaRPr b="1" i="0" sz="1800" u="none" cap="none" strike="noStrike">
              <a:solidFill>
                <a:srgbClr val="FE4353"/>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descr="This video highlights the importance of building and maintaining healthy relationships. This video explains in a kid friendly way how to check, connect, and reflect in order to build positive relationships!&#10;&#10;Be sure to subscribe to our channel and visit our website at www.lessonsforsel.com&#10;&#10;#SocialDistancing #Coronavirus #COVID19 #SEL #socialemotionallearning #selfcare #stayhome #withme #stayhomewithme #relationshipskills #healthyrelationships #relationshipgoals" id="363" name="Google Shape;363;p26" title="Social Emotional Learning Video Lessons - Helping Kids Build Healthy Relationships">
            <a:hlinkClick r:id="rId3"/>
          </p:cNvPr>
          <p:cNvPicPr preferRelativeResize="0"/>
          <p:nvPr/>
        </p:nvPicPr>
        <p:blipFill rotWithShape="1">
          <a:blip r:embed="rId4">
            <a:alphaModFix/>
          </a:blip>
          <a:srcRect b="0" l="0" r="0" t="0"/>
          <a:stretch/>
        </p:blipFill>
        <p:spPr>
          <a:xfrm>
            <a:off x="1859688" y="280200"/>
            <a:ext cx="5424625" cy="3604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7" name="Shape 367"/>
        <p:cNvGrpSpPr/>
        <p:nvPr/>
      </p:nvGrpSpPr>
      <p:grpSpPr>
        <a:xfrm>
          <a:off x="0" y="0"/>
          <a:ext cx="0" cy="0"/>
          <a:chOff x="0" y="0"/>
          <a:chExt cx="0" cy="0"/>
        </a:xfrm>
      </p:grpSpPr>
      <p:pic>
        <p:nvPicPr>
          <p:cNvPr id="368" name="Google Shape;368;p27"/>
          <p:cNvPicPr preferRelativeResize="0"/>
          <p:nvPr/>
        </p:nvPicPr>
        <p:blipFill rotWithShape="1">
          <a:blip r:embed="rId4">
            <a:alphaModFix/>
          </a:blip>
          <a:srcRect b="0" l="0" r="0" t="0"/>
          <a:stretch/>
        </p:blipFill>
        <p:spPr>
          <a:xfrm>
            <a:off x="1060175" y="-864125"/>
            <a:ext cx="6515651" cy="5754749"/>
          </a:xfrm>
          <a:prstGeom prst="rect">
            <a:avLst/>
          </a:prstGeom>
          <a:noFill/>
          <a:ln>
            <a:noFill/>
          </a:ln>
        </p:spPr>
      </p:pic>
      <p:pic>
        <p:nvPicPr>
          <p:cNvPr descr="Bitmoji Image" id="369" name="Google Shape;369;p27"/>
          <p:cNvPicPr preferRelativeResize="0"/>
          <p:nvPr/>
        </p:nvPicPr>
        <p:blipFill rotWithShape="1">
          <a:blip r:embed="rId5">
            <a:alphaModFix/>
          </a:blip>
          <a:srcRect b="29119" l="7730" r="10367" t="3999"/>
          <a:stretch/>
        </p:blipFill>
        <p:spPr>
          <a:xfrm>
            <a:off x="336138" y="1604200"/>
            <a:ext cx="1668725" cy="1362775"/>
          </a:xfrm>
          <a:prstGeom prst="rect">
            <a:avLst/>
          </a:prstGeom>
          <a:noFill/>
          <a:ln>
            <a:noFill/>
          </a:ln>
        </p:spPr>
      </p:pic>
      <p:pic>
        <p:nvPicPr>
          <p:cNvPr id="370" name="Google Shape;370;p27"/>
          <p:cNvPicPr preferRelativeResize="0"/>
          <p:nvPr/>
        </p:nvPicPr>
        <p:blipFill rotWithShape="1">
          <a:blip r:embed="rId6">
            <a:alphaModFix/>
          </a:blip>
          <a:srcRect b="0" l="0" r="0" t="0"/>
          <a:stretch/>
        </p:blipFill>
        <p:spPr>
          <a:xfrm>
            <a:off x="505801" y="2571750"/>
            <a:ext cx="1329406" cy="2423200"/>
          </a:xfrm>
          <a:prstGeom prst="rect">
            <a:avLst/>
          </a:prstGeom>
          <a:noFill/>
          <a:ln>
            <a:noFill/>
          </a:ln>
        </p:spPr>
      </p:pic>
      <p:sp>
        <p:nvSpPr>
          <p:cNvPr id="371" name="Google Shape;371;p27"/>
          <p:cNvSpPr txBox="1"/>
          <p:nvPr/>
        </p:nvSpPr>
        <p:spPr>
          <a:xfrm>
            <a:off x="2619550" y="867000"/>
            <a:ext cx="3270000" cy="2423100"/>
          </a:xfrm>
          <a:prstGeom prst="rect">
            <a:avLst/>
          </a:prstGeom>
          <a:noFill/>
          <a:ln>
            <a:noFill/>
          </a:ln>
        </p:spPr>
        <p:txBody>
          <a:bodyPr anchorCtr="0" anchor="t" bIns="91425" lIns="91425" spcFirstLastPara="1" rIns="91425" wrap="square" tIns="91425">
            <a:noAutofit/>
          </a:bodyPr>
          <a:lstStyle/>
          <a:p>
            <a:pPr indent="0" lvl="0" marL="0" marR="38100" rtl="0" algn="ctr">
              <a:lnSpc>
                <a:spcPct val="100000"/>
              </a:lnSpc>
              <a:spcBef>
                <a:spcPts val="0"/>
              </a:spcBef>
              <a:spcAft>
                <a:spcPts val="0"/>
              </a:spcAft>
              <a:buClr>
                <a:schemeClr val="dk1"/>
              </a:buClr>
              <a:buSzPts val="1100"/>
              <a:buFont typeface="Arial"/>
              <a:buNone/>
            </a:pPr>
            <a:r>
              <a:rPr lang="en" sz="2000">
                <a:solidFill>
                  <a:srgbClr val="FFFFFF"/>
                </a:solidFill>
                <a:latin typeface="Comic Sans MS"/>
                <a:ea typeface="Comic Sans MS"/>
                <a:cs typeface="Comic Sans MS"/>
                <a:sym typeface="Comic Sans MS"/>
              </a:rPr>
              <a:t>En la escuela, es importante construir relaciones saludables con sus amigos y encontrar personas con las que pueda hablar cuando esté molesto o necesite ayuda.</a:t>
            </a:r>
            <a:endParaRPr sz="2000">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2000"/>
              <a:buFont typeface="Arial"/>
              <a:buNone/>
            </a:pPr>
            <a:r>
              <a:t/>
            </a:r>
            <a:endParaRPr sz="2000">
              <a:solidFill>
                <a:srgbClr val="FFFFFF"/>
              </a:solidFill>
            </a:endParaRPr>
          </a:p>
        </p:txBody>
      </p:sp>
      <p:pic>
        <p:nvPicPr>
          <p:cNvPr id="372" name="Google Shape;372;p27"/>
          <p:cNvPicPr preferRelativeResize="0"/>
          <p:nvPr/>
        </p:nvPicPr>
        <p:blipFill rotWithShape="1">
          <a:blip r:embed="rId7">
            <a:alphaModFix/>
          </a:blip>
          <a:srcRect b="0" l="0" r="0" t="0"/>
          <a:stretch/>
        </p:blipFill>
        <p:spPr>
          <a:xfrm>
            <a:off x="3057899" y="3548075"/>
            <a:ext cx="2327000" cy="2165299"/>
          </a:xfrm>
          <a:prstGeom prst="rect">
            <a:avLst/>
          </a:prstGeom>
          <a:noFill/>
          <a:ln>
            <a:noFill/>
          </a:ln>
        </p:spPr>
      </p:pic>
      <p:pic>
        <p:nvPicPr>
          <p:cNvPr descr="Bitmoji Image" id="373" name="Google Shape;373;p27"/>
          <p:cNvPicPr preferRelativeResize="0"/>
          <p:nvPr/>
        </p:nvPicPr>
        <p:blipFill rotWithShape="1">
          <a:blip r:embed="rId8">
            <a:alphaModFix/>
          </a:blip>
          <a:srcRect b="0" l="0" r="0" t="0"/>
          <a:stretch/>
        </p:blipFill>
        <p:spPr>
          <a:xfrm flipH="1">
            <a:off x="5966925" y="1164725"/>
            <a:ext cx="3725900" cy="3725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p28"/>
          <p:cNvSpPr txBox="1"/>
          <p:nvPr/>
        </p:nvSpPr>
        <p:spPr>
          <a:xfrm>
            <a:off x="130550" y="649450"/>
            <a:ext cx="8920800" cy="498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500"/>
              <a:buFont typeface="Arial"/>
              <a:buNone/>
            </a:pPr>
            <a:r>
              <a:rPr lang="en" sz="2500">
                <a:solidFill>
                  <a:srgbClr val="FFFFFF"/>
                </a:solidFill>
                <a:highlight>
                  <a:srgbClr val="FF00FF"/>
                </a:highlight>
                <a:latin typeface="Comic Sans MS"/>
                <a:ea typeface="Comic Sans MS"/>
                <a:cs typeface="Comic Sans MS"/>
                <a:sym typeface="Comic Sans MS"/>
              </a:rPr>
              <a:t>Destrezas para poder </a:t>
            </a:r>
            <a:r>
              <a:rPr b="0" i="0" lang="en" sz="2500" u="none" cap="none" strike="noStrike">
                <a:solidFill>
                  <a:srgbClr val="FFFFFF"/>
                </a:solidFill>
                <a:highlight>
                  <a:srgbClr val="FF00FF"/>
                </a:highlight>
                <a:latin typeface="Comic Sans MS"/>
                <a:ea typeface="Comic Sans MS"/>
                <a:cs typeface="Comic Sans MS"/>
                <a:sym typeface="Comic Sans MS"/>
              </a:rPr>
              <a:t>Hacer </a:t>
            </a:r>
            <a:r>
              <a:rPr lang="en" sz="2500">
                <a:solidFill>
                  <a:srgbClr val="FFFFFF"/>
                </a:solidFill>
                <a:highlight>
                  <a:srgbClr val="FF00FF"/>
                </a:highlight>
                <a:latin typeface="Comic Sans MS"/>
                <a:ea typeface="Comic Sans MS"/>
                <a:cs typeface="Comic Sans MS"/>
                <a:sym typeface="Comic Sans MS"/>
              </a:rPr>
              <a:t>D</a:t>
            </a:r>
            <a:r>
              <a:rPr b="0" i="0" lang="en" sz="2500" u="none" cap="none" strike="noStrike">
                <a:solidFill>
                  <a:srgbClr val="FFFFFF"/>
                </a:solidFill>
                <a:highlight>
                  <a:srgbClr val="FF00FF"/>
                </a:highlight>
                <a:latin typeface="Comic Sans MS"/>
                <a:ea typeface="Comic Sans MS"/>
                <a:cs typeface="Comic Sans MS"/>
                <a:sym typeface="Comic Sans MS"/>
              </a:rPr>
              <a:t>ecisiones</a:t>
            </a:r>
            <a:r>
              <a:rPr lang="en" sz="2500">
                <a:solidFill>
                  <a:srgbClr val="FFFFFF"/>
                </a:solidFill>
                <a:highlight>
                  <a:srgbClr val="FF00FF"/>
                </a:highlight>
                <a:latin typeface="Comic Sans MS"/>
                <a:ea typeface="Comic Sans MS"/>
                <a:cs typeface="Comic Sans MS"/>
                <a:sym typeface="Comic Sans MS"/>
              </a:rPr>
              <a:t> R</a:t>
            </a:r>
            <a:r>
              <a:rPr b="0" i="0" lang="en" sz="2500" u="none" cap="none" strike="noStrike">
                <a:solidFill>
                  <a:srgbClr val="FFFFFF"/>
                </a:solidFill>
                <a:highlight>
                  <a:srgbClr val="FF00FF"/>
                </a:highlight>
                <a:latin typeface="Comic Sans MS"/>
                <a:ea typeface="Comic Sans MS"/>
                <a:cs typeface="Comic Sans MS"/>
                <a:sym typeface="Comic Sans MS"/>
              </a:rPr>
              <a:t>esponsablemente</a:t>
            </a:r>
            <a:endParaRPr b="0" i="0" sz="2500" u="none" cap="none" strike="noStrike">
              <a:solidFill>
                <a:srgbClr val="FFFFFF"/>
              </a:solidFill>
              <a:highlight>
                <a:srgbClr val="FF00FF"/>
              </a:highlight>
              <a:latin typeface="Comic Sans MS"/>
              <a:ea typeface="Comic Sans MS"/>
              <a:cs typeface="Comic Sans MS"/>
              <a:sym typeface="Comic Sans MS"/>
            </a:endParaRPr>
          </a:p>
        </p:txBody>
      </p:sp>
      <p:sp>
        <p:nvSpPr>
          <p:cNvPr id="379" name="Google Shape;379;p28"/>
          <p:cNvSpPr txBox="1"/>
          <p:nvPr/>
        </p:nvSpPr>
        <p:spPr>
          <a:xfrm>
            <a:off x="2264550" y="0"/>
            <a:ext cx="4614900" cy="780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800" u="none" cap="none" strike="noStrike">
                <a:solidFill>
                  <a:srgbClr val="FF0000"/>
                </a:solidFill>
                <a:latin typeface="Comic Sans MS"/>
                <a:ea typeface="Comic Sans MS"/>
                <a:cs typeface="Comic Sans MS"/>
                <a:sym typeface="Comic Sans MS"/>
              </a:rPr>
              <a:t>C</a:t>
            </a:r>
            <a:r>
              <a:rPr b="1" i="0" lang="en" sz="3800" u="none" cap="none" strike="noStrike">
                <a:solidFill>
                  <a:srgbClr val="FF6F00"/>
                </a:solidFill>
                <a:latin typeface="Comic Sans MS"/>
                <a:ea typeface="Comic Sans MS"/>
                <a:cs typeface="Comic Sans MS"/>
                <a:sym typeface="Comic Sans MS"/>
              </a:rPr>
              <a:t>o</a:t>
            </a:r>
            <a:r>
              <a:rPr b="1" i="0" lang="en" sz="3800" u="none" cap="none" strike="noStrike">
                <a:solidFill>
                  <a:srgbClr val="FFDF00"/>
                </a:solidFill>
                <a:latin typeface="Comic Sans MS"/>
                <a:ea typeface="Comic Sans MS"/>
                <a:cs typeface="Comic Sans MS"/>
                <a:sym typeface="Comic Sans MS"/>
              </a:rPr>
              <a:t>m</a:t>
            </a:r>
            <a:r>
              <a:rPr b="1" i="0" lang="en" sz="3800" u="none" cap="none" strike="noStrike">
                <a:solidFill>
                  <a:srgbClr val="AEFF00"/>
                </a:solidFill>
                <a:latin typeface="Comic Sans MS"/>
                <a:ea typeface="Comic Sans MS"/>
                <a:cs typeface="Comic Sans MS"/>
                <a:sym typeface="Comic Sans MS"/>
              </a:rPr>
              <a:t>p</a:t>
            </a:r>
            <a:r>
              <a:rPr b="1" i="0" lang="en" sz="3800" u="none" cap="none" strike="noStrike">
                <a:solidFill>
                  <a:srgbClr val="3EFF00"/>
                </a:solidFill>
                <a:latin typeface="Comic Sans MS"/>
                <a:ea typeface="Comic Sans MS"/>
                <a:cs typeface="Comic Sans MS"/>
                <a:sym typeface="Comic Sans MS"/>
              </a:rPr>
              <a:t>e</a:t>
            </a:r>
            <a:r>
              <a:rPr b="1" i="0" lang="en" sz="3800" u="none" cap="none" strike="noStrike">
                <a:solidFill>
                  <a:srgbClr val="00FF31"/>
                </a:solidFill>
                <a:latin typeface="Comic Sans MS"/>
                <a:ea typeface="Comic Sans MS"/>
                <a:cs typeface="Comic Sans MS"/>
                <a:sym typeface="Comic Sans MS"/>
              </a:rPr>
              <a:t>t</a:t>
            </a:r>
            <a:r>
              <a:rPr b="1" i="0" lang="en" sz="3800" u="none" cap="none" strike="noStrike">
                <a:solidFill>
                  <a:srgbClr val="00FFA0"/>
                </a:solidFill>
                <a:latin typeface="Comic Sans MS"/>
                <a:ea typeface="Comic Sans MS"/>
                <a:cs typeface="Comic Sans MS"/>
                <a:sym typeface="Comic Sans MS"/>
              </a:rPr>
              <a:t>e</a:t>
            </a:r>
            <a:r>
              <a:rPr b="1" i="0" lang="en" sz="3800" u="none" cap="none" strike="noStrike">
                <a:solidFill>
                  <a:srgbClr val="00EDFF"/>
                </a:solidFill>
                <a:latin typeface="Comic Sans MS"/>
                <a:ea typeface="Comic Sans MS"/>
                <a:cs typeface="Comic Sans MS"/>
                <a:sym typeface="Comic Sans MS"/>
              </a:rPr>
              <a:t>n</a:t>
            </a:r>
            <a:r>
              <a:rPr b="1" i="0" lang="en" sz="3800" u="none" cap="none" strike="noStrike">
                <a:solidFill>
                  <a:srgbClr val="007DFF"/>
                </a:solidFill>
                <a:latin typeface="Comic Sans MS"/>
                <a:ea typeface="Comic Sans MS"/>
                <a:cs typeface="Comic Sans MS"/>
                <a:sym typeface="Comic Sans MS"/>
              </a:rPr>
              <a:t>c</a:t>
            </a:r>
            <a:r>
              <a:rPr b="1" i="0" lang="en" sz="3800" u="none" cap="none" strike="noStrike">
                <a:solidFill>
                  <a:srgbClr val="000DFF"/>
                </a:solidFill>
                <a:latin typeface="Comic Sans MS"/>
                <a:ea typeface="Comic Sans MS"/>
                <a:cs typeface="Comic Sans MS"/>
                <a:sym typeface="Comic Sans MS"/>
              </a:rPr>
              <a:t>ia</a:t>
            </a:r>
            <a:r>
              <a:rPr b="1" i="0" lang="en" sz="3800" u="none" cap="none" strike="noStrike">
                <a:solidFill>
                  <a:srgbClr val="6200FF"/>
                </a:solidFill>
                <a:latin typeface="Comic Sans MS"/>
                <a:ea typeface="Comic Sans MS"/>
                <a:cs typeface="Comic Sans MS"/>
                <a:sym typeface="Comic Sans MS"/>
              </a:rPr>
              <a:t> </a:t>
            </a:r>
            <a:r>
              <a:rPr b="1" i="0" lang="en" sz="3800" u="none" cap="none" strike="noStrike">
                <a:solidFill>
                  <a:srgbClr val="D100FF"/>
                </a:solidFill>
                <a:latin typeface="Comic Sans MS"/>
                <a:ea typeface="Comic Sans MS"/>
                <a:cs typeface="Comic Sans MS"/>
                <a:sym typeface="Comic Sans MS"/>
              </a:rPr>
              <a:t>#</a:t>
            </a:r>
            <a:r>
              <a:rPr b="1" i="0" lang="en" sz="3800" u="none" cap="none" strike="noStrike">
                <a:solidFill>
                  <a:srgbClr val="FF00BC"/>
                </a:solidFill>
                <a:latin typeface="Comic Sans MS"/>
                <a:ea typeface="Comic Sans MS"/>
                <a:cs typeface="Comic Sans MS"/>
                <a:sym typeface="Comic Sans MS"/>
              </a:rPr>
              <a:t>5</a:t>
            </a:r>
            <a:endParaRPr b="0" i="0" sz="1500" u="none" cap="none" strike="noStrike">
              <a:solidFill>
                <a:srgbClr val="000000"/>
              </a:solidFill>
              <a:latin typeface="Arial"/>
              <a:ea typeface="Arial"/>
              <a:cs typeface="Arial"/>
              <a:sym typeface="Arial"/>
            </a:endParaRPr>
          </a:p>
        </p:txBody>
      </p:sp>
      <p:sp>
        <p:nvSpPr>
          <p:cNvPr id="380" name="Google Shape;380;p28"/>
          <p:cNvSpPr txBox="1"/>
          <p:nvPr/>
        </p:nvSpPr>
        <p:spPr>
          <a:xfrm>
            <a:off x="2489075" y="1514325"/>
            <a:ext cx="3733500" cy="826800"/>
          </a:xfrm>
          <a:prstGeom prst="rect">
            <a:avLst/>
          </a:prstGeom>
          <a:solidFill>
            <a:srgbClr val="062E5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200">
                <a:solidFill>
                  <a:srgbClr val="FFFFFF"/>
                </a:solidFill>
                <a:latin typeface="Impact"/>
                <a:ea typeface="Impact"/>
                <a:cs typeface="Impact"/>
                <a:sym typeface="Impact"/>
              </a:rPr>
              <a:t>DE ESTA MANERA</a:t>
            </a:r>
            <a:endParaRPr sz="4200">
              <a:solidFill>
                <a:srgbClr val="FFFFFF"/>
              </a:solidFill>
              <a:latin typeface="Impact"/>
              <a:ea typeface="Impact"/>
              <a:cs typeface="Impact"/>
              <a:sym typeface="Impact"/>
            </a:endParaRPr>
          </a:p>
        </p:txBody>
      </p:sp>
      <p:sp>
        <p:nvSpPr>
          <p:cNvPr id="381" name="Google Shape;381;p28"/>
          <p:cNvSpPr txBox="1"/>
          <p:nvPr/>
        </p:nvSpPr>
        <p:spPr>
          <a:xfrm>
            <a:off x="3089575" y="3019950"/>
            <a:ext cx="3789600" cy="870300"/>
          </a:xfrm>
          <a:prstGeom prst="rect">
            <a:avLst/>
          </a:prstGeom>
          <a:solidFill>
            <a:srgbClr val="CC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solidFill>
                <a:srgbClr val="FFFFFF"/>
              </a:solidFill>
              <a:latin typeface="Impact"/>
              <a:ea typeface="Impact"/>
              <a:cs typeface="Impact"/>
              <a:sym typeface="Impact"/>
            </a:endParaRPr>
          </a:p>
          <a:p>
            <a:pPr indent="0" lvl="0" marL="0" rtl="0" algn="ctr">
              <a:spcBef>
                <a:spcPts val="0"/>
              </a:spcBef>
              <a:spcAft>
                <a:spcPts val="0"/>
              </a:spcAft>
              <a:buNone/>
            </a:pPr>
            <a:r>
              <a:rPr lang="en" sz="4200">
                <a:solidFill>
                  <a:srgbClr val="FFFFFF"/>
                </a:solidFill>
                <a:latin typeface="Impact"/>
                <a:ea typeface="Impact"/>
                <a:cs typeface="Impact"/>
                <a:sym typeface="Impact"/>
              </a:rPr>
              <a:t>DE ESA MANERA</a:t>
            </a:r>
            <a:endParaRPr sz="4200">
              <a:solidFill>
                <a:srgbClr val="FFFFFF"/>
              </a:solidFill>
              <a:latin typeface="Impact"/>
              <a:ea typeface="Impact"/>
              <a:cs typeface="Impact"/>
              <a:sym typeface="Impact"/>
            </a:endParaRPr>
          </a:p>
          <a:p>
            <a:pPr indent="0" lvl="0" marL="0" rtl="0" algn="ctr">
              <a:spcBef>
                <a:spcPts val="0"/>
              </a:spcBef>
              <a:spcAft>
                <a:spcPts val="0"/>
              </a:spcAft>
              <a:buClr>
                <a:schemeClr val="dk1"/>
              </a:buClr>
              <a:buSzPts val="1100"/>
              <a:buFont typeface="Arial"/>
              <a:buNone/>
            </a:pPr>
            <a:r>
              <a:t/>
            </a:r>
            <a:endParaRPr sz="3100">
              <a:solidFill>
                <a:srgbClr val="FFFFFF"/>
              </a:solidFill>
              <a:latin typeface="Impact"/>
              <a:ea typeface="Impact"/>
              <a:cs typeface="Impact"/>
              <a:sym typeface="Impac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9"/>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lang="en" sz="2200">
                <a:solidFill>
                  <a:srgbClr val="FF0000"/>
                </a:solidFill>
                <a:latin typeface="Comic Sans MS"/>
                <a:ea typeface="Comic Sans MS"/>
                <a:cs typeface="Comic Sans MS"/>
                <a:sym typeface="Comic Sans MS"/>
              </a:rPr>
              <a:t>¿Qué</a:t>
            </a:r>
            <a:r>
              <a:rPr b="1" lang="en" sz="2200">
                <a:solidFill>
                  <a:srgbClr val="FFFC00"/>
                </a:solidFill>
                <a:latin typeface="Comic Sans MS"/>
                <a:ea typeface="Comic Sans MS"/>
                <a:cs typeface="Comic Sans MS"/>
                <a:sym typeface="Comic Sans MS"/>
              </a:rPr>
              <a:t> </a:t>
            </a:r>
            <a:r>
              <a:rPr b="1" lang="en" sz="2200">
                <a:solidFill>
                  <a:srgbClr val="C2FF00"/>
                </a:solidFill>
                <a:latin typeface="Comic Sans MS"/>
                <a:ea typeface="Comic Sans MS"/>
                <a:cs typeface="Comic Sans MS"/>
                <a:sym typeface="Comic Sans MS"/>
              </a:rPr>
              <a:t>e</a:t>
            </a:r>
            <a:r>
              <a:rPr b="1" lang="en" sz="2200">
                <a:solidFill>
                  <a:srgbClr val="82FF00"/>
                </a:solidFill>
                <a:latin typeface="Comic Sans MS"/>
                <a:ea typeface="Comic Sans MS"/>
                <a:cs typeface="Comic Sans MS"/>
                <a:sym typeface="Comic Sans MS"/>
              </a:rPr>
              <a:t>s</a:t>
            </a:r>
            <a:r>
              <a:rPr b="1" i="0" lang="en" sz="2200" u="none" cap="none" strike="noStrike">
                <a:solidFill>
                  <a:srgbClr val="67FB18"/>
                </a:solidFill>
                <a:latin typeface="Comic Sans MS"/>
                <a:ea typeface="Comic Sans MS"/>
                <a:cs typeface="Comic Sans MS"/>
                <a:sym typeface="Comic Sans MS"/>
              </a:rPr>
              <a:t> </a:t>
            </a:r>
            <a:r>
              <a:rPr b="1" lang="en" sz="2200">
                <a:solidFill>
                  <a:srgbClr val="00FF00"/>
                </a:solidFill>
                <a:latin typeface="Comic Sans MS"/>
                <a:ea typeface="Comic Sans MS"/>
                <a:cs typeface="Comic Sans MS"/>
                <a:sym typeface="Comic Sans MS"/>
              </a:rPr>
              <a:t>Hacer Decisiones Responsablemente?</a:t>
            </a:r>
            <a:endParaRPr b="1" i="0" sz="2200" u="none" cap="none" strike="noStrike">
              <a:solidFill>
                <a:srgbClr val="F82873"/>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29"/>
          <p:cNvSpPr txBox="1"/>
          <p:nvPr/>
        </p:nvSpPr>
        <p:spPr>
          <a:xfrm>
            <a:off x="237375" y="892300"/>
            <a:ext cx="8682300" cy="7269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Saber hacer las decisiones correctas sobre cómo se debe comportar, personal y socialmente.</a:t>
            </a:r>
            <a:endParaRPr b="1" sz="1600">
              <a:solidFill>
                <a:srgbClr val="FFFFFF"/>
              </a:solidFill>
              <a:latin typeface="Comic Sans MS"/>
              <a:ea typeface="Comic Sans MS"/>
              <a:cs typeface="Comic Sans MS"/>
              <a:sym typeface="Comic Sans MS"/>
            </a:endParaRPr>
          </a:p>
        </p:txBody>
      </p:sp>
      <p:sp>
        <p:nvSpPr>
          <p:cNvPr id="388" name="Google Shape;388;p29"/>
          <p:cNvSpPr txBox="1"/>
          <p:nvPr/>
        </p:nvSpPr>
        <p:spPr>
          <a:xfrm>
            <a:off x="237375" y="1720325"/>
            <a:ext cx="8682300" cy="4896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b="1" lang="en" sz="1600">
                <a:solidFill>
                  <a:srgbClr val="FFFFFF"/>
                </a:solidFill>
                <a:latin typeface="Comic Sans MS"/>
                <a:ea typeface="Comic Sans MS"/>
                <a:cs typeface="Comic Sans MS"/>
                <a:sym typeface="Comic Sans MS"/>
              </a:rPr>
              <a:t>Saber cuándo hay peligro y qué hacer en una situación peligrosa.</a:t>
            </a:r>
            <a:endParaRPr b="1" sz="1600">
              <a:solidFill>
                <a:srgbClr val="FFFFFF"/>
              </a:solidFill>
              <a:latin typeface="Comic Sans MS"/>
              <a:ea typeface="Comic Sans MS"/>
              <a:cs typeface="Comic Sans MS"/>
              <a:sym typeface="Comic Sans MS"/>
            </a:endParaRPr>
          </a:p>
        </p:txBody>
      </p:sp>
      <p:sp>
        <p:nvSpPr>
          <p:cNvPr id="389" name="Google Shape;389;p29"/>
          <p:cNvSpPr txBox="1"/>
          <p:nvPr/>
        </p:nvSpPr>
        <p:spPr>
          <a:xfrm>
            <a:off x="237375" y="2311050"/>
            <a:ext cx="8682300" cy="8061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b="1" lang="en" sz="1600">
                <a:solidFill>
                  <a:srgbClr val="FFFFFF"/>
                </a:solidFill>
                <a:latin typeface="Comic Sans MS"/>
                <a:ea typeface="Comic Sans MS"/>
                <a:cs typeface="Comic Sans MS"/>
                <a:sym typeface="Comic Sans MS"/>
              </a:rPr>
              <a:t>Conocer y saber seguir las reglas para que usted y los demás estén seguros.</a:t>
            </a:r>
            <a:endParaRPr b="1" sz="1600">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t/>
            </a:r>
            <a:endParaRPr b="1" sz="1600">
              <a:solidFill>
                <a:srgbClr val="FFFFFF"/>
              </a:solidFill>
              <a:latin typeface="Comic Sans MS"/>
              <a:ea typeface="Comic Sans MS"/>
              <a:cs typeface="Comic Sans MS"/>
              <a:sym typeface="Comic Sans MS"/>
            </a:endParaRPr>
          </a:p>
        </p:txBody>
      </p:sp>
      <p:sp>
        <p:nvSpPr>
          <p:cNvPr id="390" name="Google Shape;390;p29"/>
          <p:cNvSpPr txBox="1"/>
          <p:nvPr/>
        </p:nvSpPr>
        <p:spPr>
          <a:xfrm>
            <a:off x="237375" y="3266850"/>
            <a:ext cx="8682300" cy="864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marR="38100" rtl="0" algn="l">
              <a:lnSpc>
                <a:spcPct val="128571"/>
              </a:lnSpc>
              <a:spcBef>
                <a:spcPts val="0"/>
              </a:spcBef>
              <a:spcAft>
                <a:spcPts val="0"/>
              </a:spcAft>
              <a:buClr>
                <a:schemeClr val="dk1"/>
              </a:buClr>
              <a:buSzPts val="1100"/>
              <a:buFont typeface="Arial"/>
              <a:buNone/>
            </a:pPr>
            <a:r>
              <a:rPr b="1" lang="en" sz="1600">
                <a:solidFill>
                  <a:srgbClr val="FFFFFF"/>
                </a:solidFill>
                <a:latin typeface="Comic Sans MS"/>
                <a:ea typeface="Comic Sans MS"/>
                <a:cs typeface="Comic Sans MS"/>
                <a:sym typeface="Comic Sans MS"/>
              </a:rPr>
              <a:t>Tener el control de poder hacer decisiones para completar las metas y las promesas hechas.</a:t>
            </a:r>
            <a:endParaRPr b="1" sz="1600">
              <a:solidFill>
                <a:srgbClr val="FFFF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600"/>
              <a:buFont typeface="Arial"/>
              <a:buNone/>
            </a:pPr>
            <a:r>
              <a:t/>
            </a:r>
            <a:endParaRPr b="1" sz="1600">
              <a:solidFill>
                <a:srgbClr val="FFFFFF"/>
              </a:solidFill>
              <a:latin typeface="Comic Sans MS"/>
              <a:ea typeface="Comic Sans MS"/>
              <a:cs typeface="Comic Sans MS"/>
              <a:sym typeface="Comic Sans MS"/>
            </a:endParaRPr>
          </a:p>
        </p:txBody>
      </p:sp>
      <p:sp>
        <p:nvSpPr>
          <p:cNvPr id="391" name="Google Shape;391;p29"/>
          <p:cNvSpPr txBox="1"/>
          <p:nvPr/>
        </p:nvSpPr>
        <p:spPr>
          <a:xfrm>
            <a:off x="237375" y="4281150"/>
            <a:ext cx="8682300" cy="8061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Saber cuando sus decisiones causa dolor y daño a otros y elegir evitarlo.</a:t>
            </a:r>
            <a:endParaRPr b="1" i="0" sz="1600" u="none" cap="none" strike="noStrike">
              <a:solidFill>
                <a:srgbClr val="FE4353"/>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3"/>
          <p:cNvSpPr txBox="1"/>
          <p:nvPr/>
        </p:nvSpPr>
        <p:spPr>
          <a:xfrm>
            <a:off x="1554475" y="1036325"/>
            <a:ext cx="4693800" cy="137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 name="Google Shape;122;p3"/>
          <p:cNvPicPr preferRelativeResize="0"/>
          <p:nvPr/>
        </p:nvPicPr>
        <p:blipFill rotWithShape="1">
          <a:blip r:embed="rId3">
            <a:alphaModFix/>
          </a:blip>
          <a:srcRect b="0" l="0" r="0" t="0"/>
          <a:stretch/>
        </p:blipFill>
        <p:spPr>
          <a:xfrm>
            <a:off x="2918450" y="1883489"/>
            <a:ext cx="2788401" cy="2298286"/>
          </a:xfrm>
          <a:prstGeom prst="rect">
            <a:avLst/>
          </a:prstGeom>
          <a:noFill/>
          <a:ln>
            <a:noFill/>
          </a:ln>
        </p:spPr>
      </p:pic>
      <p:sp>
        <p:nvSpPr>
          <p:cNvPr id="123" name="Google Shape;123;p3"/>
          <p:cNvSpPr txBox="1"/>
          <p:nvPr/>
        </p:nvSpPr>
        <p:spPr>
          <a:xfrm>
            <a:off x="114775" y="224950"/>
            <a:ext cx="2056500" cy="55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0000FF"/>
                </a:solidFill>
              </a:rPr>
              <a:t>NO ESTAN SOLOS</a:t>
            </a:r>
            <a:endParaRPr sz="2000">
              <a:solidFill>
                <a:srgbClr val="0000FF"/>
              </a:solidFill>
            </a:endParaRPr>
          </a:p>
          <a:p>
            <a:pPr indent="0" lvl="0" marL="0" marR="0" rtl="0" algn="l">
              <a:lnSpc>
                <a:spcPct val="100000"/>
              </a:lnSpc>
              <a:spcBef>
                <a:spcPts val="0"/>
              </a:spcBef>
              <a:spcAft>
                <a:spcPts val="0"/>
              </a:spcAft>
              <a:buClr>
                <a:srgbClr val="000000"/>
              </a:buClr>
              <a:buSzPts val="2000"/>
              <a:buFont typeface="Arial"/>
              <a:buNone/>
            </a:pPr>
            <a:r>
              <a:t/>
            </a:r>
            <a:endParaRPr sz="2000">
              <a:solidFill>
                <a:srgbClr val="0000FF"/>
              </a:solidFill>
            </a:endParaRPr>
          </a:p>
        </p:txBody>
      </p:sp>
      <p:sp>
        <p:nvSpPr>
          <p:cNvPr id="124" name="Google Shape;124;p3"/>
          <p:cNvSpPr txBox="1"/>
          <p:nvPr/>
        </p:nvSpPr>
        <p:spPr>
          <a:xfrm>
            <a:off x="42400" y="4335950"/>
            <a:ext cx="9022200" cy="4656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000000"/>
              </a:buClr>
              <a:buSzPts val="1100"/>
              <a:buFont typeface="Arial"/>
              <a:buNone/>
            </a:pPr>
            <a:r>
              <a:rPr b="0" i="0" lang="en" sz="1100" u="none" cap="none" strike="noStrike">
                <a:solidFill>
                  <a:schemeClr val="dk1"/>
                </a:solidFill>
                <a:highlight>
                  <a:srgbClr val="FFFFFF"/>
                </a:highlight>
                <a:latin typeface="Arial"/>
                <a:ea typeface="Arial"/>
                <a:cs typeface="Arial"/>
                <a:sym typeface="Arial"/>
              </a:rPr>
              <a:t> </a:t>
            </a:r>
            <a:r>
              <a:rPr b="1" i="0" lang="en" sz="1600" u="none" cap="none" strike="noStrike">
                <a:solidFill>
                  <a:srgbClr val="4A86E8"/>
                </a:solidFill>
                <a:highlight>
                  <a:srgbClr val="FFFFFF"/>
                </a:highlight>
                <a:latin typeface="Arial"/>
                <a:ea typeface="Arial"/>
                <a:cs typeface="Arial"/>
                <a:sym typeface="Arial"/>
              </a:rPr>
              <a:t>“</a:t>
            </a:r>
            <a:r>
              <a:rPr b="1" lang="en" sz="1600">
                <a:solidFill>
                  <a:srgbClr val="4A86E8"/>
                </a:solidFill>
                <a:highlight>
                  <a:srgbClr val="FFFFFF"/>
                </a:highlight>
              </a:rPr>
              <a:t>Siempre busque </a:t>
            </a:r>
            <a:r>
              <a:rPr b="1" lang="en" sz="1600">
                <a:solidFill>
                  <a:srgbClr val="4A86E8"/>
                </a:solidFill>
                <a:highlight>
                  <a:srgbClr val="FFFFFF"/>
                </a:highlight>
              </a:rPr>
              <a:t>ayudantes. </a:t>
            </a:r>
            <a:r>
              <a:rPr b="1" lang="en" sz="1600">
                <a:solidFill>
                  <a:srgbClr val="4A86E8"/>
                </a:solidFill>
                <a:highlight>
                  <a:srgbClr val="FFFFFF"/>
                </a:highlight>
              </a:rPr>
              <a:t>Si buscas ayudantes... </a:t>
            </a:r>
            <a:r>
              <a:rPr b="1" lang="en" sz="1600">
                <a:solidFill>
                  <a:srgbClr val="4A86E8"/>
                </a:solidFill>
                <a:highlight>
                  <a:srgbClr val="FFFFFF"/>
                </a:highlight>
              </a:rPr>
              <a:t>sabrás</a:t>
            </a:r>
            <a:r>
              <a:rPr b="1" lang="en" sz="1600">
                <a:solidFill>
                  <a:srgbClr val="4A86E8"/>
                </a:solidFill>
                <a:highlight>
                  <a:srgbClr val="FFFFFF"/>
                </a:highlight>
              </a:rPr>
              <a:t> que hay esperanza.”</a:t>
            </a:r>
            <a:br>
              <a:rPr b="1" lang="en" sz="1600">
                <a:solidFill>
                  <a:srgbClr val="4A86E8"/>
                </a:solidFill>
                <a:highlight>
                  <a:srgbClr val="FFFFFF"/>
                </a:highlight>
              </a:rPr>
            </a:br>
            <a:r>
              <a:rPr b="1" i="0" lang="en" sz="1700" u="none" cap="none" strike="noStrike">
                <a:solidFill>
                  <a:srgbClr val="4A86E8"/>
                </a:solidFill>
                <a:highlight>
                  <a:srgbClr val="FFFFFF"/>
                </a:highlight>
                <a:latin typeface="Arial"/>
                <a:ea typeface="Arial"/>
                <a:cs typeface="Arial"/>
                <a:sym typeface="Arial"/>
              </a:rPr>
              <a:t>Mister Rogers</a:t>
            </a:r>
            <a:endParaRPr b="1" i="0" sz="1700" u="none" cap="none" strike="noStrike">
              <a:solidFill>
                <a:srgbClr val="4A86E8"/>
              </a:solidFill>
              <a:highlight>
                <a:srgbClr val="FFFFFF"/>
              </a:highlight>
              <a:latin typeface="Arial"/>
              <a:ea typeface="Arial"/>
              <a:cs typeface="Arial"/>
              <a:sym typeface="Arial"/>
            </a:endParaRPr>
          </a:p>
          <a:p>
            <a:pPr indent="0" lvl="0" marL="0" marR="0" rtl="0" algn="ctr">
              <a:lnSpc>
                <a:spcPct val="115000"/>
              </a:lnSpc>
              <a:spcBef>
                <a:spcPts val="0"/>
              </a:spcBef>
              <a:spcAft>
                <a:spcPts val="0"/>
              </a:spcAft>
              <a:buClr>
                <a:schemeClr val="dk1"/>
              </a:buClr>
              <a:buSzPts val="1100"/>
              <a:buFont typeface="Arial"/>
              <a:buNone/>
            </a:pPr>
            <a:r>
              <a:t/>
            </a:r>
            <a:endParaRPr b="0" i="0" sz="1200" u="none" cap="none" strike="noStrike">
              <a:solidFill>
                <a:schemeClr val="dk1"/>
              </a:solidFill>
              <a:highlight>
                <a:srgbClr val="FFFFFF"/>
              </a:highlight>
              <a:latin typeface="Arial"/>
              <a:ea typeface="Arial"/>
              <a:cs typeface="Arial"/>
              <a:sym typeface="Arial"/>
            </a:endParaRPr>
          </a:p>
        </p:txBody>
      </p:sp>
      <p:sp>
        <p:nvSpPr>
          <p:cNvPr id="125" name="Google Shape;125;p3"/>
          <p:cNvSpPr txBox="1"/>
          <p:nvPr/>
        </p:nvSpPr>
        <p:spPr>
          <a:xfrm>
            <a:off x="6561500" y="224950"/>
            <a:ext cx="2467800" cy="811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lang="en" sz="2000">
                <a:solidFill>
                  <a:srgbClr val="0000FF"/>
                </a:solidFill>
              </a:rPr>
              <a:t>ESTAMOS TODOS JUNTOS EN ESTO</a:t>
            </a:r>
            <a:endParaRPr b="0" i="0" sz="2000" u="none" cap="none" strike="noStrike">
              <a:solidFill>
                <a:srgbClr val="0000FF"/>
              </a:solidFill>
              <a:latin typeface="Arial"/>
              <a:ea typeface="Arial"/>
              <a:cs typeface="Arial"/>
              <a:sym typeface="Arial"/>
            </a:endParaRPr>
          </a:p>
        </p:txBody>
      </p:sp>
      <p:sp>
        <p:nvSpPr>
          <p:cNvPr id="126" name="Google Shape;126;p3"/>
          <p:cNvSpPr/>
          <p:nvPr/>
        </p:nvSpPr>
        <p:spPr>
          <a:xfrm>
            <a:off x="2584752" y="1318024"/>
            <a:ext cx="3974504" cy="411299"/>
          </a:xfrm>
          <a:prstGeom prst="rect">
            <a:avLst/>
          </a:prstGeom>
        </p:spPr>
        <p:txBody>
          <a:bodyPr>
            <a:prstTxWarp prst="textPlain"/>
          </a:bodyPr>
          <a:lstStyle/>
          <a:p>
            <a:pPr lvl="0" algn="ctr"/>
            <a:r>
              <a:rPr b="0" i="0">
                <a:ln cap="flat" cmpd="sng" w="9525">
                  <a:solidFill>
                    <a:srgbClr val="5127FE"/>
                  </a:solidFill>
                  <a:prstDash val="solid"/>
                  <a:round/>
                  <a:headEnd len="sm" w="sm" type="none"/>
                  <a:tailEnd len="sm" w="sm" type="none"/>
                </a:ln>
                <a:solidFill>
                  <a:schemeClr val="lt2"/>
                </a:solidFill>
                <a:latin typeface="Arial"/>
              </a:rPr>
              <a:t>BUSCA  AYUDANTES</a:t>
            </a:r>
          </a:p>
        </p:txBody>
      </p:sp>
      <p:sp>
        <p:nvSpPr>
          <p:cNvPr id="127" name="Google Shape;127;p3"/>
          <p:cNvSpPr/>
          <p:nvPr/>
        </p:nvSpPr>
        <p:spPr>
          <a:xfrm>
            <a:off x="307550" y="1966175"/>
            <a:ext cx="2467807" cy="1936130"/>
          </a:xfrm>
          <a:prstGeom prst="rect">
            <a:avLst/>
          </a:prstGeom>
        </p:spPr>
        <p:txBody>
          <a:bodyPr>
            <a:prstTxWarp prst="textPlain"/>
          </a:bodyPr>
          <a:lstStyle/>
          <a:p>
            <a:pPr lvl="0" algn="ctr"/>
            <a:r>
              <a:rPr b="0" i="0">
                <a:ln cap="flat" cmpd="sng" w="9525">
                  <a:solidFill>
                    <a:srgbClr val="ED178D"/>
                  </a:solidFill>
                  <a:prstDash val="solid"/>
                  <a:round/>
                  <a:headEnd len="sm" w="sm" type="none"/>
                  <a:tailEnd len="sm" w="sm" type="none"/>
                </a:ln>
                <a:solidFill>
                  <a:schemeClr val="lt2"/>
                </a:solidFill>
                <a:latin typeface="Arial"/>
              </a:rPr>
              <a:t>¿Te sientes perdido?</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¿Extremadamente triste?</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¿Solitaro?</a:t>
            </a:r>
            <a:br>
              <a:rPr b="0" i="0">
                <a:ln cap="flat" cmpd="sng" w="9525">
                  <a:solidFill>
                    <a:srgbClr val="ED178D"/>
                  </a:solidFill>
                  <a:prstDash val="solid"/>
                  <a:round/>
                  <a:headEnd len="sm" w="sm" type="none"/>
                  <a:tailEnd len="sm" w="sm" type="none"/>
                </a:ln>
                <a:solidFill>
                  <a:schemeClr val="lt2"/>
                </a:solidFill>
                <a:latin typeface="Arial"/>
              </a:rPr>
            </a:br>
            <a:r>
              <a:rPr b="0" i="0">
                <a:ln cap="flat" cmpd="sng" w="9525">
                  <a:solidFill>
                    <a:srgbClr val="ED178D"/>
                  </a:solidFill>
                  <a:prstDash val="solid"/>
                  <a:round/>
                  <a:headEnd len="sm" w="sm" type="none"/>
                  <a:tailEnd len="sm" w="sm" type="none"/>
                </a:ln>
                <a:solidFill>
                  <a:schemeClr val="lt2"/>
                </a:solidFill>
                <a:latin typeface="Arial"/>
              </a:rPr>
              <a:t>¿Confuso?</a:t>
            </a:r>
          </a:p>
        </p:txBody>
      </p:sp>
      <p:sp>
        <p:nvSpPr>
          <p:cNvPr id="128" name="Google Shape;128;p3"/>
          <p:cNvSpPr/>
          <p:nvPr/>
        </p:nvSpPr>
        <p:spPr>
          <a:xfrm>
            <a:off x="6046199" y="1883500"/>
            <a:ext cx="2983093" cy="2018800"/>
          </a:xfrm>
          <a:prstGeom prst="rect">
            <a:avLst/>
          </a:prstGeom>
        </p:spPr>
        <p:txBody>
          <a:bodyPr>
            <a:prstTxWarp prst="textPlain"/>
          </a:bodyPr>
          <a:lstStyle/>
          <a:p>
            <a:pPr lvl="0" algn="ctr"/>
            <a:r>
              <a:rPr b="0" i="0">
                <a:ln cap="flat" cmpd="sng" w="9525">
                  <a:solidFill>
                    <a:srgbClr val="9900FF"/>
                  </a:solidFill>
                  <a:prstDash val="solid"/>
                  <a:round/>
                  <a:headEnd len="sm" w="sm" type="none"/>
                  <a:tailEnd len="sm" w="sm" type="none"/>
                </a:ln>
                <a:solidFill>
                  <a:schemeClr val="lt2"/>
                </a:solidFill>
                <a:latin typeface="Arial"/>
              </a:rPr>
              <a:t>Entonces tu</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podria necesitar</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hablar con un </a:t>
            </a:r>
            <a:br>
              <a:rPr b="0" i="0">
                <a:ln cap="flat" cmpd="sng" w="9525">
                  <a:solidFill>
                    <a:srgbClr val="9900FF"/>
                  </a:solidFill>
                  <a:prstDash val="solid"/>
                  <a:round/>
                  <a:headEnd len="sm" w="sm" type="none"/>
                  <a:tailEnd len="sm" w="sm" type="none"/>
                </a:ln>
                <a:solidFill>
                  <a:schemeClr val="lt2"/>
                </a:solidFill>
                <a:latin typeface="Arial"/>
              </a:rPr>
            </a:br>
            <a:r>
              <a:rPr b="0" i="0">
                <a:ln cap="flat" cmpd="sng" w="9525">
                  <a:solidFill>
                    <a:srgbClr val="9900FF"/>
                  </a:solidFill>
                  <a:prstDash val="solid"/>
                  <a:round/>
                  <a:headEnd len="sm" w="sm" type="none"/>
                  <a:tailEnd len="sm" w="sm" type="none"/>
                </a:ln>
                <a:solidFill>
                  <a:schemeClr val="lt2"/>
                </a:solidFill>
                <a:latin typeface="Arial"/>
              </a:rPr>
              <a:t>AYUDANTE</a:t>
            </a:r>
          </a:p>
        </p:txBody>
      </p:sp>
      <p:pic>
        <p:nvPicPr>
          <p:cNvPr id="129" name="Google Shape;129;p3"/>
          <p:cNvPicPr preferRelativeResize="0"/>
          <p:nvPr/>
        </p:nvPicPr>
        <p:blipFill rotWithShape="1">
          <a:blip r:embed="rId4">
            <a:alphaModFix/>
          </a:blip>
          <a:srcRect b="0" l="0" r="0" t="0"/>
          <a:stretch/>
        </p:blipFill>
        <p:spPr>
          <a:xfrm>
            <a:off x="3269925" y="171915"/>
            <a:ext cx="2085449" cy="109485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0"/>
          <p:cNvSpPr txBox="1"/>
          <p:nvPr/>
        </p:nvSpPr>
        <p:spPr>
          <a:xfrm>
            <a:off x="2976450" y="4058850"/>
            <a:ext cx="29331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lang="en" sz="1800">
                <a:solidFill>
                  <a:srgbClr val="FE4353"/>
                </a:solidFill>
              </a:rPr>
              <a:t>Ha</a:t>
            </a:r>
            <a:r>
              <a:rPr b="1" lang="en" sz="1800">
                <a:solidFill>
                  <a:srgbClr val="C3C502"/>
                </a:solidFill>
              </a:rPr>
              <a:t>bl</a:t>
            </a:r>
            <a:r>
              <a:rPr b="1" lang="en" sz="1800">
                <a:solidFill>
                  <a:srgbClr val="2AF84E"/>
                </a:solidFill>
              </a:rPr>
              <a:t>a</a:t>
            </a:r>
            <a:r>
              <a:rPr b="1" lang="en" sz="1800">
                <a:solidFill>
                  <a:srgbClr val="0ADD84"/>
                </a:solidFill>
              </a:rPr>
              <a:t>m</a:t>
            </a:r>
            <a:r>
              <a:rPr b="1" lang="en" sz="1800">
                <a:solidFill>
                  <a:srgbClr val="03C89F"/>
                </a:solidFill>
              </a:rPr>
              <a:t>o</a:t>
            </a:r>
            <a:r>
              <a:rPr b="1" lang="en" sz="1800">
                <a:solidFill>
                  <a:srgbClr val="01B0B9"/>
                </a:solidFill>
              </a:rPr>
              <a:t>s de</a:t>
            </a:r>
            <a:r>
              <a:rPr b="1" i="0" lang="en" sz="1800" u="none" cap="none" strike="noStrike">
                <a:solidFill>
                  <a:srgbClr val="482EFE"/>
                </a:solidFill>
                <a:latin typeface="Arial"/>
                <a:ea typeface="Arial"/>
                <a:cs typeface="Arial"/>
                <a:sym typeface="Arial"/>
              </a:rPr>
              <a:t> </a:t>
            </a:r>
            <a:endParaRPr b="1" i="0" sz="1800" u="none" cap="none" strike="noStrike">
              <a:solidFill>
                <a:srgbClr val="FE4353"/>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lang="en" sz="1800">
                <a:solidFill>
                  <a:srgbClr val="FE4353"/>
                </a:solidFill>
              </a:rPr>
              <a:t>Haciendo Decisiones Responsablemente</a:t>
            </a:r>
            <a:endParaRPr b="1" i="0" sz="1800" u="none" cap="none" strike="noStrike">
              <a:solidFill>
                <a:srgbClr val="FF00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rgbClr val="FF0000"/>
              </a:solidFill>
              <a:latin typeface="Arial"/>
              <a:ea typeface="Arial"/>
              <a:cs typeface="Arial"/>
              <a:sym typeface="Arial"/>
            </a:endParaRPr>
          </a:p>
        </p:txBody>
      </p:sp>
      <p:pic>
        <p:nvPicPr>
          <p:cNvPr descr="Let's discuss the 5th core SEL skill - responsible decision making skills! &#10;&#10;Reflection Questions&#10;1. What personal value (like trust or loyalty) is important to you and why?&#10;2. Predict what might happen if Tim skips his class?&#10;3. Can you think of a time when you had to delay doing something fun because you had chores or work to do? Tell us about it!&#10;________________________________________&#10;&#10;Don’t forget to like, comment, and subscribe  to our channel  @lessonsforsel  so you don’t miss future videos!&#10;___________________________________&#10;&#10;Our website is www.lessonsforsel.com&#10;&#10;All digital downloads are now 50% off and only $20!! Visit our website to take advantage of this special deal!&#10;&#10;Follow Lessons for SEL on social media...&#10;*FACEBOOK: https://www.facebook.com/lessonsforsel/&#10;*TWITTER: https://twitter.com/LessonsForSEL&#10;*INSTAGRAM: https://www.instagram.com/lessonsforsel/&#10;&#10;#lessonsforsel #SEL #SocialEmotionalLearning" id="397" name="Google Shape;397;p30" title="SOCIAL EMOTIONAL LEARNING VIDEO LESSONS: WEEK 9 - MAKING GOOD CHOICES">
            <a:hlinkClick r:id="rId3"/>
          </p:cNvPr>
          <p:cNvPicPr preferRelativeResize="0"/>
          <p:nvPr/>
        </p:nvPicPr>
        <p:blipFill rotWithShape="1">
          <a:blip r:embed="rId4">
            <a:alphaModFix/>
          </a:blip>
          <a:srcRect b="0" l="0" r="0" t="0"/>
          <a:stretch/>
        </p:blipFill>
        <p:spPr>
          <a:xfrm>
            <a:off x="2006924" y="165675"/>
            <a:ext cx="5130150" cy="38476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1" name="Shape 401"/>
        <p:cNvGrpSpPr/>
        <p:nvPr/>
      </p:nvGrpSpPr>
      <p:grpSpPr>
        <a:xfrm>
          <a:off x="0" y="0"/>
          <a:ext cx="0" cy="0"/>
          <a:chOff x="0" y="0"/>
          <a:chExt cx="0" cy="0"/>
        </a:xfrm>
      </p:grpSpPr>
      <p:pic>
        <p:nvPicPr>
          <p:cNvPr id="402" name="Google Shape;402;p31"/>
          <p:cNvPicPr preferRelativeResize="0"/>
          <p:nvPr/>
        </p:nvPicPr>
        <p:blipFill rotWithShape="1">
          <a:blip r:embed="rId4">
            <a:alphaModFix amt="45000"/>
          </a:blip>
          <a:srcRect b="0" l="0" r="0" t="0"/>
          <a:stretch/>
        </p:blipFill>
        <p:spPr>
          <a:xfrm>
            <a:off x="2996300" y="0"/>
            <a:ext cx="3530225" cy="5143500"/>
          </a:xfrm>
          <a:prstGeom prst="rect">
            <a:avLst/>
          </a:prstGeom>
          <a:noFill/>
          <a:ln>
            <a:noFill/>
          </a:ln>
        </p:spPr>
      </p:pic>
      <p:pic>
        <p:nvPicPr>
          <p:cNvPr descr="Bitmoji Image" id="403" name="Google Shape;403;p31"/>
          <p:cNvPicPr preferRelativeResize="0"/>
          <p:nvPr/>
        </p:nvPicPr>
        <p:blipFill rotWithShape="1">
          <a:blip r:embed="rId5">
            <a:alphaModFix/>
          </a:blip>
          <a:srcRect b="0" l="0" r="0" t="0"/>
          <a:stretch/>
        </p:blipFill>
        <p:spPr>
          <a:xfrm>
            <a:off x="1736875" y="2342200"/>
            <a:ext cx="2669375" cy="2669375"/>
          </a:xfrm>
          <a:prstGeom prst="rect">
            <a:avLst/>
          </a:prstGeom>
          <a:noFill/>
          <a:ln>
            <a:noFill/>
          </a:ln>
        </p:spPr>
      </p:pic>
      <p:pic>
        <p:nvPicPr>
          <p:cNvPr id="404" name="Google Shape;404;p31"/>
          <p:cNvPicPr preferRelativeResize="0"/>
          <p:nvPr/>
        </p:nvPicPr>
        <p:blipFill rotWithShape="1">
          <a:blip r:embed="rId6">
            <a:alphaModFix/>
          </a:blip>
          <a:srcRect b="0" l="0" r="0" t="0"/>
          <a:stretch/>
        </p:blipFill>
        <p:spPr>
          <a:xfrm flipH="1">
            <a:off x="70750" y="729075"/>
            <a:ext cx="3530224" cy="2658700"/>
          </a:xfrm>
          <a:prstGeom prst="rect">
            <a:avLst/>
          </a:prstGeom>
          <a:noFill/>
          <a:ln>
            <a:noFill/>
          </a:ln>
        </p:spPr>
      </p:pic>
      <p:sp>
        <p:nvSpPr>
          <p:cNvPr id="405" name="Google Shape;405;p31"/>
          <p:cNvSpPr txBox="1"/>
          <p:nvPr/>
        </p:nvSpPr>
        <p:spPr>
          <a:xfrm>
            <a:off x="637350" y="943850"/>
            <a:ext cx="2171700" cy="1668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lang="en" sz="1600">
                <a:solidFill>
                  <a:srgbClr val="00FFFF"/>
                </a:solidFill>
                <a:latin typeface="Comic Sans MS"/>
                <a:ea typeface="Comic Sans MS"/>
                <a:cs typeface="Comic Sans MS"/>
                <a:sym typeface="Comic Sans MS"/>
              </a:rPr>
              <a:t>Siempre es importante </a:t>
            </a:r>
            <a:r>
              <a:rPr b="0" i="0" lang="en" sz="1600" u="none" cap="none" strike="noStrike">
                <a:solidFill>
                  <a:srgbClr val="00FFFF"/>
                </a:solidFill>
                <a:latin typeface="Comic Sans MS"/>
                <a:ea typeface="Comic Sans MS"/>
                <a:cs typeface="Comic Sans MS"/>
                <a:sym typeface="Comic Sans MS"/>
              </a:rPr>
              <a:t>t to </a:t>
            </a:r>
            <a:r>
              <a:rPr b="0" i="0" lang="en" sz="1600" u="none" cap="none" strike="noStrike">
                <a:solidFill>
                  <a:srgbClr val="FF00FF"/>
                </a:solidFill>
                <a:latin typeface="Comic Sans MS"/>
                <a:ea typeface="Comic Sans MS"/>
                <a:cs typeface="Comic Sans MS"/>
                <a:sym typeface="Comic Sans MS"/>
              </a:rPr>
              <a:t>DETENERSE,</a:t>
            </a:r>
            <a:r>
              <a:rPr b="0" i="0" lang="en" sz="1600" u="none" cap="none" strike="noStrike">
                <a:solidFill>
                  <a:srgbClr val="00FFFF"/>
                </a:solidFill>
                <a:latin typeface="Comic Sans MS"/>
                <a:ea typeface="Comic Sans MS"/>
                <a:cs typeface="Comic Sans MS"/>
                <a:sym typeface="Comic Sans MS"/>
              </a:rPr>
              <a:t> </a:t>
            </a:r>
            <a:r>
              <a:rPr b="0" i="0" lang="en" sz="1600" u="none" cap="none" strike="noStrike">
                <a:solidFill>
                  <a:srgbClr val="48FE2F"/>
                </a:solidFill>
                <a:latin typeface="Comic Sans MS"/>
                <a:ea typeface="Comic Sans MS"/>
                <a:cs typeface="Comic Sans MS"/>
                <a:sym typeface="Comic Sans MS"/>
              </a:rPr>
              <a:t>RESPIRAR</a:t>
            </a:r>
            <a:r>
              <a:rPr b="0" i="0" lang="en" sz="1600" u="none" cap="none" strike="noStrike">
                <a:solidFill>
                  <a:srgbClr val="00FFFF"/>
                </a:solidFill>
                <a:latin typeface="Comic Sans MS"/>
                <a:ea typeface="Comic Sans MS"/>
                <a:cs typeface="Comic Sans MS"/>
                <a:sym typeface="Comic Sans MS"/>
              </a:rPr>
              <a:t> </a:t>
            </a:r>
            <a:r>
              <a:rPr lang="en" sz="1600">
                <a:solidFill>
                  <a:srgbClr val="00FFFF"/>
                </a:solidFill>
                <a:latin typeface="Comic Sans MS"/>
                <a:ea typeface="Comic Sans MS"/>
                <a:cs typeface="Comic Sans MS"/>
                <a:sym typeface="Comic Sans MS"/>
              </a:rPr>
              <a:t>profundamente y pensar en sus </a:t>
            </a:r>
            <a:r>
              <a:rPr b="0" i="0" lang="en" sz="1600" u="none" cap="none" strike="noStrike">
                <a:solidFill>
                  <a:srgbClr val="FFF200"/>
                </a:solidFill>
                <a:latin typeface="Comic Sans MS"/>
                <a:ea typeface="Comic Sans MS"/>
                <a:cs typeface="Comic Sans MS"/>
                <a:sym typeface="Comic Sans MS"/>
              </a:rPr>
              <a:t>DECISIONES.</a:t>
            </a:r>
            <a:endParaRPr b="0" i="0" sz="1600" u="none" cap="none" strike="noStrike">
              <a:solidFill>
                <a:srgbClr val="FFF200"/>
              </a:solidFill>
              <a:latin typeface="Comic Sans MS"/>
              <a:ea typeface="Comic Sans MS"/>
              <a:cs typeface="Comic Sans MS"/>
              <a:sym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FC5E8"/>
        </a:solidFill>
      </p:bgPr>
    </p:bg>
    <p:spTree>
      <p:nvGrpSpPr>
        <p:cNvPr id="409" name="Shape 409"/>
        <p:cNvGrpSpPr/>
        <p:nvPr/>
      </p:nvGrpSpPr>
      <p:grpSpPr>
        <a:xfrm>
          <a:off x="0" y="0"/>
          <a:ext cx="0" cy="0"/>
          <a:chOff x="0" y="0"/>
          <a:chExt cx="0" cy="0"/>
        </a:xfrm>
      </p:grpSpPr>
      <p:pic>
        <p:nvPicPr>
          <p:cNvPr id="410" name="Google Shape;410;p32"/>
          <p:cNvPicPr preferRelativeResize="0"/>
          <p:nvPr/>
        </p:nvPicPr>
        <p:blipFill rotWithShape="1">
          <a:blip r:embed="rId3">
            <a:alphaModFix/>
          </a:blip>
          <a:srcRect b="0" l="0" r="0" t="0"/>
          <a:stretch/>
        </p:blipFill>
        <p:spPr>
          <a:xfrm>
            <a:off x="3248100" y="2438538"/>
            <a:ext cx="2899250" cy="1629175"/>
          </a:xfrm>
          <a:prstGeom prst="rect">
            <a:avLst/>
          </a:prstGeom>
          <a:noFill/>
          <a:ln>
            <a:noFill/>
          </a:ln>
        </p:spPr>
      </p:pic>
      <p:sp>
        <p:nvSpPr>
          <p:cNvPr id="411" name="Google Shape;411;p32"/>
          <p:cNvSpPr txBox="1"/>
          <p:nvPr/>
        </p:nvSpPr>
        <p:spPr>
          <a:xfrm>
            <a:off x="2222400" y="83275"/>
            <a:ext cx="46992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lang="en" sz="1800">
                <a:solidFill>
                  <a:srgbClr val="0000FF"/>
                </a:solidFill>
                <a:latin typeface="Comic Sans MS"/>
                <a:ea typeface="Comic Sans MS"/>
                <a:cs typeface="Comic Sans MS"/>
                <a:sym typeface="Comic Sans MS"/>
              </a:rPr>
              <a:t>Lo que aprendimos  sobre el APRENDIZAJE SOCIO-EMOCIONAL</a:t>
            </a:r>
            <a:endParaRPr b="0" i="0" sz="1800" u="none" cap="none" strike="noStrike">
              <a:solidFill>
                <a:srgbClr val="0000FF"/>
              </a:solidFill>
              <a:latin typeface="Comic Sans MS"/>
              <a:ea typeface="Comic Sans MS"/>
              <a:cs typeface="Comic Sans MS"/>
              <a:sym typeface="Comic Sans MS"/>
            </a:endParaRPr>
          </a:p>
        </p:txBody>
      </p:sp>
      <p:pic>
        <p:nvPicPr>
          <p:cNvPr descr="Bitmoji Image" id="412" name="Google Shape;412;p32"/>
          <p:cNvPicPr preferRelativeResize="0"/>
          <p:nvPr/>
        </p:nvPicPr>
        <p:blipFill rotWithShape="1">
          <a:blip r:embed="rId4">
            <a:alphaModFix/>
          </a:blip>
          <a:srcRect b="0" l="0" r="0" t="0"/>
          <a:stretch/>
        </p:blipFill>
        <p:spPr>
          <a:xfrm>
            <a:off x="594050" y="83275"/>
            <a:ext cx="1340825" cy="1340825"/>
          </a:xfrm>
          <a:prstGeom prst="rect">
            <a:avLst/>
          </a:prstGeom>
          <a:noFill/>
          <a:ln>
            <a:noFill/>
          </a:ln>
        </p:spPr>
      </p:pic>
      <p:sp>
        <p:nvSpPr>
          <p:cNvPr id="413" name="Google Shape;413;p32"/>
          <p:cNvSpPr txBox="1"/>
          <p:nvPr/>
        </p:nvSpPr>
        <p:spPr>
          <a:xfrm>
            <a:off x="-21176" y="1362350"/>
            <a:ext cx="2899200" cy="64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 sz="1600">
                <a:solidFill>
                  <a:srgbClr val="0060FF"/>
                </a:solidFill>
                <a:latin typeface="Comic Sans MS"/>
                <a:ea typeface="Comic Sans MS"/>
                <a:cs typeface="Comic Sans MS"/>
                <a:sym typeface="Comic Sans MS"/>
              </a:rPr>
              <a:t>CONOZCA Y COMPRENDA SUS SENTIMIENTOS Y EMOCIONES</a:t>
            </a:r>
            <a:endParaRPr b="1" i="0" sz="1600" u="none" cap="none" strike="noStrike">
              <a:solidFill>
                <a:srgbClr val="1500FF"/>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800FF"/>
              </a:solidFill>
              <a:latin typeface="Arial"/>
              <a:ea typeface="Arial"/>
              <a:cs typeface="Arial"/>
              <a:sym typeface="Arial"/>
            </a:endParaRPr>
          </a:p>
        </p:txBody>
      </p:sp>
      <p:sp>
        <p:nvSpPr>
          <p:cNvPr id="414" name="Google Shape;414;p32"/>
          <p:cNvSpPr txBox="1"/>
          <p:nvPr/>
        </p:nvSpPr>
        <p:spPr>
          <a:xfrm>
            <a:off x="6671700" y="3934525"/>
            <a:ext cx="2472300" cy="77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lang="en" sz="1600">
                <a:solidFill>
                  <a:srgbClr val="C700FF"/>
                </a:solidFill>
                <a:latin typeface="Comic Sans MS"/>
                <a:ea typeface="Comic Sans MS"/>
                <a:cs typeface="Comic Sans MS"/>
                <a:sym typeface="Comic Sans MS"/>
              </a:rPr>
              <a:t>¡RECUERDA SI</a:t>
            </a:r>
            <a:r>
              <a:rPr b="1" i="0" lang="en" sz="1600" u="none" cap="none" strike="noStrike">
                <a:solidFill>
                  <a:srgbClr val="B200FF"/>
                </a:solidFill>
                <a:latin typeface="Comic Sans MS"/>
                <a:ea typeface="Comic Sans MS"/>
                <a:cs typeface="Comic Sans MS"/>
                <a:sym typeface="Comic Sans MS"/>
              </a:rPr>
              <a:t>EMPRE</a:t>
            </a:r>
            <a:r>
              <a:rPr b="1" lang="en" sz="1600">
                <a:solidFill>
                  <a:srgbClr val="B200FF"/>
                </a:solidFill>
                <a:latin typeface="Comic Sans MS"/>
                <a:ea typeface="Comic Sans MS"/>
                <a:cs typeface="Comic Sans MS"/>
                <a:sym typeface="Comic Sans MS"/>
              </a:rPr>
              <a:t>…</a:t>
            </a:r>
            <a:endParaRPr b="1" sz="1600">
              <a:solidFill>
                <a:srgbClr val="B2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7B00FF"/>
                </a:solidFill>
                <a:latin typeface="Comic Sans MS"/>
                <a:ea typeface="Comic Sans MS"/>
                <a:cs typeface="Comic Sans MS"/>
                <a:sym typeface="Comic Sans MS"/>
              </a:rPr>
              <a:t>QUE</a:t>
            </a:r>
            <a:r>
              <a:rPr b="1" lang="en" sz="1600">
                <a:solidFill>
                  <a:srgbClr val="7000FF"/>
                </a:solidFill>
                <a:latin typeface="Comic Sans MS"/>
                <a:ea typeface="Comic Sans MS"/>
                <a:cs typeface="Comic Sans MS"/>
                <a:sym typeface="Comic Sans MS"/>
              </a:rPr>
              <a:t> </a:t>
            </a:r>
            <a:r>
              <a:rPr b="1" i="0" lang="en" sz="1600" u="none" cap="none" strike="noStrike">
                <a:solidFill>
                  <a:srgbClr val="5B00FF"/>
                </a:solidFill>
                <a:latin typeface="Comic Sans MS"/>
                <a:ea typeface="Comic Sans MS"/>
                <a:cs typeface="Comic Sans MS"/>
                <a:sym typeface="Comic Sans MS"/>
              </a:rPr>
              <a:t>YO </a:t>
            </a:r>
            <a:r>
              <a:rPr b="1" i="0" lang="en" sz="1600" u="none" cap="none" strike="noStrike">
                <a:solidFill>
                  <a:srgbClr val="4500FF"/>
                </a:solidFill>
                <a:latin typeface="Comic Sans MS"/>
                <a:ea typeface="Comic Sans MS"/>
                <a:cs typeface="Comic Sans MS"/>
                <a:sym typeface="Comic Sans MS"/>
              </a:rPr>
              <a:t>PU</a:t>
            </a:r>
            <a:r>
              <a:rPr b="1" i="0" lang="en" sz="1600" u="none" cap="none" strike="noStrike">
                <a:solidFill>
                  <a:srgbClr val="3A00FF"/>
                </a:solidFill>
                <a:latin typeface="Comic Sans MS"/>
                <a:ea typeface="Comic Sans MS"/>
                <a:cs typeface="Comic Sans MS"/>
                <a:sym typeface="Comic Sans MS"/>
              </a:rPr>
              <a:t>E</a:t>
            </a:r>
            <a:r>
              <a:rPr b="1" i="0" lang="en" sz="1600" u="none" cap="none" strike="noStrike">
                <a:solidFill>
                  <a:srgbClr val="0053FF"/>
                </a:solidFill>
                <a:latin typeface="Comic Sans MS"/>
                <a:ea typeface="Comic Sans MS"/>
                <a:cs typeface="Comic Sans MS"/>
                <a:sym typeface="Comic Sans MS"/>
              </a:rPr>
              <a:t>DO</a:t>
            </a:r>
            <a:endParaRPr b="1" sz="1600">
              <a:solidFill>
                <a:srgbClr val="005D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600"/>
              <a:buFont typeface="Arial"/>
              <a:buNone/>
            </a:pPr>
            <a:r>
              <a:rPr b="1" i="0" lang="en" sz="1600" u="none" cap="none" strike="noStrike">
                <a:solidFill>
                  <a:srgbClr val="0068FF"/>
                </a:solidFill>
                <a:latin typeface="Comic Sans MS"/>
                <a:ea typeface="Comic Sans MS"/>
                <a:cs typeface="Comic Sans MS"/>
                <a:sym typeface="Comic Sans MS"/>
              </a:rPr>
              <a:t>Y</a:t>
            </a:r>
            <a:r>
              <a:rPr b="1" i="0" lang="en" sz="1600" u="none" cap="none" strike="noStrike">
                <a:solidFill>
                  <a:srgbClr val="0073FF"/>
                </a:solidFill>
                <a:latin typeface="Comic Sans MS"/>
                <a:ea typeface="Comic Sans MS"/>
                <a:cs typeface="Comic Sans MS"/>
                <a:sym typeface="Comic Sans MS"/>
              </a:rPr>
              <a:t> </a:t>
            </a:r>
            <a:r>
              <a:rPr b="1" i="0" lang="en" sz="1600" u="none" cap="none" strike="noStrike">
                <a:solidFill>
                  <a:srgbClr val="007EFF"/>
                </a:solidFill>
                <a:latin typeface="Comic Sans MS"/>
                <a:ea typeface="Comic Sans MS"/>
                <a:cs typeface="Comic Sans MS"/>
                <a:sym typeface="Comic Sans MS"/>
              </a:rPr>
              <a:t>LO</a:t>
            </a:r>
            <a:r>
              <a:rPr b="1" lang="en" sz="1600">
                <a:solidFill>
                  <a:srgbClr val="0089FF"/>
                </a:solidFill>
                <a:latin typeface="Comic Sans MS"/>
                <a:ea typeface="Comic Sans MS"/>
                <a:cs typeface="Comic Sans MS"/>
                <a:sym typeface="Comic Sans MS"/>
              </a:rPr>
              <a:t> </a:t>
            </a:r>
            <a:r>
              <a:rPr b="1" lang="en" sz="1600">
                <a:solidFill>
                  <a:srgbClr val="0089FF"/>
                </a:solidFill>
                <a:latin typeface="Comic Sans MS"/>
                <a:ea typeface="Comic Sans MS"/>
                <a:cs typeface="Comic Sans MS"/>
                <a:sym typeface="Comic Sans MS"/>
              </a:rPr>
              <a:t>HARÉ</a:t>
            </a:r>
            <a:r>
              <a:rPr b="1" i="0" lang="en" sz="1600" u="none" cap="none" strike="noStrike">
                <a:solidFill>
                  <a:srgbClr val="009FFF"/>
                </a:solidFill>
                <a:latin typeface="Comic Sans MS"/>
                <a:ea typeface="Comic Sans MS"/>
                <a:cs typeface="Comic Sans MS"/>
                <a:sym typeface="Comic Sans MS"/>
              </a:rPr>
              <a:t>!</a:t>
            </a:r>
            <a:endParaRPr b="1" i="0" sz="1600" u="none" cap="none" strike="noStrike">
              <a:solidFill>
                <a:srgbClr val="FF005F"/>
              </a:solidFill>
              <a:latin typeface="Comic Sans MS"/>
              <a:ea typeface="Comic Sans MS"/>
              <a:cs typeface="Comic Sans MS"/>
              <a:sym typeface="Comic Sans MS"/>
            </a:endParaRPr>
          </a:p>
        </p:txBody>
      </p:sp>
      <p:sp>
        <p:nvSpPr>
          <p:cNvPr id="415" name="Google Shape;415;p32"/>
          <p:cNvSpPr txBox="1"/>
          <p:nvPr/>
        </p:nvSpPr>
        <p:spPr>
          <a:xfrm>
            <a:off x="6250225" y="1489600"/>
            <a:ext cx="30000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7700FF"/>
                </a:solidFill>
                <a:latin typeface="Comic Sans MS"/>
                <a:ea typeface="Comic Sans MS"/>
                <a:cs typeface="Comic Sans MS"/>
                <a:sym typeface="Comic Sans MS"/>
              </a:rPr>
              <a:t>TODOS SOMOS</a:t>
            </a:r>
            <a:endParaRPr b="1">
              <a:solidFill>
                <a:srgbClr val="91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9300FF"/>
                </a:solidFill>
                <a:latin typeface="Comic Sans MS"/>
                <a:ea typeface="Comic Sans MS"/>
                <a:cs typeface="Comic Sans MS"/>
                <a:sym typeface="Comic Sans MS"/>
              </a:rPr>
              <a:t>D</a:t>
            </a:r>
            <a:r>
              <a:rPr b="1" i="0" lang="en" sz="1400" u="none" cap="none" strike="noStrike">
                <a:solidFill>
                  <a:srgbClr val="9600FF"/>
                </a:solidFill>
                <a:latin typeface="Comic Sans MS"/>
                <a:ea typeface="Comic Sans MS"/>
                <a:cs typeface="Comic Sans MS"/>
                <a:sym typeface="Comic Sans MS"/>
              </a:rPr>
              <a:t>I</a:t>
            </a:r>
            <a:r>
              <a:rPr b="1" i="0" lang="en" sz="1400" u="none" cap="none" strike="noStrike">
                <a:solidFill>
                  <a:srgbClr val="9B00FF"/>
                </a:solidFill>
                <a:latin typeface="Comic Sans MS"/>
                <a:ea typeface="Comic Sans MS"/>
                <a:cs typeface="Comic Sans MS"/>
                <a:sym typeface="Comic Sans MS"/>
              </a:rPr>
              <a:t>F</a:t>
            </a:r>
            <a:r>
              <a:rPr b="1" i="0" lang="en" sz="1400" u="none" cap="none" strike="noStrike">
                <a:solidFill>
                  <a:srgbClr val="9E00FF"/>
                </a:solidFill>
                <a:latin typeface="Comic Sans MS"/>
                <a:ea typeface="Comic Sans MS"/>
                <a:cs typeface="Comic Sans MS"/>
                <a:sym typeface="Comic Sans MS"/>
              </a:rPr>
              <a:t>E</a:t>
            </a:r>
            <a:r>
              <a:rPr b="1" i="0" lang="en" sz="1400" u="none" cap="none" strike="noStrike">
                <a:solidFill>
                  <a:srgbClr val="A000FF"/>
                </a:solidFill>
                <a:latin typeface="Comic Sans MS"/>
                <a:ea typeface="Comic Sans MS"/>
                <a:cs typeface="Comic Sans MS"/>
                <a:sym typeface="Comic Sans MS"/>
              </a:rPr>
              <a:t>R</a:t>
            </a:r>
            <a:r>
              <a:rPr b="1" i="0" lang="en" sz="1400" u="none" cap="none" strike="noStrike">
                <a:solidFill>
                  <a:srgbClr val="A300FF"/>
                </a:solidFill>
                <a:latin typeface="Comic Sans MS"/>
                <a:ea typeface="Comic Sans MS"/>
                <a:cs typeface="Comic Sans MS"/>
                <a:sym typeface="Comic Sans MS"/>
              </a:rPr>
              <a:t>E</a:t>
            </a:r>
            <a:r>
              <a:rPr b="1" i="0" lang="en" sz="1400" u="none" cap="none" strike="noStrike">
                <a:solidFill>
                  <a:srgbClr val="A500FF"/>
                </a:solidFill>
                <a:latin typeface="Comic Sans MS"/>
                <a:ea typeface="Comic Sans MS"/>
                <a:cs typeface="Comic Sans MS"/>
                <a:sym typeface="Comic Sans MS"/>
              </a:rPr>
              <a:t>N</a:t>
            </a:r>
            <a:r>
              <a:rPr b="1" i="0" lang="en" sz="1400" u="none" cap="none" strike="noStrike">
                <a:solidFill>
                  <a:srgbClr val="A800FF"/>
                </a:solidFill>
                <a:latin typeface="Comic Sans MS"/>
                <a:ea typeface="Comic Sans MS"/>
                <a:cs typeface="Comic Sans MS"/>
                <a:sym typeface="Comic Sans MS"/>
              </a:rPr>
              <a:t>TES Y IGUALES.</a:t>
            </a:r>
            <a:r>
              <a:rPr b="1" lang="en">
                <a:solidFill>
                  <a:srgbClr val="AB00FF"/>
                </a:solidFill>
                <a:latin typeface="Comic Sans MS"/>
                <a:ea typeface="Comic Sans MS"/>
                <a:cs typeface="Comic Sans MS"/>
                <a:sym typeface="Comic Sans MS"/>
              </a:rPr>
              <a:t> </a:t>
            </a:r>
            <a:r>
              <a:rPr b="1" i="0" lang="en" sz="1400" u="none" cap="none" strike="noStrike">
                <a:solidFill>
                  <a:srgbClr val="D600FF"/>
                </a:solidFill>
                <a:latin typeface="Comic Sans MS"/>
                <a:ea typeface="Comic Sans MS"/>
                <a:cs typeface="Comic Sans MS"/>
                <a:sym typeface="Comic Sans MS"/>
              </a:rPr>
              <a:t>TODOS SOMOS DE LA</a:t>
            </a:r>
            <a:endParaRPr b="1">
              <a:solidFill>
                <a:srgbClr val="D6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EE"/>
                </a:solidFill>
                <a:latin typeface="Comic Sans MS"/>
                <a:ea typeface="Comic Sans MS"/>
                <a:cs typeface="Comic Sans MS"/>
                <a:sym typeface="Comic Sans MS"/>
              </a:rPr>
              <a:t>RAZA HUMANA</a:t>
            </a:r>
            <a:r>
              <a:rPr b="1" i="0" lang="en" sz="1400" u="none" cap="none" strike="noStrike">
                <a:solidFill>
                  <a:srgbClr val="FF00D7"/>
                </a:solidFill>
                <a:latin typeface="Comic Sans MS"/>
                <a:ea typeface="Comic Sans MS"/>
                <a:cs typeface="Comic Sans MS"/>
                <a:sym typeface="Comic Sans MS"/>
              </a:rPr>
              <a:t>.</a:t>
            </a:r>
            <a:endParaRPr b="0" i="0" sz="1400" u="none" cap="none" strike="noStrike">
              <a:solidFill>
                <a:srgbClr val="FF00D4"/>
              </a:solidFill>
              <a:latin typeface="Arial"/>
              <a:ea typeface="Arial"/>
              <a:cs typeface="Arial"/>
              <a:sym typeface="Arial"/>
            </a:endParaRPr>
          </a:p>
        </p:txBody>
      </p:sp>
      <p:sp>
        <p:nvSpPr>
          <p:cNvPr id="416" name="Google Shape;416;p32"/>
          <p:cNvSpPr txBox="1"/>
          <p:nvPr/>
        </p:nvSpPr>
        <p:spPr>
          <a:xfrm>
            <a:off x="105700" y="4080425"/>
            <a:ext cx="2645400" cy="98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rgbClr val="FF00D2"/>
                </a:solidFill>
                <a:latin typeface="Comic Sans MS"/>
                <a:ea typeface="Comic Sans MS"/>
                <a:cs typeface="Comic Sans MS"/>
                <a:sym typeface="Comic Sans MS"/>
              </a:rPr>
              <a:t>S</a:t>
            </a:r>
            <a:r>
              <a:rPr b="1" i="0" lang="en" sz="1400" u="none" cap="none" strike="noStrike">
                <a:solidFill>
                  <a:srgbClr val="FF00CF"/>
                </a:solidFill>
                <a:latin typeface="Comic Sans MS"/>
                <a:ea typeface="Comic Sans MS"/>
                <a:cs typeface="Comic Sans MS"/>
                <a:sym typeface="Comic Sans MS"/>
              </a:rPr>
              <a:t>EA AMABLE</a:t>
            </a:r>
            <a:r>
              <a:rPr b="1" i="0" lang="en" sz="1400" u="none" cap="none" strike="noStrike">
                <a:solidFill>
                  <a:srgbClr val="FF00C0"/>
                </a:solidFill>
                <a:latin typeface="Comic Sans MS"/>
                <a:ea typeface="Comic Sans MS"/>
                <a:cs typeface="Comic Sans MS"/>
                <a:sym typeface="Comic Sans MS"/>
              </a:rPr>
              <a:t>,</a:t>
            </a:r>
            <a:r>
              <a:rPr b="1" i="0" lang="en" sz="1400" u="none" cap="none" strike="noStrike">
                <a:solidFill>
                  <a:srgbClr val="FF00BD"/>
                </a:solidFill>
                <a:latin typeface="Comic Sans MS"/>
                <a:ea typeface="Comic Sans MS"/>
                <a:cs typeface="Comic Sans MS"/>
                <a:sym typeface="Comic Sans MS"/>
              </a:rPr>
              <a:t> </a:t>
            </a:r>
            <a:endParaRPr b="1" i="0" sz="1400" u="none" cap="none" strike="noStrike">
              <a:solidFill>
                <a:srgbClr val="FF00BB"/>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lang="en">
                <a:solidFill>
                  <a:srgbClr val="FF00B8"/>
                </a:solidFill>
                <a:latin typeface="Comic Sans MS"/>
                <a:ea typeface="Comic Sans MS"/>
                <a:cs typeface="Comic Sans MS"/>
                <a:sym typeface="Comic Sans MS"/>
              </a:rPr>
              <a:t>S</a:t>
            </a:r>
            <a:r>
              <a:rPr b="1" i="0" lang="en" sz="1400" u="none" cap="none" strike="noStrike">
                <a:solidFill>
                  <a:srgbClr val="FF00B6"/>
                </a:solidFill>
                <a:latin typeface="Comic Sans MS"/>
                <a:ea typeface="Comic Sans MS"/>
                <a:cs typeface="Comic Sans MS"/>
                <a:sym typeface="Comic Sans MS"/>
              </a:rPr>
              <a:t>EA</a:t>
            </a:r>
            <a:r>
              <a:rPr b="1" i="0" lang="en" sz="1400" u="none" cap="none" strike="noStrike">
                <a:solidFill>
                  <a:srgbClr val="FF00B3"/>
                </a:solidFill>
                <a:latin typeface="Comic Sans MS"/>
                <a:ea typeface="Comic Sans MS"/>
                <a:cs typeface="Comic Sans MS"/>
                <a:sym typeface="Comic Sans MS"/>
              </a:rPr>
              <a:t> </a:t>
            </a:r>
            <a:r>
              <a:rPr b="1" i="0" lang="en" sz="1400" u="none" cap="none" strike="noStrike">
                <a:solidFill>
                  <a:srgbClr val="FF00B0"/>
                </a:solidFill>
                <a:latin typeface="Comic Sans MS"/>
                <a:ea typeface="Comic Sans MS"/>
                <a:cs typeface="Comic Sans MS"/>
                <a:sym typeface="Comic Sans MS"/>
              </a:rPr>
              <a:t>R</a:t>
            </a:r>
            <a:r>
              <a:rPr b="1" i="0" lang="en" sz="1400" u="none" cap="none" strike="noStrike">
                <a:solidFill>
                  <a:srgbClr val="FF00AE"/>
                </a:solidFill>
                <a:latin typeface="Comic Sans MS"/>
                <a:ea typeface="Comic Sans MS"/>
                <a:cs typeface="Comic Sans MS"/>
                <a:sym typeface="Comic Sans MS"/>
              </a:rPr>
              <a:t>E</a:t>
            </a:r>
            <a:r>
              <a:rPr b="1" i="0" lang="en" sz="1400" u="none" cap="none" strike="noStrike">
                <a:solidFill>
                  <a:srgbClr val="FF00AB"/>
                </a:solidFill>
                <a:latin typeface="Comic Sans MS"/>
                <a:ea typeface="Comic Sans MS"/>
                <a:cs typeface="Comic Sans MS"/>
                <a:sym typeface="Comic Sans MS"/>
              </a:rPr>
              <a:t>S</a:t>
            </a:r>
            <a:r>
              <a:rPr b="1" i="0" lang="en" sz="1400" u="none" cap="none" strike="noStrike">
                <a:solidFill>
                  <a:srgbClr val="FF00A9"/>
                </a:solidFill>
                <a:latin typeface="Comic Sans MS"/>
                <a:ea typeface="Comic Sans MS"/>
                <a:cs typeface="Comic Sans MS"/>
                <a:sym typeface="Comic Sans MS"/>
              </a:rPr>
              <a:t>P</a:t>
            </a:r>
            <a:r>
              <a:rPr b="1" i="0" lang="en" sz="1400" u="none" cap="none" strike="noStrike">
                <a:solidFill>
                  <a:srgbClr val="FF00A6"/>
                </a:solidFill>
                <a:latin typeface="Comic Sans MS"/>
                <a:ea typeface="Comic Sans MS"/>
                <a:cs typeface="Comic Sans MS"/>
                <a:sym typeface="Comic Sans MS"/>
              </a:rPr>
              <a:t>ETUOSO</a:t>
            </a:r>
            <a:r>
              <a:rPr b="1" i="0" lang="en" sz="1400" u="none" cap="none" strike="noStrike">
                <a:solidFill>
                  <a:srgbClr val="FF0097"/>
                </a:solidFill>
                <a:latin typeface="Comic Sans MS"/>
                <a:ea typeface="Comic Sans MS"/>
                <a:cs typeface="Comic Sans MS"/>
                <a:sym typeface="Comic Sans MS"/>
              </a:rPr>
              <a:t>,</a:t>
            </a:r>
            <a:endParaRPr b="1" i="0" sz="1400" u="none" cap="none" strike="noStrike">
              <a:solidFill>
                <a:srgbClr val="FF0094"/>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rgbClr val="FF0091"/>
                </a:solidFill>
                <a:latin typeface="Comic Sans MS"/>
                <a:ea typeface="Comic Sans MS"/>
                <a:cs typeface="Comic Sans MS"/>
                <a:sym typeface="Comic Sans MS"/>
              </a:rPr>
              <a:t>S</a:t>
            </a:r>
            <a:r>
              <a:rPr b="1" i="0" lang="en" sz="1400" u="none" cap="none" strike="noStrike">
                <a:solidFill>
                  <a:srgbClr val="FF008F"/>
                </a:solidFill>
                <a:latin typeface="Comic Sans MS"/>
                <a:ea typeface="Comic Sans MS"/>
                <a:cs typeface="Comic Sans MS"/>
                <a:sym typeface="Comic Sans MS"/>
              </a:rPr>
              <a:t>EA</a:t>
            </a:r>
            <a:r>
              <a:rPr b="1" i="0" lang="en" sz="1400" u="none" cap="none" strike="noStrike">
                <a:solidFill>
                  <a:srgbClr val="FF008C"/>
                </a:solidFill>
                <a:latin typeface="Comic Sans MS"/>
                <a:ea typeface="Comic Sans MS"/>
                <a:cs typeface="Comic Sans MS"/>
                <a:sym typeface="Comic Sans MS"/>
              </a:rPr>
              <a:t> </a:t>
            </a:r>
            <a:r>
              <a:rPr b="1" i="0" lang="en" sz="1400" u="none" cap="none" strike="noStrike">
                <a:solidFill>
                  <a:srgbClr val="FF008A"/>
                </a:solidFill>
                <a:latin typeface="Comic Sans MS"/>
                <a:ea typeface="Comic Sans MS"/>
                <a:cs typeface="Comic Sans MS"/>
                <a:sym typeface="Comic Sans MS"/>
              </a:rPr>
              <a:t>COMPRENSIVO</a:t>
            </a:r>
            <a:endParaRPr b="1" i="0" sz="1400" u="none" cap="none" strike="noStrike">
              <a:solidFill>
                <a:srgbClr val="FF0066"/>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rgbClr val="FF0063"/>
              </a:solidFill>
              <a:latin typeface="Comic Sans MS"/>
              <a:ea typeface="Comic Sans MS"/>
              <a:cs typeface="Comic Sans MS"/>
              <a:sym typeface="Comic Sans MS"/>
            </a:endParaRPr>
          </a:p>
        </p:txBody>
      </p:sp>
      <p:pic>
        <p:nvPicPr>
          <p:cNvPr descr="Bitmoji Image" id="417" name="Google Shape;417;p32"/>
          <p:cNvPicPr preferRelativeResize="0"/>
          <p:nvPr/>
        </p:nvPicPr>
        <p:blipFill rotWithShape="1">
          <a:blip r:embed="rId5">
            <a:alphaModFix/>
          </a:blip>
          <a:srcRect b="29119" l="7730" r="10367" t="3999"/>
          <a:stretch/>
        </p:blipFill>
        <p:spPr>
          <a:xfrm>
            <a:off x="594038" y="2717650"/>
            <a:ext cx="1668725" cy="1362775"/>
          </a:xfrm>
          <a:prstGeom prst="rect">
            <a:avLst/>
          </a:prstGeom>
          <a:noFill/>
          <a:ln>
            <a:noFill/>
          </a:ln>
        </p:spPr>
      </p:pic>
      <p:pic>
        <p:nvPicPr>
          <p:cNvPr descr="Bitmoji Image" id="418" name="Google Shape;418;p32"/>
          <p:cNvPicPr preferRelativeResize="0"/>
          <p:nvPr/>
        </p:nvPicPr>
        <p:blipFill rotWithShape="1">
          <a:blip r:embed="rId6">
            <a:alphaModFix/>
          </a:blip>
          <a:srcRect b="37627" l="0" r="0" t="0"/>
          <a:stretch/>
        </p:blipFill>
        <p:spPr>
          <a:xfrm>
            <a:off x="7258125" y="2571750"/>
            <a:ext cx="1496750" cy="1362775"/>
          </a:xfrm>
          <a:prstGeom prst="rect">
            <a:avLst/>
          </a:prstGeom>
          <a:noFill/>
          <a:ln>
            <a:noFill/>
          </a:ln>
        </p:spPr>
      </p:pic>
      <p:pic>
        <p:nvPicPr>
          <p:cNvPr descr="Bitmoji Image" id="419" name="Google Shape;419;p32"/>
          <p:cNvPicPr preferRelativeResize="0"/>
          <p:nvPr/>
        </p:nvPicPr>
        <p:blipFill rotWithShape="1">
          <a:blip r:embed="rId7">
            <a:alphaModFix/>
          </a:blip>
          <a:srcRect b="36900" l="8530" r="-8528" t="-7782"/>
          <a:stretch/>
        </p:blipFill>
        <p:spPr>
          <a:xfrm>
            <a:off x="3715925" y="780475"/>
            <a:ext cx="2315375" cy="1641150"/>
          </a:xfrm>
          <a:prstGeom prst="rect">
            <a:avLst/>
          </a:prstGeom>
          <a:noFill/>
          <a:ln>
            <a:noFill/>
          </a:ln>
        </p:spPr>
      </p:pic>
      <p:sp>
        <p:nvSpPr>
          <p:cNvPr id="420" name="Google Shape;420;p32"/>
          <p:cNvSpPr txBox="1"/>
          <p:nvPr/>
        </p:nvSpPr>
        <p:spPr>
          <a:xfrm>
            <a:off x="3024475" y="4297775"/>
            <a:ext cx="3524700" cy="697200"/>
          </a:xfrm>
          <a:prstGeom prst="rect">
            <a:avLst/>
          </a:prstGeom>
          <a:noFill/>
          <a:ln cap="flat" cmpd="sng" w="28575">
            <a:solidFill>
              <a:srgbClr val="00FF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300"/>
              <a:buFont typeface="Arial"/>
              <a:buNone/>
            </a:pPr>
            <a:r>
              <a:rPr b="1" lang="en" sz="1900">
                <a:solidFill>
                  <a:srgbClr val="0000FF"/>
                </a:solidFill>
                <a:latin typeface="Comic Sans MS"/>
                <a:ea typeface="Comic Sans MS"/>
                <a:cs typeface="Comic Sans MS"/>
                <a:sym typeface="Comic Sans MS"/>
              </a:rPr>
              <a:t>ENCUENTRA A TUS AYUDANTES</a:t>
            </a:r>
            <a:endParaRPr b="1" i="0" sz="19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3"/>
          <p:cNvSpPr/>
          <p:nvPr/>
        </p:nvSpPr>
        <p:spPr>
          <a:xfrm>
            <a:off x="737447" y="195725"/>
            <a:ext cx="7669107" cy="1247126"/>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rgbClr val="0000FF"/>
                </a:solidFill>
                <a:latin typeface="Arial"/>
              </a:rPr>
              <a:t>MANERAS ADICIONALES PARA</a:t>
            </a:r>
            <a:br>
              <a:rPr b="0" i="0">
                <a:ln cap="flat" cmpd="sng" w="9525">
                  <a:solidFill>
                    <a:schemeClr val="dk2"/>
                  </a:solidFill>
                  <a:prstDash val="solid"/>
                  <a:round/>
                  <a:headEnd len="sm" w="sm" type="none"/>
                  <a:tailEnd len="sm" w="sm" type="none"/>
                </a:ln>
                <a:solidFill>
                  <a:srgbClr val="0000FF"/>
                </a:solidFill>
                <a:latin typeface="Arial"/>
              </a:rPr>
            </a:br>
            <a:r>
              <a:rPr b="0" i="0">
                <a:ln cap="flat" cmpd="sng" w="9525">
                  <a:solidFill>
                    <a:schemeClr val="dk2"/>
                  </a:solidFill>
                  <a:prstDash val="solid"/>
                  <a:round/>
                  <a:headEnd len="sm" w="sm" type="none"/>
                  <a:tailEnd len="sm" w="sm" type="none"/>
                </a:ln>
                <a:solidFill>
                  <a:srgbClr val="0000FF"/>
                </a:solidFill>
                <a:latin typeface="Arial"/>
              </a:rPr>
              <a:t>COMUNICAR CON LA CONSEJERA ESCOLAR</a:t>
            </a:r>
          </a:p>
        </p:txBody>
      </p:sp>
      <p:sp>
        <p:nvSpPr>
          <p:cNvPr id="426" name="Google Shape;426;p33"/>
          <p:cNvSpPr/>
          <p:nvPr/>
        </p:nvSpPr>
        <p:spPr>
          <a:xfrm>
            <a:off x="679900" y="18974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33"/>
          <p:cNvSpPr/>
          <p:nvPr/>
        </p:nvSpPr>
        <p:spPr>
          <a:xfrm>
            <a:off x="679900" y="27593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33"/>
          <p:cNvSpPr txBox="1"/>
          <p:nvPr/>
        </p:nvSpPr>
        <p:spPr>
          <a:xfrm>
            <a:off x="1732000" y="1940350"/>
            <a:ext cx="2424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3">
                  <a:extLst>
                    <a:ext uri="{A12FA001-AC4F-418D-AE19-62706E023703}">
                      <ahyp:hlinkClr val="tx"/>
                    </a:ext>
                  </a:extLst>
                </a:hlinkClick>
              </a:rPr>
              <a:t>Habla </a:t>
            </a:r>
            <a:r>
              <a:rPr lang="en" sz="1600" u="sng">
                <a:solidFill>
                  <a:srgbClr val="0000FF"/>
                </a:solidFill>
                <a:hlinkClick r:id="rId4">
                  <a:extLst>
                    <a:ext uri="{A12FA001-AC4F-418D-AE19-62706E023703}">
                      <ahyp:hlinkClr val="tx"/>
                    </a:ext>
                  </a:extLst>
                </a:hlinkClick>
              </a:rPr>
              <a:t>Con Mi Consejera</a:t>
            </a:r>
            <a:endParaRPr b="0" i="0" sz="1900" u="none" cap="none" strike="noStrike">
              <a:solidFill>
                <a:srgbClr val="0000FF"/>
              </a:solidFill>
              <a:latin typeface="Arial"/>
              <a:ea typeface="Arial"/>
              <a:cs typeface="Arial"/>
              <a:sym typeface="Arial"/>
            </a:endParaRPr>
          </a:p>
        </p:txBody>
      </p:sp>
      <p:sp>
        <p:nvSpPr>
          <p:cNvPr id="429" name="Google Shape;429;p33"/>
          <p:cNvSpPr txBox="1"/>
          <p:nvPr/>
        </p:nvSpPr>
        <p:spPr>
          <a:xfrm>
            <a:off x="1732000" y="2759300"/>
            <a:ext cx="3488400" cy="662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5">
                  <a:extLst>
                    <a:ext uri="{A12FA001-AC4F-418D-AE19-62706E023703}">
                      <ahyp:hlinkClr val="tx"/>
                    </a:ext>
                  </a:extLst>
                </a:hlinkClick>
              </a:rPr>
              <a:t>Directorio de los</a:t>
            </a:r>
            <a:endParaRPr/>
          </a:p>
          <a:p>
            <a:pPr indent="0" lvl="0" marL="0" marR="0" rtl="0" algn="l">
              <a:lnSpc>
                <a:spcPct val="100000"/>
              </a:lnSpc>
              <a:spcBef>
                <a:spcPts val="0"/>
              </a:spcBef>
              <a:spcAft>
                <a:spcPts val="0"/>
              </a:spcAft>
              <a:buClr>
                <a:srgbClr val="000000"/>
              </a:buClr>
              <a:buSzPts val="1600"/>
              <a:buFont typeface="Arial"/>
              <a:buNone/>
            </a:pPr>
            <a:r>
              <a:rPr b="0" i="0" lang="en" sz="1600" u="sng" cap="none" strike="noStrike">
                <a:solidFill>
                  <a:srgbClr val="0000FF"/>
                </a:solidFill>
                <a:latin typeface="Arial"/>
                <a:ea typeface="Arial"/>
                <a:cs typeface="Arial"/>
                <a:sym typeface="Arial"/>
                <a:hlinkClick r:id="rId6">
                  <a:extLst>
                    <a:ext uri="{A12FA001-AC4F-418D-AE19-62706E023703}">
                      <ahyp:hlinkClr val="tx"/>
                    </a:ext>
                  </a:extLst>
                </a:hlinkClick>
              </a:rPr>
              <a:t>Consejeros</a:t>
            </a:r>
            <a:r>
              <a:rPr lang="en" sz="1600" u="sng">
                <a:solidFill>
                  <a:srgbClr val="0000FF"/>
                </a:solidFill>
                <a:hlinkClick r:id="rId7">
                  <a:extLst>
                    <a:ext uri="{A12FA001-AC4F-418D-AE19-62706E023703}">
                      <ahyp:hlinkClr val="tx"/>
                    </a:ext>
                  </a:extLst>
                </a:hlinkClick>
              </a:rPr>
              <a:t> </a:t>
            </a:r>
            <a:r>
              <a:rPr b="0" i="0" lang="en" sz="1600" u="sng" cap="none" strike="noStrike">
                <a:solidFill>
                  <a:srgbClr val="0000FF"/>
                </a:solidFill>
                <a:latin typeface="Arial"/>
                <a:ea typeface="Arial"/>
                <a:cs typeface="Arial"/>
                <a:sym typeface="Arial"/>
                <a:hlinkClick r:id="rId8">
                  <a:extLst>
                    <a:ext uri="{A12FA001-AC4F-418D-AE19-62706E023703}">
                      <ahyp:hlinkClr val="tx"/>
                    </a:ext>
                  </a:extLst>
                </a:hlinkClick>
              </a:rPr>
              <a:t>Escolares</a:t>
            </a:r>
            <a:endParaRPr b="0" i="0" sz="1900" u="none" cap="none" strike="noStrike">
              <a:solidFill>
                <a:srgbClr val="0000FF"/>
              </a:solidFill>
              <a:latin typeface="Arial"/>
              <a:ea typeface="Arial"/>
              <a:cs typeface="Arial"/>
              <a:sym typeface="Arial"/>
            </a:endParaRPr>
          </a:p>
        </p:txBody>
      </p:sp>
      <p:pic>
        <p:nvPicPr>
          <p:cNvPr descr="Clientmoji" id="430" name="Google Shape;430;p33"/>
          <p:cNvPicPr preferRelativeResize="0"/>
          <p:nvPr/>
        </p:nvPicPr>
        <p:blipFill rotWithShape="1">
          <a:blip r:embed="rId9">
            <a:alphaModFix/>
          </a:blip>
          <a:srcRect b="0" l="0" r="0" t="0"/>
          <a:stretch/>
        </p:blipFill>
        <p:spPr>
          <a:xfrm>
            <a:off x="5054550" y="1589124"/>
            <a:ext cx="3488525" cy="3245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6D9EEB"/>
        </a:solidFill>
      </p:bgPr>
    </p:bg>
    <p:spTree>
      <p:nvGrpSpPr>
        <p:cNvPr id="434" name="Shape 434"/>
        <p:cNvGrpSpPr/>
        <p:nvPr/>
      </p:nvGrpSpPr>
      <p:grpSpPr>
        <a:xfrm>
          <a:off x="0" y="0"/>
          <a:ext cx="0" cy="0"/>
          <a:chOff x="0" y="0"/>
          <a:chExt cx="0" cy="0"/>
        </a:xfrm>
      </p:grpSpPr>
      <p:sp>
        <p:nvSpPr>
          <p:cNvPr id="435" name="Google Shape;435;p34"/>
          <p:cNvSpPr/>
          <p:nvPr/>
        </p:nvSpPr>
        <p:spPr>
          <a:xfrm>
            <a:off x="428300" y="275850"/>
            <a:ext cx="8256250" cy="584655"/>
          </a:xfrm>
          <a:prstGeom prst="rect">
            <a:avLst/>
          </a:prstGeom>
        </p:spPr>
        <p:txBody>
          <a:bodyPr>
            <a:prstTxWarp prst="textPlain"/>
          </a:bodyPr>
          <a:lstStyle/>
          <a:p>
            <a:pPr lvl="0" algn="ctr"/>
            <a:r>
              <a:rPr b="0" i="0">
                <a:ln cap="flat" cmpd="sng" w="9525">
                  <a:solidFill>
                    <a:srgbClr val="0000FF"/>
                  </a:solidFill>
                  <a:prstDash val="solid"/>
                  <a:round/>
                  <a:headEnd len="sm" w="sm" type="none"/>
                  <a:tailEnd len="sm" w="sm" type="none"/>
                </a:ln>
                <a:solidFill>
                  <a:schemeClr val="lt2"/>
                </a:solidFill>
                <a:latin typeface="Arial"/>
              </a:rPr>
              <a:t>MÉTODOS DE COMUNICACIÓN</a:t>
            </a:r>
          </a:p>
        </p:txBody>
      </p:sp>
      <p:sp>
        <p:nvSpPr>
          <p:cNvPr id="436" name="Google Shape;436;p34"/>
          <p:cNvSpPr txBox="1"/>
          <p:nvPr/>
        </p:nvSpPr>
        <p:spPr>
          <a:xfrm>
            <a:off x="4572000" y="1622800"/>
            <a:ext cx="37038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r>
              <a:rPr b="1" i="0" lang="en" sz="1600" u="sng" cap="none" strike="noStrike">
                <a:solidFill>
                  <a:srgbClr val="000DFF"/>
                </a:solidFill>
                <a:latin typeface="Arial"/>
                <a:ea typeface="Arial"/>
                <a:cs typeface="Arial"/>
                <a:sym typeface="Arial"/>
                <a:hlinkClick r:id="rId3">
                  <a:extLst>
                    <a:ext uri="{A12FA001-AC4F-418D-AE19-62706E023703}">
                      <ahyp:hlinkClr val="tx"/>
                    </a:ext>
                  </a:extLst>
                </a:hlinkClick>
              </a:rPr>
              <a:t>http://www.paterson.k12.nj.us</a:t>
            </a:r>
            <a:r>
              <a:rPr b="1" i="0" lang="en" sz="1600" u="sng" cap="none" strike="noStrike">
                <a:solidFill>
                  <a:schemeClr val="hlink"/>
                </a:solidFill>
                <a:latin typeface="Arial"/>
                <a:ea typeface="Arial"/>
                <a:cs typeface="Arial"/>
                <a:sym typeface="Arial"/>
                <a:hlinkClick r:id="rId4"/>
              </a:rPr>
              <a:t>/</a:t>
            </a:r>
            <a:endParaRPr b="1" i="0" sz="1600" u="none" cap="none" strike="noStrike">
              <a:solidFill>
                <a:srgbClr val="000000"/>
              </a:solidFill>
              <a:latin typeface="Arial"/>
              <a:ea typeface="Arial"/>
              <a:cs typeface="Arial"/>
              <a:sym typeface="Arial"/>
            </a:endParaRPr>
          </a:p>
        </p:txBody>
      </p:sp>
      <p:sp>
        <p:nvSpPr>
          <p:cNvPr id="437" name="Google Shape;437;p34"/>
          <p:cNvSpPr/>
          <p:nvPr/>
        </p:nvSpPr>
        <p:spPr>
          <a:xfrm>
            <a:off x="3941375" y="133580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34"/>
          <p:cNvSpPr/>
          <p:nvPr/>
        </p:nvSpPr>
        <p:spPr>
          <a:xfrm>
            <a:off x="3941375" y="1999150"/>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34"/>
          <p:cNvSpPr/>
          <p:nvPr/>
        </p:nvSpPr>
        <p:spPr>
          <a:xfrm>
            <a:off x="3941375" y="2662488"/>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34"/>
          <p:cNvSpPr txBox="1"/>
          <p:nvPr/>
        </p:nvSpPr>
        <p:spPr>
          <a:xfrm>
            <a:off x="3143250" y="3488125"/>
            <a:ext cx="54900" cy="9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34"/>
          <p:cNvSpPr txBox="1"/>
          <p:nvPr/>
        </p:nvSpPr>
        <p:spPr>
          <a:xfrm>
            <a:off x="4936525" y="2042050"/>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Dirección </a:t>
            </a:r>
            <a:r>
              <a:rPr lang="en">
                <a:solidFill>
                  <a:srgbClr val="FFFFFF"/>
                </a:solidFill>
              </a:rPr>
              <a:t>Electr</a:t>
            </a:r>
            <a:r>
              <a:rPr lang="en">
                <a:solidFill>
                  <a:schemeClr val="lt1"/>
                </a:solidFill>
              </a:rPr>
              <a:t>ó</a:t>
            </a:r>
            <a:r>
              <a:rPr lang="en">
                <a:solidFill>
                  <a:srgbClr val="FFFFFF"/>
                </a:solidFill>
              </a:rPr>
              <a:t>nica</a:t>
            </a:r>
            <a:r>
              <a:rPr lang="en">
                <a:solidFill>
                  <a:srgbClr val="FFFFFF"/>
                </a:solidFill>
              </a:rPr>
              <a:t> de Paterson y </a:t>
            </a:r>
            <a:r>
              <a:rPr b="0" i="0" lang="en" sz="1400" u="none" cap="none" strike="noStrike">
                <a:solidFill>
                  <a:srgbClr val="FFFFFF"/>
                </a:solidFill>
                <a:latin typeface="Arial"/>
                <a:ea typeface="Arial"/>
                <a:cs typeface="Arial"/>
                <a:sym typeface="Arial"/>
              </a:rPr>
              <a:t>ppsstaff.org Email</a:t>
            </a:r>
            <a:endParaRPr b="0" i="0" sz="1400" u="none" cap="none" strike="noStrike">
              <a:solidFill>
                <a:srgbClr val="FFFFFF"/>
              </a:solidFill>
              <a:latin typeface="Arial"/>
              <a:ea typeface="Arial"/>
              <a:cs typeface="Arial"/>
              <a:sym typeface="Arial"/>
            </a:endParaRPr>
          </a:p>
        </p:txBody>
      </p:sp>
      <p:sp>
        <p:nvSpPr>
          <p:cNvPr id="442" name="Google Shape;442;p34"/>
          <p:cNvSpPr txBox="1"/>
          <p:nvPr/>
        </p:nvSpPr>
        <p:spPr>
          <a:xfrm>
            <a:off x="4936525" y="2649288"/>
            <a:ext cx="41679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rgbClr val="FFFFFF"/>
                </a:solidFill>
              </a:rPr>
              <a:t>Número</a:t>
            </a:r>
            <a:r>
              <a:rPr b="0" i="0" lang="en" sz="1400" u="none" cap="none" strike="noStrike">
                <a:solidFill>
                  <a:srgbClr val="FFFFFF"/>
                </a:solidFill>
                <a:latin typeface="Arial"/>
                <a:ea typeface="Arial"/>
                <a:cs typeface="Arial"/>
                <a:sym typeface="Arial"/>
              </a:rPr>
              <a:t> Telef</a:t>
            </a:r>
            <a:r>
              <a:rPr lang="en">
                <a:solidFill>
                  <a:schemeClr val="lt1"/>
                </a:solidFill>
              </a:rPr>
              <a:t>ó</a:t>
            </a:r>
            <a:r>
              <a:rPr b="0" i="0" lang="en" sz="1400" u="none" cap="none" strike="noStrike">
                <a:solidFill>
                  <a:srgbClr val="FFFFFF"/>
                </a:solidFill>
                <a:latin typeface="Arial"/>
                <a:ea typeface="Arial"/>
                <a:cs typeface="Arial"/>
                <a:sym typeface="Arial"/>
              </a:rPr>
              <a:t>nico </a:t>
            </a:r>
            <a:r>
              <a:rPr lang="en">
                <a:solidFill>
                  <a:srgbClr val="FFFFFF"/>
                </a:solidFill>
              </a:rPr>
              <a:t>- Oficina y Celular</a:t>
            </a:r>
            <a:endParaRPr b="0" i="0" sz="1400" u="none" cap="none" strike="noStrike">
              <a:solidFill>
                <a:srgbClr val="FFFFFF"/>
              </a:solidFill>
              <a:latin typeface="Arial"/>
              <a:ea typeface="Arial"/>
              <a:cs typeface="Arial"/>
              <a:sym typeface="Arial"/>
            </a:endParaRPr>
          </a:p>
        </p:txBody>
      </p:sp>
      <p:sp>
        <p:nvSpPr>
          <p:cNvPr id="443" name="Google Shape;443;p34"/>
          <p:cNvSpPr txBox="1"/>
          <p:nvPr/>
        </p:nvSpPr>
        <p:spPr>
          <a:xfrm>
            <a:off x="4936525" y="1143375"/>
            <a:ext cx="40395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Visit</a:t>
            </a:r>
            <a:r>
              <a:rPr lang="en">
                <a:solidFill>
                  <a:srgbClr val="FFFFFF"/>
                </a:solidFill>
              </a:rPr>
              <a:t>e el sitio web de las Escuelas </a:t>
            </a:r>
            <a:r>
              <a:rPr lang="en">
                <a:solidFill>
                  <a:srgbClr val="FFFFFF"/>
                </a:solidFill>
              </a:rPr>
              <a:t>Públicas</a:t>
            </a:r>
            <a:r>
              <a:rPr lang="en">
                <a:solidFill>
                  <a:srgbClr val="FFFFFF"/>
                </a:solidFill>
              </a:rPr>
              <a:t> de Paterson</a:t>
            </a:r>
            <a:endParaRPr b="0" i="0" sz="1400" u="none" cap="none" strike="noStrike">
              <a:solidFill>
                <a:srgbClr val="FFFFFF"/>
              </a:solidFill>
              <a:latin typeface="Arial"/>
              <a:ea typeface="Arial"/>
              <a:cs typeface="Arial"/>
              <a:sym typeface="Arial"/>
            </a:endParaRPr>
          </a:p>
        </p:txBody>
      </p:sp>
      <p:sp>
        <p:nvSpPr>
          <p:cNvPr id="444" name="Google Shape;444;p34"/>
          <p:cNvSpPr txBox="1"/>
          <p:nvPr/>
        </p:nvSpPr>
        <p:spPr>
          <a:xfrm>
            <a:off x="4936525" y="3256525"/>
            <a:ext cx="4281000" cy="387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FFFFFF"/>
                </a:solidFill>
                <a:latin typeface="Arial"/>
                <a:ea typeface="Arial"/>
                <a:cs typeface="Arial"/>
                <a:sym typeface="Arial"/>
              </a:rPr>
              <a:t>Google Classroom</a:t>
            </a:r>
            <a:endParaRPr b="0" i="0" sz="1400" u="none" cap="none" strike="noStrike">
              <a:solidFill>
                <a:srgbClr val="FFFFFF"/>
              </a:solidFill>
              <a:latin typeface="Arial"/>
              <a:ea typeface="Arial"/>
              <a:cs typeface="Arial"/>
              <a:sym typeface="Arial"/>
            </a:endParaRPr>
          </a:p>
        </p:txBody>
      </p:sp>
      <p:sp>
        <p:nvSpPr>
          <p:cNvPr id="445" name="Google Shape;445;p34"/>
          <p:cNvSpPr/>
          <p:nvPr/>
        </p:nvSpPr>
        <p:spPr>
          <a:xfrm>
            <a:off x="3941375" y="3256525"/>
            <a:ext cx="945900" cy="473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34"/>
          <p:cNvSpPr txBox="1"/>
          <p:nvPr/>
        </p:nvSpPr>
        <p:spPr>
          <a:xfrm>
            <a:off x="876950" y="2010100"/>
            <a:ext cx="1753800" cy="639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47" name="Google Shape;447;p34"/>
          <p:cNvPicPr preferRelativeResize="0"/>
          <p:nvPr/>
        </p:nvPicPr>
        <p:blipFill rotWithShape="1">
          <a:blip r:embed="rId5">
            <a:alphaModFix/>
          </a:blip>
          <a:srcRect b="0" l="0" r="0" t="0"/>
          <a:stretch/>
        </p:blipFill>
        <p:spPr>
          <a:xfrm>
            <a:off x="428300" y="1442025"/>
            <a:ext cx="2838450" cy="212883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5"/>
                                        </p:tgtEl>
                                        <p:attrNameLst>
                                          <p:attrName>style.visibility</p:attrName>
                                        </p:attrNameLst>
                                      </p:cBhvr>
                                      <p:to>
                                        <p:strVal val="visible"/>
                                      </p:to>
                                    </p:set>
                                    <p:animEffect filter="fade" transition="in">
                                      <p:cBhvr>
                                        <p:cTn dur="1000"/>
                                        <p:tgtEl>
                                          <p:spTgt spid="4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35"/>
          <p:cNvPicPr preferRelativeResize="0"/>
          <p:nvPr/>
        </p:nvPicPr>
        <p:blipFill rotWithShape="1">
          <a:blip r:embed="rId3">
            <a:alphaModFix amt="20000"/>
          </a:blip>
          <a:srcRect b="0" l="0" r="0" t="0"/>
          <a:stretch/>
        </p:blipFill>
        <p:spPr>
          <a:xfrm>
            <a:off x="1421150" y="385713"/>
            <a:ext cx="6301699" cy="4059175"/>
          </a:xfrm>
          <a:prstGeom prst="rect">
            <a:avLst/>
          </a:prstGeom>
          <a:noFill/>
          <a:ln>
            <a:noFill/>
          </a:ln>
        </p:spPr>
      </p:pic>
      <p:sp>
        <p:nvSpPr>
          <p:cNvPr id="453" name="Google Shape;453;p35"/>
          <p:cNvSpPr txBox="1"/>
          <p:nvPr/>
        </p:nvSpPr>
        <p:spPr>
          <a:xfrm>
            <a:off x="60150" y="1219475"/>
            <a:ext cx="9023700" cy="1712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E</a:t>
            </a:r>
            <a:r>
              <a:rPr b="1" lang="en" sz="3000">
                <a:solidFill>
                  <a:srgbClr val="9900FF"/>
                </a:solidFill>
                <a:latin typeface="Comic Sans MS"/>
                <a:ea typeface="Comic Sans MS"/>
                <a:cs typeface="Comic Sans MS"/>
                <a:sym typeface="Comic Sans MS"/>
              </a:rPr>
              <a:t>n</a:t>
            </a:r>
            <a:r>
              <a:rPr b="1" i="0" lang="en" sz="3000" u="none" cap="none" strike="noStrike">
                <a:solidFill>
                  <a:srgbClr val="9900FF"/>
                </a:solidFill>
                <a:latin typeface="Comic Sans MS"/>
                <a:ea typeface="Comic Sans MS"/>
                <a:cs typeface="Comic Sans MS"/>
                <a:sym typeface="Comic Sans MS"/>
              </a:rPr>
              <a:t> las Escuelas </a:t>
            </a:r>
            <a:r>
              <a:rPr b="1" lang="en" sz="3000">
                <a:solidFill>
                  <a:srgbClr val="9900FF"/>
                </a:solidFill>
                <a:latin typeface="Comic Sans MS"/>
                <a:ea typeface="Comic Sans MS"/>
                <a:cs typeface="Comic Sans MS"/>
                <a:sym typeface="Comic Sans MS"/>
              </a:rPr>
              <a:t>Públicas</a:t>
            </a:r>
            <a:r>
              <a:rPr b="1" i="0" lang="en" sz="3000" u="none" cap="none" strike="noStrike">
                <a:solidFill>
                  <a:srgbClr val="9900FF"/>
                </a:solidFill>
                <a:latin typeface="Comic Sans MS"/>
                <a:ea typeface="Comic Sans MS"/>
                <a:cs typeface="Comic Sans MS"/>
                <a:sym typeface="Comic Sans MS"/>
              </a:rPr>
              <a:t> de Paterson,</a:t>
            </a:r>
            <a:endParaRPr b="1" sz="3000">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lang="en" sz="3000">
                <a:latin typeface="Comic Sans MS"/>
                <a:ea typeface="Comic Sans MS"/>
                <a:cs typeface="Comic Sans MS"/>
                <a:sym typeface="Comic Sans MS"/>
              </a:rPr>
              <a:t>TODOS </a:t>
            </a:r>
            <a:r>
              <a:rPr b="1" i="0" lang="en" sz="3000" u="none" cap="none" strike="noStrike">
                <a:solidFill>
                  <a:srgbClr val="9900FF"/>
                </a:solidFill>
                <a:latin typeface="Comic Sans MS"/>
                <a:ea typeface="Comic Sans MS"/>
                <a:cs typeface="Comic Sans MS"/>
                <a:sym typeface="Comic Sans MS"/>
              </a:rPr>
              <a:t>estamos apuntando y</a:t>
            </a:r>
            <a:r>
              <a:rPr b="1" lang="en" sz="3000">
                <a:solidFill>
                  <a:srgbClr val="9900FF"/>
                </a:solidFill>
                <a:latin typeface="Comic Sans MS"/>
                <a:ea typeface="Comic Sans MS"/>
                <a:cs typeface="Comic Sans MS"/>
                <a:sym typeface="Comic Sans MS"/>
              </a:rPr>
              <a:t> </a:t>
            </a:r>
            <a:r>
              <a:rPr b="1" i="0" lang="en" sz="3000" u="none" cap="none" strike="noStrike">
                <a:solidFill>
                  <a:srgbClr val="9900FF"/>
                </a:solidFill>
                <a:latin typeface="Comic Sans MS"/>
                <a:ea typeface="Comic Sans MS"/>
                <a:cs typeface="Comic Sans MS"/>
                <a:sym typeface="Comic Sans MS"/>
              </a:rPr>
              <a:t>trabajando</a:t>
            </a:r>
            <a:r>
              <a:rPr b="1" lang="en" sz="3000">
                <a:solidFill>
                  <a:srgbClr val="9900FF"/>
                </a:solidFill>
                <a:latin typeface="Comic Sans MS"/>
                <a:ea typeface="Comic Sans MS"/>
                <a:cs typeface="Comic Sans MS"/>
                <a:sym typeface="Comic Sans MS"/>
              </a:rPr>
              <a:t> e</a:t>
            </a:r>
            <a:r>
              <a:rPr b="1" i="0" lang="en" sz="3000" u="none" cap="none" strike="noStrike">
                <a:solidFill>
                  <a:srgbClr val="9900FF"/>
                </a:solidFill>
                <a:latin typeface="Comic Sans MS"/>
                <a:ea typeface="Comic Sans MS"/>
                <a:cs typeface="Comic Sans MS"/>
                <a:sym typeface="Comic Sans MS"/>
              </a:rPr>
              <a:t>n </a:t>
            </a:r>
            <a:r>
              <a:rPr b="1" lang="en" sz="3000">
                <a:latin typeface="Comic Sans MS"/>
                <a:ea typeface="Comic Sans MS"/>
                <a:cs typeface="Comic Sans MS"/>
                <a:sym typeface="Comic Sans MS"/>
              </a:rPr>
              <a:t>UNA</a:t>
            </a:r>
            <a:r>
              <a:rPr b="1" i="0" lang="en" sz="3000" u="none" cap="none" strike="noStrike">
                <a:latin typeface="Comic Sans MS"/>
                <a:ea typeface="Comic Sans MS"/>
                <a:cs typeface="Comic Sans MS"/>
                <a:sym typeface="Comic Sans MS"/>
              </a:rPr>
              <a:t> </a:t>
            </a:r>
            <a:r>
              <a:rPr b="1" lang="en" sz="3000">
                <a:latin typeface="Comic Sans MS"/>
                <a:ea typeface="Comic Sans MS"/>
                <a:cs typeface="Comic Sans MS"/>
                <a:sym typeface="Comic Sans MS"/>
              </a:rPr>
              <a:t>MAÑANA</a:t>
            </a:r>
            <a:r>
              <a:rPr b="1" i="0" lang="en" sz="3000" u="none" cap="none" strike="noStrike">
                <a:latin typeface="Comic Sans MS"/>
                <a:ea typeface="Comic Sans MS"/>
                <a:cs typeface="Comic Sans MS"/>
                <a:sym typeface="Comic Sans MS"/>
              </a:rPr>
              <a:t> PROMETEDOR</a:t>
            </a:r>
            <a:r>
              <a:rPr b="1" i="0" lang="en" sz="3000" u="none" cap="none" strike="noStrike">
                <a:solidFill>
                  <a:srgbClr val="9900FF"/>
                </a:solidFill>
                <a:latin typeface="Comic Sans MS"/>
                <a:ea typeface="Comic Sans MS"/>
                <a:cs typeface="Comic Sans MS"/>
                <a:sym typeface="Comic Sans MS"/>
              </a:rPr>
              <a:t> </a:t>
            </a:r>
            <a:endParaRPr b="1" i="0" sz="30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000"/>
              <a:buFont typeface="Arial"/>
              <a:buNone/>
            </a:pPr>
            <a:r>
              <a:rPr b="1" i="0" lang="en" sz="3000" u="none" cap="none" strike="noStrike">
                <a:solidFill>
                  <a:srgbClr val="9900FF"/>
                </a:solidFill>
                <a:latin typeface="Comic Sans MS"/>
                <a:ea typeface="Comic Sans MS"/>
                <a:cs typeface="Comic Sans MS"/>
                <a:sym typeface="Comic Sans MS"/>
              </a:rPr>
              <a:t>porque usted nos importa</a:t>
            </a:r>
            <a:r>
              <a:rPr b="1" lang="en" sz="3000">
                <a:solidFill>
                  <a:srgbClr val="9900FF"/>
                </a:solidFill>
                <a:latin typeface="Comic Sans MS"/>
                <a:ea typeface="Comic Sans MS"/>
                <a:cs typeface="Comic Sans MS"/>
                <a:sym typeface="Comic Sans MS"/>
              </a:rPr>
              <a:t>.</a:t>
            </a:r>
            <a:endParaRPr b="0" i="0" sz="3000" u="none" cap="none" strike="noStrike">
              <a:solidFill>
                <a:srgbClr val="000000"/>
              </a:solidFill>
              <a:latin typeface="Comic Sans MS"/>
              <a:ea typeface="Comic Sans MS"/>
              <a:cs typeface="Comic Sans MS"/>
              <a:sym typeface="Comic Sans MS"/>
            </a:endParaRPr>
          </a:p>
        </p:txBody>
      </p:sp>
      <p:sp>
        <p:nvSpPr>
          <p:cNvPr id="454" name="Google Shape;454;p35"/>
          <p:cNvSpPr txBox="1"/>
          <p:nvPr/>
        </p:nvSpPr>
        <p:spPr>
          <a:xfrm>
            <a:off x="-35550" y="55825"/>
            <a:ext cx="9119400" cy="795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400"/>
              <a:buFont typeface="Arial"/>
              <a:buNone/>
            </a:pPr>
            <a:r>
              <a:rPr b="1" lang="en" sz="3400">
                <a:solidFill>
                  <a:srgbClr val="0000FF"/>
                </a:solidFill>
                <a:latin typeface="Comic Sans MS"/>
                <a:ea typeface="Comic Sans MS"/>
                <a:cs typeface="Comic Sans MS"/>
                <a:sym typeface="Comic Sans MS"/>
              </a:rPr>
              <a:t>¡ESTAMOS AQUÍ PARA TI!</a:t>
            </a:r>
            <a:endParaRPr b="1" i="0" sz="3400" u="none" cap="none" strike="noStrike">
              <a:solidFill>
                <a:srgbClr val="0000FF"/>
              </a:solidFill>
              <a:latin typeface="Comic Sans MS"/>
              <a:ea typeface="Comic Sans MS"/>
              <a:cs typeface="Comic Sans MS"/>
              <a:sym typeface="Comic Sans MS"/>
            </a:endParaRPr>
          </a:p>
        </p:txBody>
      </p:sp>
      <p:pic>
        <p:nvPicPr>
          <p:cNvPr id="455" name="Google Shape;455;p35"/>
          <p:cNvPicPr preferRelativeResize="0"/>
          <p:nvPr/>
        </p:nvPicPr>
        <p:blipFill rotWithShape="1">
          <a:blip r:embed="rId4">
            <a:alphaModFix/>
          </a:blip>
          <a:srcRect b="0" l="0" r="0" t="0"/>
          <a:stretch/>
        </p:blipFill>
        <p:spPr>
          <a:xfrm flipH="1">
            <a:off x="-492300" y="2095500"/>
            <a:ext cx="3048000" cy="3048000"/>
          </a:xfrm>
          <a:prstGeom prst="rect">
            <a:avLst/>
          </a:prstGeom>
          <a:noFill/>
          <a:ln>
            <a:noFill/>
          </a:ln>
        </p:spPr>
      </p:pic>
      <p:sp>
        <p:nvSpPr>
          <p:cNvPr id="456" name="Google Shape;456;p35"/>
          <p:cNvSpPr txBox="1"/>
          <p:nvPr/>
        </p:nvSpPr>
        <p:spPr>
          <a:xfrm>
            <a:off x="-35550" y="3992000"/>
            <a:ext cx="9119400" cy="118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900"/>
              <a:buFont typeface="Arial"/>
              <a:buNone/>
            </a:pPr>
            <a:r>
              <a:rPr b="1" i="0" lang="en" sz="2900" u="none" cap="none" strike="noStrike">
                <a:solidFill>
                  <a:srgbClr val="9900FF"/>
                </a:solidFill>
                <a:latin typeface="Comic Sans MS"/>
                <a:ea typeface="Comic Sans MS"/>
                <a:cs typeface="Comic Sans MS"/>
                <a:sym typeface="Comic Sans MS"/>
              </a:rPr>
              <a:t>y</a:t>
            </a:r>
            <a:endParaRPr b="1" i="0" sz="2900" u="none" cap="none" strike="noStrike">
              <a:solidFill>
                <a:srgbClr val="99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3500"/>
              <a:buFont typeface="Arial"/>
              <a:buNone/>
            </a:pPr>
            <a:r>
              <a:rPr b="1" lang="en" sz="3500">
                <a:solidFill>
                  <a:srgbClr val="0000FF"/>
                </a:solidFill>
                <a:latin typeface="Comic Sans MS"/>
                <a:ea typeface="Comic Sans MS"/>
                <a:cs typeface="Comic Sans MS"/>
                <a:sym typeface="Comic Sans MS"/>
              </a:rPr>
              <a:t>¡</a:t>
            </a:r>
            <a:r>
              <a:rPr b="1" i="0" lang="en" sz="3500" u="none" cap="none" strike="noStrike">
                <a:solidFill>
                  <a:srgbClr val="0000FF"/>
                </a:solidFill>
                <a:latin typeface="Comic Sans MS"/>
                <a:ea typeface="Comic Sans MS"/>
                <a:cs typeface="Comic Sans MS"/>
                <a:sym typeface="Comic Sans MS"/>
              </a:rPr>
              <a:t>JUNT</a:t>
            </a:r>
            <a:r>
              <a:rPr b="1" lang="en" sz="3500">
                <a:solidFill>
                  <a:srgbClr val="0000FF"/>
                </a:solidFill>
                <a:latin typeface="Comic Sans MS"/>
                <a:ea typeface="Comic Sans MS"/>
                <a:cs typeface="Comic Sans MS"/>
                <a:sym typeface="Comic Sans MS"/>
              </a:rPr>
              <a:t>OS PODEMOS!</a:t>
            </a:r>
            <a:endParaRPr b="1" i="0" sz="3500" u="none" cap="none" strike="noStrike">
              <a:solidFill>
                <a:srgbClr val="0000FF"/>
              </a:solidFill>
              <a:latin typeface="Comic Sans MS"/>
              <a:ea typeface="Comic Sans MS"/>
              <a:cs typeface="Comic Sans MS"/>
              <a:sym typeface="Comic Sans M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60" name="Shape 460"/>
        <p:cNvGrpSpPr/>
        <p:nvPr/>
      </p:nvGrpSpPr>
      <p:grpSpPr>
        <a:xfrm>
          <a:off x="0" y="0"/>
          <a:ext cx="0" cy="0"/>
          <a:chOff x="0" y="0"/>
          <a:chExt cx="0" cy="0"/>
        </a:xfrm>
      </p:grpSpPr>
      <p:sp>
        <p:nvSpPr>
          <p:cNvPr id="461" name="Google Shape;461;p36"/>
          <p:cNvSpPr txBox="1"/>
          <p:nvPr/>
        </p:nvSpPr>
        <p:spPr>
          <a:xfrm>
            <a:off x="84775" y="4197725"/>
            <a:ext cx="8902200" cy="79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400"/>
              <a:buFont typeface="Arial"/>
              <a:buNone/>
            </a:pPr>
            <a:r>
              <a:t/>
            </a:r>
            <a:endParaRPr b="0" i="0" sz="3400" u="none" cap="none" strike="noStrike">
              <a:solidFill>
                <a:srgbClr val="000000"/>
              </a:solidFill>
              <a:highlight>
                <a:srgbClr val="FFFF00"/>
              </a:highlight>
              <a:latin typeface="Arial"/>
              <a:ea typeface="Arial"/>
              <a:cs typeface="Arial"/>
              <a:sym typeface="Arial"/>
            </a:endParaRPr>
          </a:p>
        </p:txBody>
      </p:sp>
      <p:pic>
        <p:nvPicPr>
          <p:cNvPr id="462" name="Google Shape;462;p36"/>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 name="Shape 133"/>
        <p:cNvGrpSpPr/>
        <p:nvPr/>
      </p:nvGrpSpPr>
      <p:grpSpPr>
        <a:xfrm>
          <a:off x="0" y="0"/>
          <a:ext cx="0" cy="0"/>
          <a:chOff x="0" y="0"/>
          <a:chExt cx="0" cy="0"/>
        </a:xfrm>
      </p:grpSpPr>
      <p:sp>
        <p:nvSpPr>
          <p:cNvPr id="134" name="Google Shape;134;p4"/>
          <p:cNvSpPr txBox="1"/>
          <p:nvPr/>
        </p:nvSpPr>
        <p:spPr>
          <a:xfrm>
            <a:off x="3832225" y="481775"/>
            <a:ext cx="1596900" cy="483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0000FF"/>
                </a:solidFill>
                <a:latin typeface="Comic Sans MS"/>
                <a:ea typeface="Comic Sans MS"/>
                <a:cs typeface="Comic Sans MS"/>
                <a:sym typeface="Comic Sans MS"/>
              </a:rPr>
              <a:t>Consejera Escolar</a:t>
            </a:r>
            <a:endParaRPr b="1" sz="1700">
              <a:solidFill>
                <a:srgbClr val="0000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t/>
            </a:r>
            <a:endParaRPr b="1" sz="1700">
              <a:solidFill>
                <a:srgbClr val="0000FF"/>
              </a:solidFill>
              <a:latin typeface="Comic Sans MS"/>
              <a:ea typeface="Comic Sans MS"/>
              <a:cs typeface="Comic Sans MS"/>
              <a:sym typeface="Comic Sans MS"/>
            </a:endParaRPr>
          </a:p>
        </p:txBody>
      </p:sp>
      <p:sp>
        <p:nvSpPr>
          <p:cNvPr id="135" name="Google Shape;135;p4"/>
          <p:cNvSpPr txBox="1"/>
          <p:nvPr/>
        </p:nvSpPr>
        <p:spPr>
          <a:xfrm>
            <a:off x="1609950" y="1909938"/>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i="0" lang="en" sz="1300" u="none" cap="none" strike="noStrike">
                <a:solidFill>
                  <a:srgbClr val="0000FF"/>
                </a:solidFill>
                <a:latin typeface="Comic Sans MS"/>
                <a:ea typeface="Comic Sans MS"/>
                <a:cs typeface="Comic Sans MS"/>
                <a:sym typeface="Comic Sans MS"/>
              </a:rPr>
              <a:t>Supervisor</a:t>
            </a:r>
            <a:r>
              <a:rPr b="1" lang="en" sz="1300">
                <a:solidFill>
                  <a:srgbClr val="0000FF"/>
                </a:solidFill>
                <a:latin typeface="Comic Sans MS"/>
                <a:ea typeface="Comic Sans MS"/>
                <a:cs typeface="Comic Sans MS"/>
                <a:sym typeface="Comic Sans MS"/>
              </a:rPr>
              <a:t>es</a:t>
            </a:r>
            <a:endParaRPr b="1" i="0" sz="1300" u="none" cap="none" strike="noStrike">
              <a:solidFill>
                <a:srgbClr val="0000FF"/>
              </a:solidFill>
              <a:latin typeface="Comic Sans MS"/>
              <a:ea typeface="Comic Sans MS"/>
              <a:cs typeface="Comic Sans MS"/>
              <a:sym typeface="Comic Sans MS"/>
            </a:endParaRPr>
          </a:p>
        </p:txBody>
      </p:sp>
      <p:sp>
        <p:nvSpPr>
          <p:cNvPr id="136" name="Google Shape;136;p4"/>
          <p:cNvSpPr txBox="1"/>
          <p:nvPr/>
        </p:nvSpPr>
        <p:spPr>
          <a:xfrm>
            <a:off x="5053425" y="138765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rgbClr val="FFFFFF"/>
                </a:solidFill>
                <a:latin typeface="Comic Sans MS"/>
                <a:ea typeface="Comic Sans MS"/>
                <a:cs typeface="Comic Sans MS"/>
                <a:sym typeface="Comic Sans MS"/>
              </a:rPr>
              <a:t>Maestras</a:t>
            </a:r>
            <a:endParaRPr b="1" i="0" sz="1800" u="none" cap="none" strike="noStrike">
              <a:solidFill>
                <a:srgbClr val="FFFFFF"/>
              </a:solidFill>
              <a:latin typeface="Comic Sans MS"/>
              <a:ea typeface="Comic Sans MS"/>
              <a:cs typeface="Comic Sans MS"/>
              <a:sym typeface="Comic Sans MS"/>
            </a:endParaRPr>
          </a:p>
        </p:txBody>
      </p:sp>
      <p:sp>
        <p:nvSpPr>
          <p:cNvPr id="137" name="Google Shape;137;p4"/>
          <p:cNvSpPr txBox="1"/>
          <p:nvPr/>
        </p:nvSpPr>
        <p:spPr>
          <a:xfrm>
            <a:off x="6102475" y="17899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0000FF"/>
                </a:solidFill>
                <a:latin typeface="Comic Sans MS"/>
                <a:ea typeface="Comic Sans MS"/>
                <a:cs typeface="Comic Sans MS"/>
                <a:sym typeface="Comic Sans MS"/>
              </a:rPr>
              <a:t>Enfermera</a:t>
            </a:r>
            <a:endParaRPr b="1" i="0" sz="1300" u="none" cap="none" strike="noStrike">
              <a:solidFill>
                <a:srgbClr val="0000FF"/>
              </a:solidFill>
              <a:latin typeface="Comic Sans MS"/>
              <a:ea typeface="Comic Sans MS"/>
              <a:cs typeface="Comic Sans MS"/>
              <a:sym typeface="Comic Sans MS"/>
            </a:endParaRPr>
          </a:p>
        </p:txBody>
      </p:sp>
      <p:sp>
        <p:nvSpPr>
          <p:cNvPr id="138" name="Google Shape;138;p4"/>
          <p:cNvSpPr txBox="1"/>
          <p:nvPr/>
        </p:nvSpPr>
        <p:spPr>
          <a:xfrm>
            <a:off x="7131825" y="2145700"/>
            <a:ext cx="15969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FFFF"/>
                </a:solidFill>
                <a:latin typeface="Comic Sans MS"/>
                <a:ea typeface="Comic Sans MS"/>
                <a:cs typeface="Comic Sans MS"/>
                <a:sym typeface="Comic Sans MS"/>
              </a:rPr>
              <a:t>Trabajadora Social</a:t>
            </a:r>
            <a:endParaRPr b="1" i="0" sz="1300" u="none" cap="none" strike="noStrike">
              <a:solidFill>
                <a:srgbClr val="FFFFFF"/>
              </a:solidFill>
              <a:latin typeface="Comic Sans MS"/>
              <a:ea typeface="Comic Sans MS"/>
              <a:cs typeface="Comic Sans MS"/>
              <a:sym typeface="Comic Sans MS"/>
            </a:endParaRPr>
          </a:p>
        </p:txBody>
      </p:sp>
      <p:sp>
        <p:nvSpPr>
          <p:cNvPr id="139" name="Google Shape;139;p4"/>
          <p:cNvSpPr txBox="1"/>
          <p:nvPr/>
        </p:nvSpPr>
        <p:spPr>
          <a:xfrm>
            <a:off x="396700" y="2265750"/>
            <a:ext cx="1596900" cy="546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300"/>
              <a:buFont typeface="Arial"/>
              <a:buNone/>
            </a:pPr>
            <a:r>
              <a:rPr b="1" lang="en" sz="1300">
                <a:solidFill>
                  <a:srgbClr val="FFFFFF"/>
                </a:solidFill>
                <a:latin typeface="Comic Sans MS"/>
                <a:ea typeface="Comic Sans MS"/>
                <a:cs typeface="Comic Sans MS"/>
                <a:sym typeface="Comic Sans MS"/>
              </a:rPr>
              <a:t>Psicóloga</a:t>
            </a:r>
            <a:endParaRPr b="1" i="0" sz="1300" u="none" cap="none" strike="noStrike">
              <a:solidFill>
                <a:srgbClr val="FFFFFF"/>
              </a:solidFill>
              <a:latin typeface="Comic Sans MS"/>
              <a:ea typeface="Comic Sans MS"/>
              <a:cs typeface="Comic Sans MS"/>
              <a:sym typeface="Comic Sans MS"/>
            </a:endParaRPr>
          </a:p>
        </p:txBody>
      </p:sp>
      <p:sp>
        <p:nvSpPr>
          <p:cNvPr id="140" name="Google Shape;140;p4"/>
          <p:cNvSpPr txBox="1"/>
          <p:nvPr/>
        </p:nvSpPr>
        <p:spPr>
          <a:xfrm>
            <a:off x="2414125" y="1031838"/>
            <a:ext cx="1751700" cy="355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lang="en" sz="1700">
                <a:solidFill>
                  <a:srgbClr val="FFFFFF"/>
                </a:solidFill>
                <a:latin typeface="Comic Sans MS"/>
                <a:ea typeface="Comic Sans MS"/>
                <a:cs typeface="Comic Sans MS"/>
                <a:sym typeface="Comic Sans MS"/>
              </a:rPr>
              <a:t>Director</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&amp;</a:t>
            </a:r>
            <a:endParaRPr b="1" i="0" sz="1700" u="none" cap="none" strike="noStrike">
              <a:solidFill>
                <a:srgbClr val="FFFFFF"/>
              </a:solidFill>
              <a:latin typeface="Comic Sans MS"/>
              <a:ea typeface="Comic Sans MS"/>
              <a:cs typeface="Comic Sans MS"/>
              <a:sym typeface="Comic Sans MS"/>
            </a:endParaRPr>
          </a:p>
          <a:p>
            <a:pPr indent="0" lvl="0" marL="0" marR="0" rtl="0" algn="ctr">
              <a:lnSpc>
                <a:spcPct val="100000"/>
              </a:lnSpc>
              <a:spcBef>
                <a:spcPts val="0"/>
              </a:spcBef>
              <a:spcAft>
                <a:spcPts val="0"/>
              </a:spcAft>
              <a:buClr>
                <a:srgbClr val="000000"/>
              </a:buClr>
              <a:buSzPts val="1700"/>
              <a:buFont typeface="Arial"/>
              <a:buNone/>
            </a:pPr>
            <a:r>
              <a:rPr b="1" i="0" lang="en" sz="1700" u="none" cap="none" strike="noStrike">
                <a:solidFill>
                  <a:srgbClr val="FFFFFF"/>
                </a:solidFill>
                <a:latin typeface="Comic Sans MS"/>
                <a:ea typeface="Comic Sans MS"/>
                <a:cs typeface="Comic Sans MS"/>
                <a:sym typeface="Comic Sans MS"/>
              </a:rPr>
              <a:t>Vice </a:t>
            </a:r>
            <a:r>
              <a:rPr b="1" lang="en" sz="1700">
                <a:solidFill>
                  <a:srgbClr val="FFFFFF"/>
                </a:solidFill>
                <a:latin typeface="Comic Sans MS"/>
                <a:ea typeface="Comic Sans MS"/>
                <a:cs typeface="Comic Sans MS"/>
                <a:sym typeface="Comic Sans MS"/>
              </a:rPr>
              <a:t>Director</a:t>
            </a:r>
            <a:endParaRPr b="1" i="0" sz="1700" u="none" cap="none" strike="noStrike">
              <a:solidFill>
                <a:srgbClr val="FFFFFF"/>
              </a:solidFill>
              <a:latin typeface="Comic Sans MS"/>
              <a:ea typeface="Comic Sans MS"/>
              <a:cs typeface="Comic Sans MS"/>
              <a:sym typeface="Comic Sans MS"/>
            </a:endParaRPr>
          </a:p>
        </p:txBody>
      </p:sp>
      <p:pic>
        <p:nvPicPr>
          <p:cNvPr id="141" name="Google Shape;141;p4"/>
          <p:cNvPicPr preferRelativeResize="0"/>
          <p:nvPr/>
        </p:nvPicPr>
        <p:blipFill rotWithShape="1">
          <a:blip r:embed="rId4">
            <a:alphaModFix amt="32000"/>
          </a:blip>
          <a:srcRect b="0" l="0" r="0" t="0"/>
          <a:stretch/>
        </p:blipFill>
        <p:spPr>
          <a:xfrm>
            <a:off x="3134751" y="1984450"/>
            <a:ext cx="2760675" cy="2743399"/>
          </a:xfrm>
          <a:prstGeom prst="rect">
            <a:avLst/>
          </a:prstGeom>
          <a:noFill/>
          <a:ln>
            <a:noFill/>
          </a:ln>
        </p:spPr>
      </p:pic>
      <p:sp>
        <p:nvSpPr>
          <p:cNvPr id="142" name="Google Shape;142;p4"/>
          <p:cNvSpPr txBox="1"/>
          <p:nvPr/>
        </p:nvSpPr>
        <p:spPr>
          <a:xfrm>
            <a:off x="83700" y="3559150"/>
            <a:ext cx="8976600" cy="1490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lang="en" sz="1800">
                <a:solidFill>
                  <a:schemeClr val="dk1"/>
                </a:solidFill>
                <a:latin typeface="Comic Sans MS"/>
                <a:ea typeface="Comic Sans MS"/>
                <a:cs typeface="Comic Sans MS"/>
                <a:sym typeface="Comic Sans MS"/>
              </a:rPr>
              <a:t>Como AYUDANTES, estamos </a:t>
            </a:r>
            <a:r>
              <a:rPr b="1" lang="en" sz="1800">
                <a:solidFill>
                  <a:schemeClr val="dk1"/>
                </a:solidFill>
                <a:latin typeface="Comic Sans MS"/>
                <a:ea typeface="Comic Sans MS"/>
                <a:cs typeface="Comic Sans MS"/>
                <a:sym typeface="Comic Sans MS"/>
              </a:rPr>
              <a:t>aquí</a:t>
            </a:r>
            <a:r>
              <a:rPr b="1" lang="en" sz="1800">
                <a:solidFill>
                  <a:schemeClr val="dk1"/>
                </a:solidFill>
                <a:latin typeface="Comic Sans MS"/>
                <a:ea typeface="Comic Sans MS"/>
                <a:cs typeface="Comic Sans MS"/>
                <a:sym typeface="Comic Sans MS"/>
              </a:rPr>
              <a:t> para guiarlos a </a:t>
            </a:r>
            <a:r>
              <a:rPr b="1" lang="en" sz="1800">
                <a:solidFill>
                  <a:schemeClr val="dk1"/>
                </a:solidFill>
                <a:latin typeface="Comic Sans MS"/>
                <a:ea typeface="Comic Sans MS"/>
                <a:cs typeface="Comic Sans MS"/>
                <a:sym typeface="Comic Sans MS"/>
              </a:rPr>
              <a:t>través</a:t>
            </a:r>
            <a:r>
              <a:rPr b="1" lang="en" sz="1800">
                <a:solidFill>
                  <a:schemeClr val="dk1"/>
                </a:solidFill>
                <a:latin typeface="Comic Sans MS"/>
                <a:ea typeface="Comic Sans MS"/>
                <a:cs typeface="Comic Sans MS"/>
                <a:sym typeface="Comic Sans MS"/>
              </a:rPr>
              <a:t> de estos tiempos </a:t>
            </a:r>
            <a:r>
              <a:rPr b="1" lang="en" sz="1800">
                <a:solidFill>
                  <a:schemeClr val="dk1"/>
                </a:solidFill>
                <a:latin typeface="Comic Sans MS"/>
                <a:ea typeface="Comic Sans MS"/>
                <a:cs typeface="Comic Sans MS"/>
                <a:sym typeface="Comic Sans MS"/>
              </a:rPr>
              <a:t>difíciles</a:t>
            </a:r>
            <a:r>
              <a:rPr b="1" lang="en" sz="1800">
                <a:solidFill>
                  <a:schemeClr val="dk1"/>
                </a:solidFill>
                <a:latin typeface="Comic Sans MS"/>
                <a:ea typeface="Comic Sans MS"/>
                <a:cs typeface="Comic Sans MS"/>
                <a:sym typeface="Comic Sans MS"/>
              </a:rPr>
              <a:t>. Le ayudaremos adquirir las habilidades para adaptarse a nuestra nueva vida escolar. Estaremos dando a toda las escuela </a:t>
            </a:r>
            <a:r>
              <a:rPr b="1" lang="en" sz="1800">
                <a:solidFill>
                  <a:srgbClr val="222222"/>
                </a:solidFill>
                <a:highlight>
                  <a:srgbClr val="F8F9FA"/>
                </a:highlight>
                <a:latin typeface="Comic Sans MS"/>
                <a:ea typeface="Comic Sans MS"/>
                <a:cs typeface="Comic Sans MS"/>
                <a:sym typeface="Comic Sans MS"/>
              </a:rPr>
              <a:t>APRENDIZAJE SOCIO-EMOCIONAL para ayudarlo a alcanzar su máximo potencial.</a:t>
            </a:r>
            <a:r>
              <a:rPr b="1" i="0" lang="en" sz="1800" u="none" cap="none" strike="noStrike">
                <a:solidFill>
                  <a:schemeClr val="dk1"/>
                </a:solidFill>
                <a:latin typeface="Comic Sans MS"/>
                <a:ea typeface="Comic Sans MS"/>
                <a:cs typeface="Comic Sans MS"/>
                <a:sym typeface="Comic Sans MS"/>
              </a:rPr>
              <a:t> </a:t>
            </a:r>
            <a:endParaRPr b="1" i="0" sz="180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5"/>
          <p:cNvSpPr txBox="1"/>
          <p:nvPr/>
        </p:nvSpPr>
        <p:spPr>
          <a:xfrm>
            <a:off x="3476625" y="2392050"/>
            <a:ext cx="5753100" cy="989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 sz="2600" u="none" cap="none" strike="noStrike">
                <a:solidFill>
                  <a:schemeClr val="lt2"/>
                </a:solidFill>
                <a:latin typeface="Comic Sans MS"/>
                <a:ea typeface="Comic Sans MS"/>
                <a:cs typeface="Comic Sans MS"/>
                <a:sym typeface="Comic Sans MS"/>
              </a:rPr>
              <a:t>¿</a:t>
            </a:r>
            <a:r>
              <a:rPr b="1" lang="en" sz="2600">
                <a:solidFill>
                  <a:schemeClr val="lt2"/>
                </a:solidFill>
                <a:latin typeface="Comic Sans MS"/>
                <a:ea typeface="Comic Sans MS"/>
                <a:cs typeface="Comic Sans MS"/>
                <a:sym typeface="Comic Sans MS"/>
              </a:rPr>
              <a:t>Qué</a:t>
            </a:r>
            <a:r>
              <a:rPr b="1" i="0" lang="en" sz="2600" u="none" cap="none" strike="noStrike">
                <a:solidFill>
                  <a:schemeClr val="lt2"/>
                </a:solidFill>
                <a:latin typeface="Comic Sans MS"/>
                <a:ea typeface="Comic Sans MS"/>
                <a:cs typeface="Comic Sans MS"/>
                <a:sym typeface="Comic Sans MS"/>
              </a:rPr>
              <a:t> es Aprendizaje Soci</a:t>
            </a:r>
            <a:r>
              <a:rPr b="1" lang="en" sz="2600">
                <a:solidFill>
                  <a:schemeClr val="lt2"/>
                </a:solidFill>
                <a:latin typeface="Comic Sans MS"/>
                <a:ea typeface="Comic Sans MS"/>
                <a:cs typeface="Comic Sans MS"/>
                <a:sym typeface="Comic Sans MS"/>
              </a:rPr>
              <a:t>o-E</a:t>
            </a:r>
            <a:r>
              <a:rPr b="1" i="0" lang="en" sz="2600" u="none" cap="none" strike="noStrike">
                <a:solidFill>
                  <a:schemeClr val="lt2"/>
                </a:solidFill>
                <a:latin typeface="Comic Sans MS"/>
                <a:ea typeface="Comic Sans MS"/>
                <a:cs typeface="Comic Sans MS"/>
                <a:sym typeface="Comic Sans MS"/>
              </a:rPr>
              <a:t>mocional (SEL)?</a:t>
            </a:r>
            <a:endParaRPr b="1" i="0" sz="2600" u="none" cap="none" strike="noStrike">
              <a:solidFill>
                <a:schemeClr val="lt2"/>
              </a:solidFill>
              <a:latin typeface="Comic Sans MS"/>
              <a:ea typeface="Comic Sans MS"/>
              <a:cs typeface="Comic Sans MS"/>
              <a:sym typeface="Comic Sans MS"/>
            </a:endParaRPr>
          </a:p>
        </p:txBody>
      </p:sp>
      <p:sp>
        <p:nvSpPr>
          <p:cNvPr id="148" name="Google Shape;148;p5"/>
          <p:cNvSpPr txBox="1"/>
          <p:nvPr/>
        </p:nvSpPr>
        <p:spPr>
          <a:xfrm>
            <a:off x="137875" y="305450"/>
            <a:ext cx="5468700" cy="829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 sz="1800" u="none" cap="none" strike="noStrike">
                <a:solidFill>
                  <a:srgbClr val="0000FF"/>
                </a:solidFill>
                <a:latin typeface="Comic Sans MS"/>
                <a:ea typeface="Comic Sans MS"/>
                <a:cs typeface="Comic Sans MS"/>
                <a:sym typeface="Comic Sans MS"/>
              </a:rPr>
              <a:t> E</a:t>
            </a:r>
            <a:r>
              <a:rPr b="1" lang="en" sz="1800">
                <a:solidFill>
                  <a:srgbClr val="0000FF"/>
                </a:solidFill>
                <a:latin typeface="Comic Sans MS"/>
                <a:ea typeface="Comic Sans MS"/>
                <a:cs typeface="Comic Sans MS"/>
                <a:sym typeface="Comic Sans MS"/>
              </a:rPr>
              <a:t>l Aprendizaje Socio-Emocional </a:t>
            </a:r>
            <a:r>
              <a:rPr b="1" lang="en" sz="1800">
                <a:solidFill>
                  <a:srgbClr val="0000FF"/>
                </a:solidFill>
                <a:latin typeface="Comic Sans MS"/>
                <a:ea typeface="Comic Sans MS"/>
                <a:cs typeface="Comic Sans MS"/>
                <a:sym typeface="Comic Sans MS"/>
              </a:rPr>
              <a:t>ayudará</a:t>
            </a:r>
            <a:r>
              <a:rPr b="1" lang="en" sz="1800">
                <a:solidFill>
                  <a:srgbClr val="0000FF"/>
                </a:solidFill>
                <a:latin typeface="Comic Sans MS"/>
                <a:ea typeface="Comic Sans MS"/>
                <a:cs typeface="Comic Sans MS"/>
                <a:sym typeface="Comic Sans MS"/>
              </a:rPr>
              <a:t> a los estudiantes a sentirse seguros, respetados, y apoyados en estos tiempos </a:t>
            </a:r>
            <a:r>
              <a:rPr b="1" lang="en" sz="1800">
                <a:solidFill>
                  <a:srgbClr val="0000FF"/>
                </a:solidFill>
                <a:latin typeface="Comic Sans MS"/>
                <a:ea typeface="Comic Sans MS"/>
                <a:cs typeface="Comic Sans MS"/>
                <a:sym typeface="Comic Sans MS"/>
              </a:rPr>
              <a:t>difíciles</a:t>
            </a:r>
            <a:r>
              <a:rPr b="1" lang="en" sz="1800">
                <a:solidFill>
                  <a:srgbClr val="0000FF"/>
                </a:solidFill>
                <a:latin typeface="Comic Sans MS"/>
                <a:ea typeface="Comic Sans MS"/>
                <a:cs typeface="Comic Sans MS"/>
                <a:sym typeface="Comic Sans MS"/>
              </a:rPr>
              <a:t> para que puedan hacer lo mejor</a:t>
            </a:r>
            <a:r>
              <a:rPr b="1" i="0" lang="en" sz="1800" u="none" cap="none" strike="noStrike">
                <a:solidFill>
                  <a:srgbClr val="0000FF"/>
                </a:solidFill>
                <a:latin typeface="Comic Sans MS"/>
                <a:ea typeface="Comic Sans MS"/>
                <a:cs typeface="Comic Sans MS"/>
                <a:sym typeface="Comic Sans MS"/>
              </a:rPr>
              <a:t>.</a:t>
            </a:r>
            <a:r>
              <a:rPr b="1" i="0" lang="en" sz="1800" u="none" cap="none" strike="noStrike">
                <a:solidFill>
                  <a:srgbClr val="FFFFFF"/>
                </a:solidFill>
                <a:latin typeface="Comic Sans MS"/>
                <a:ea typeface="Comic Sans MS"/>
                <a:cs typeface="Comic Sans MS"/>
                <a:sym typeface="Comic Sans MS"/>
              </a:rPr>
              <a:t> </a:t>
            </a:r>
            <a:endParaRPr b="1" i="0" sz="1800" u="none" cap="none" strike="noStrike">
              <a:solidFill>
                <a:srgbClr val="FFFFFF"/>
              </a:solidFill>
              <a:latin typeface="Comic Sans MS"/>
              <a:ea typeface="Comic Sans MS"/>
              <a:cs typeface="Comic Sans MS"/>
              <a:sym typeface="Comic Sans MS"/>
            </a:endParaRPr>
          </a:p>
        </p:txBody>
      </p:sp>
      <p:pic>
        <p:nvPicPr>
          <p:cNvPr descr="Bitmoji Image" id="149" name="Google Shape;149;p5"/>
          <p:cNvPicPr preferRelativeResize="0"/>
          <p:nvPr/>
        </p:nvPicPr>
        <p:blipFill rotWithShape="1">
          <a:blip r:embed="rId4">
            <a:alphaModFix/>
          </a:blip>
          <a:srcRect b="0" l="0" r="0" t="0"/>
          <a:stretch/>
        </p:blipFill>
        <p:spPr>
          <a:xfrm>
            <a:off x="5215900" y="3381400"/>
            <a:ext cx="1800225" cy="1800225"/>
          </a:xfrm>
          <a:prstGeom prst="rect">
            <a:avLst/>
          </a:prstGeom>
          <a:noFill/>
          <a:ln>
            <a:noFill/>
          </a:ln>
        </p:spPr>
      </p:pic>
      <p:pic>
        <p:nvPicPr>
          <p:cNvPr descr="Bitmoji Image" id="150" name="Google Shape;150;p5"/>
          <p:cNvPicPr preferRelativeResize="0"/>
          <p:nvPr/>
        </p:nvPicPr>
        <p:blipFill rotWithShape="1">
          <a:blip r:embed="rId5">
            <a:alphaModFix/>
          </a:blip>
          <a:srcRect b="0" l="0" r="0" t="0"/>
          <a:stretch/>
        </p:blipFill>
        <p:spPr>
          <a:xfrm>
            <a:off x="711300" y="2392050"/>
            <a:ext cx="2524700" cy="2306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54" name="Shape 154"/>
        <p:cNvGrpSpPr/>
        <p:nvPr/>
      </p:nvGrpSpPr>
      <p:grpSpPr>
        <a:xfrm>
          <a:off x="0" y="0"/>
          <a:ext cx="0" cy="0"/>
          <a:chOff x="0" y="0"/>
          <a:chExt cx="0" cy="0"/>
        </a:xfrm>
      </p:grpSpPr>
      <p:pic>
        <p:nvPicPr>
          <p:cNvPr descr="Learn more at http://www.cfchildren.org/social-emotional-learning.&#10;&#10;What is SEL? Social-emotional learning (SEL) is the process of developing the self-awareness, self-control, and interpersonal skills that are vital for school, work, and life success.&#10;&#10;The creators of Second Step show what social-emotional skills are and the important role they play throughout our lives." id="155" name="Google Shape;155;p6" title="Social-Emotional Learning: What Is SEL and Why SEL Matters">
            <a:hlinkClick r:id="rId3"/>
          </p:cNvPr>
          <p:cNvPicPr preferRelativeResize="0"/>
          <p:nvPr/>
        </p:nvPicPr>
        <p:blipFill rotWithShape="1">
          <a:blip r:embed="rId4">
            <a:alphaModFix/>
          </a:blip>
          <a:srcRect b="0" l="0" r="0" t="0"/>
          <a:stretch/>
        </p:blipFill>
        <p:spPr>
          <a:xfrm>
            <a:off x="223550" y="446163"/>
            <a:ext cx="8696900" cy="459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7"/>
          <p:cNvSpPr txBox="1"/>
          <p:nvPr>
            <p:ph type="title"/>
          </p:nvPr>
        </p:nvSpPr>
        <p:spPr>
          <a:xfrm>
            <a:off x="311700" y="225950"/>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800"/>
              <a:buNone/>
            </a:pPr>
            <a:r>
              <a:rPr b="1" lang="en" sz="2900" u="sng">
                <a:solidFill>
                  <a:srgbClr val="FE4353"/>
                </a:solidFill>
              </a:rPr>
              <a:t>Las</a:t>
            </a:r>
            <a:r>
              <a:rPr b="1" lang="en" sz="2900" u="sng">
                <a:solidFill>
                  <a:srgbClr val="FE4353"/>
                </a:solidFill>
              </a:rPr>
              <a:t> 5 Competencias de Aprendizaje Socio-Emocional</a:t>
            </a:r>
            <a:endParaRPr>
              <a:solidFill>
                <a:srgbClr val="FE4353"/>
              </a:solidFill>
            </a:endParaRPr>
          </a:p>
        </p:txBody>
      </p:sp>
      <p:sp>
        <p:nvSpPr>
          <p:cNvPr id="161" name="Google Shape;161;p7"/>
          <p:cNvSpPr txBox="1"/>
          <p:nvPr>
            <p:ph idx="1" type="body"/>
          </p:nvPr>
        </p:nvSpPr>
        <p:spPr>
          <a:xfrm>
            <a:off x="1422975" y="1132025"/>
            <a:ext cx="6164700" cy="14970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b="1" lang="en" sz="2000">
                <a:solidFill>
                  <a:srgbClr val="FFBB00"/>
                </a:solidFill>
              </a:rPr>
              <a:t>Autoc</a:t>
            </a:r>
            <a:r>
              <a:rPr b="1" lang="en" sz="2000">
                <a:solidFill>
                  <a:srgbClr val="FFBB00"/>
                </a:solidFill>
              </a:rPr>
              <a:t>onciencia</a:t>
            </a:r>
            <a:endParaRPr b="1" sz="2000">
              <a:solidFill>
                <a:srgbClr val="FF0D00"/>
              </a:solidFill>
            </a:endParaRPr>
          </a:p>
          <a:p>
            <a:pPr indent="0" lvl="0" marL="0" rtl="0" algn="ctr">
              <a:lnSpc>
                <a:spcPct val="100000"/>
              </a:lnSpc>
              <a:spcBef>
                <a:spcPts val="1600"/>
              </a:spcBef>
              <a:spcAft>
                <a:spcPts val="0"/>
              </a:spcAft>
              <a:buClr>
                <a:schemeClr val="dk1"/>
              </a:buClr>
              <a:buSzPts val="1100"/>
              <a:buFont typeface="Arial"/>
              <a:buNone/>
            </a:pPr>
            <a:r>
              <a:rPr b="1" lang="en" sz="2000">
                <a:solidFill>
                  <a:srgbClr val="FF5C00"/>
                </a:solidFill>
              </a:rPr>
              <a:t>Autogestión</a:t>
            </a:r>
            <a:endParaRPr b="1" sz="2000">
              <a:solidFill>
                <a:srgbClr val="FF0B00"/>
              </a:solidFill>
            </a:endParaRPr>
          </a:p>
          <a:p>
            <a:pPr indent="0" lvl="0" marL="0" rtl="0" algn="ctr">
              <a:lnSpc>
                <a:spcPct val="100000"/>
              </a:lnSpc>
              <a:spcBef>
                <a:spcPts val="1600"/>
              </a:spcBef>
              <a:spcAft>
                <a:spcPts val="0"/>
              </a:spcAft>
              <a:buSzPts val="1800"/>
              <a:buNone/>
            </a:pPr>
            <a:r>
              <a:rPr b="1" lang="en" sz="2000">
                <a:solidFill>
                  <a:srgbClr val="FF1C00"/>
                </a:solidFill>
              </a:rPr>
              <a:t>Conciencia Social</a:t>
            </a:r>
            <a:endParaRPr b="1" sz="2000">
              <a:solidFill>
                <a:srgbClr val="FF1C00"/>
              </a:solidFill>
            </a:endParaRPr>
          </a:p>
          <a:p>
            <a:pPr indent="0" lvl="0" marL="0" rtl="0" algn="ctr">
              <a:lnSpc>
                <a:spcPct val="100000"/>
              </a:lnSpc>
              <a:spcBef>
                <a:spcPts val="1600"/>
              </a:spcBef>
              <a:spcAft>
                <a:spcPts val="0"/>
              </a:spcAft>
              <a:buSzPts val="1800"/>
              <a:buNone/>
            </a:pPr>
            <a:r>
              <a:rPr b="1" lang="en" sz="2000">
                <a:solidFill>
                  <a:srgbClr val="14FF00"/>
                </a:solidFill>
              </a:rPr>
              <a:t>Habilidades de relación</a:t>
            </a:r>
            <a:endParaRPr b="1" sz="2000">
              <a:solidFill>
                <a:srgbClr val="FF1C00"/>
              </a:solidFill>
            </a:endParaRPr>
          </a:p>
          <a:p>
            <a:pPr indent="0" lvl="0" marL="0" rtl="0" algn="ctr">
              <a:lnSpc>
                <a:spcPct val="100000"/>
              </a:lnSpc>
              <a:spcBef>
                <a:spcPts val="1600"/>
              </a:spcBef>
              <a:spcAft>
                <a:spcPts val="0"/>
              </a:spcAft>
              <a:buSzPts val="1800"/>
              <a:buNone/>
            </a:pPr>
            <a:r>
              <a:rPr b="1" lang="en" sz="2000">
                <a:solidFill>
                  <a:srgbClr val="FFDD00"/>
                </a:solidFill>
              </a:rPr>
              <a:t>Haciendo decisiones responsablemente</a:t>
            </a:r>
            <a:r>
              <a:rPr b="1" lang="en" sz="2000">
                <a:solidFill>
                  <a:srgbClr val="FFFFFF"/>
                </a:solidFill>
              </a:rPr>
              <a:t> </a:t>
            </a:r>
            <a:endParaRPr b="1" sz="2000">
              <a:solidFill>
                <a:srgbClr val="FFFFFF"/>
              </a:solidFill>
            </a:endParaRPr>
          </a:p>
          <a:p>
            <a:pPr indent="0" lvl="0" marL="0" rtl="0" algn="ctr">
              <a:lnSpc>
                <a:spcPct val="115000"/>
              </a:lnSpc>
              <a:spcBef>
                <a:spcPts val="1600"/>
              </a:spcBef>
              <a:spcAft>
                <a:spcPts val="1600"/>
              </a:spcAft>
              <a:buSzPts val="1800"/>
              <a:buNone/>
            </a:pPr>
            <a:r>
              <a:t/>
            </a:r>
            <a:endParaRPr sz="20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8"/>
          <p:cNvSpPr txBox="1"/>
          <p:nvPr/>
        </p:nvSpPr>
        <p:spPr>
          <a:xfrm>
            <a:off x="284725" y="229450"/>
            <a:ext cx="8551200" cy="9471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chemeClr val="dk1"/>
              </a:buClr>
              <a:buSzPts val="1100"/>
              <a:buFont typeface="Arial"/>
              <a:buNone/>
            </a:pPr>
            <a:r>
              <a:rPr b="1" i="0" lang="en" sz="3700" u="none" cap="none" strike="noStrike">
                <a:solidFill>
                  <a:srgbClr val="FF0000"/>
                </a:solidFill>
                <a:latin typeface="Comic Sans MS"/>
                <a:ea typeface="Comic Sans MS"/>
                <a:cs typeface="Comic Sans MS"/>
                <a:sym typeface="Comic Sans MS"/>
              </a:rPr>
              <a:t>C</a:t>
            </a:r>
            <a:r>
              <a:rPr b="1" i="0" lang="en" sz="3700" u="none" cap="none" strike="noStrike">
                <a:solidFill>
                  <a:srgbClr val="FF6F00"/>
                </a:solidFill>
                <a:latin typeface="Comic Sans MS"/>
                <a:ea typeface="Comic Sans MS"/>
                <a:cs typeface="Comic Sans MS"/>
                <a:sym typeface="Comic Sans MS"/>
              </a:rPr>
              <a:t>o</a:t>
            </a:r>
            <a:r>
              <a:rPr b="1" i="0" lang="en" sz="3700" u="none" cap="none" strike="noStrike">
                <a:solidFill>
                  <a:srgbClr val="FFDF00"/>
                </a:solidFill>
                <a:latin typeface="Comic Sans MS"/>
                <a:ea typeface="Comic Sans MS"/>
                <a:cs typeface="Comic Sans MS"/>
                <a:sym typeface="Comic Sans MS"/>
              </a:rPr>
              <a:t>m</a:t>
            </a:r>
            <a:r>
              <a:rPr b="1" i="0" lang="en" sz="3700" u="none" cap="none" strike="noStrike">
                <a:solidFill>
                  <a:srgbClr val="AEFF00"/>
                </a:solidFill>
                <a:latin typeface="Comic Sans MS"/>
                <a:ea typeface="Comic Sans MS"/>
                <a:cs typeface="Comic Sans MS"/>
                <a:sym typeface="Comic Sans MS"/>
              </a:rPr>
              <a:t>p</a:t>
            </a:r>
            <a:r>
              <a:rPr b="1" i="0" lang="en" sz="3700" u="none" cap="none" strike="noStrike">
                <a:solidFill>
                  <a:srgbClr val="3EFF00"/>
                </a:solidFill>
                <a:latin typeface="Comic Sans MS"/>
                <a:ea typeface="Comic Sans MS"/>
                <a:cs typeface="Comic Sans MS"/>
                <a:sym typeface="Comic Sans MS"/>
              </a:rPr>
              <a:t>e</a:t>
            </a:r>
            <a:r>
              <a:rPr b="1" i="0" lang="en" sz="3700" u="none" cap="none" strike="noStrike">
                <a:solidFill>
                  <a:srgbClr val="00FF31"/>
                </a:solidFill>
                <a:latin typeface="Comic Sans MS"/>
                <a:ea typeface="Comic Sans MS"/>
                <a:cs typeface="Comic Sans MS"/>
                <a:sym typeface="Comic Sans MS"/>
              </a:rPr>
              <a:t>t</a:t>
            </a:r>
            <a:r>
              <a:rPr b="1" i="0" lang="en" sz="3700" u="none" cap="none" strike="noStrike">
                <a:solidFill>
                  <a:srgbClr val="00FFA0"/>
                </a:solidFill>
                <a:latin typeface="Comic Sans MS"/>
                <a:ea typeface="Comic Sans MS"/>
                <a:cs typeface="Comic Sans MS"/>
                <a:sym typeface="Comic Sans MS"/>
              </a:rPr>
              <a:t>e</a:t>
            </a:r>
            <a:r>
              <a:rPr b="1" i="0" lang="en" sz="3700" u="none" cap="none" strike="noStrike">
                <a:solidFill>
                  <a:srgbClr val="00EDFF"/>
                </a:solidFill>
                <a:latin typeface="Comic Sans MS"/>
                <a:ea typeface="Comic Sans MS"/>
                <a:cs typeface="Comic Sans MS"/>
                <a:sym typeface="Comic Sans MS"/>
              </a:rPr>
              <a:t>n</a:t>
            </a:r>
            <a:r>
              <a:rPr b="1" i="0" lang="en" sz="3700" u="none" cap="none" strike="noStrike">
                <a:solidFill>
                  <a:srgbClr val="007DFF"/>
                </a:solidFill>
                <a:latin typeface="Comic Sans MS"/>
                <a:ea typeface="Comic Sans MS"/>
                <a:cs typeface="Comic Sans MS"/>
                <a:sym typeface="Comic Sans MS"/>
              </a:rPr>
              <a:t>c</a:t>
            </a:r>
            <a:r>
              <a:rPr b="1" i="0" lang="en" sz="3700" u="none" cap="none" strike="noStrike">
                <a:solidFill>
                  <a:srgbClr val="000DFF"/>
                </a:solidFill>
                <a:latin typeface="Comic Sans MS"/>
                <a:ea typeface="Comic Sans MS"/>
                <a:cs typeface="Comic Sans MS"/>
                <a:sym typeface="Comic Sans MS"/>
              </a:rPr>
              <a:t>ia</a:t>
            </a:r>
            <a:r>
              <a:rPr b="1" i="0" lang="en" sz="3700" u="none" cap="none" strike="noStrike">
                <a:solidFill>
                  <a:srgbClr val="6200FF"/>
                </a:solidFill>
                <a:latin typeface="Comic Sans MS"/>
                <a:ea typeface="Comic Sans MS"/>
                <a:cs typeface="Comic Sans MS"/>
                <a:sym typeface="Comic Sans MS"/>
              </a:rPr>
              <a:t> </a:t>
            </a:r>
            <a:r>
              <a:rPr b="1" i="0" lang="en" sz="3700" u="none" cap="none" strike="noStrike">
                <a:solidFill>
                  <a:srgbClr val="D100FF"/>
                </a:solidFill>
                <a:latin typeface="Comic Sans MS"/>
                <a:ea typeface="Comic Sans MS"/>
                <a:cs typeface="Comic Sans MS"/>
                <a:sym typeface="Comic Sans MS"/>
              </a:rPr>
              <a:t>#</a:t>
            </a:r>
            <a:r>
              <a:rPr b="1" i="0" lang="en" sz="3700" u="none" cap="none" strike="noStrike">
                <a:solidFill>
                  <a:srgbClr val="FF00BC"/>
                </a:solidFill>
                <a:latin typeface="Comic Sans MS"/>
                <a:ea typeface="Comic Sans MS"/>
                <a:cs typeface="Comic Sans MS"/>
                <a:sym typeface="Comic Sans MS"/>
              </a:rPr>
              <a:t>1</a:t>
            </a:r>
            <a:endParaRPr b="1" i="0" sz="3700" u="none" cap="none" strike="noStrike">
              <a:solidFill>
                <a:srgbClr val="FF004C"/>
              </a:solidFill>
              <a:latin typeface="Comic Sans MS"/>
              <a:ea typeface="Comic Sans MS"/>
              <a:cs typeface="Comic Sans MS"/>
              <a:sym typeface="Comic Sans MS"/>
            </a:endParaRPr>
          </a:p>
        </p:txBody>
      </p:sp>
      <p:sp>
        <p:nvSpPr>
          <p:cNvPr id="167" name="Google Shape;167;p8"/>
          <p:cNvSpPr txBox="1"/>
          <p:nvPr/>
        </p:nvSpPr>
        <p:spPr>
          <a:xfrm>
            <a:off x="1570325" y="1636150"/>
            <a:ext cx="5999100" cy="874500"/>
          </a:xfrm>
          <a:prstGeom prst="rect">
            <a:avLst/>
          </a:prstGeom>
          <a:solidFill>
            <a:srgbClr val="9AFFFA"/>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8"/>
          <p:cNvSpPr txBox="1"/>
          <p:nvPr/>
        </p:nvSpPr>
        <p:spPr>
          <a:xfrm>
            <a:off x="836875" y="2350775"/>
            <a:ext cx="7503600" cy="780300"/>
          </a:xfrm>
          <a:prstGeom prst="rect">
            <a:avLst/>
          </a:prstGeom>
          <a:solidFill>
            <a:srgbClr val="9AFFFA"/>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8"/>
          <p:cNvSpPr/>
          <p:nvPr/>
        </p:nvSpPr>
        <p:spPr>
          <a:xfrm>
            <a:off x="1740117" y="2282252"/>
            <a:ext cx="5663765" cy="578813"/>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Auto Conciencia</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9"/>
          <p:cNvSpPr txBox="1"/>
          <p:nvPr/>
        </p:nvSpPr>
        <p:spPr>
          <a:xfrm>
            <a:off x="636000" y="141500"/>
            <a:ext cx="7872000" cy="529200"/>
          </a:xfrm>
          <a:prstGeom prst="rect">
            <a:avLst/>
          </a:prstGeom>
          <a:noFill/>
          <a:ln cap="flat" cmpd="sng" w="76200">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 sz="2200" u="none" cap="none" strike="noStrike">
                <a:solidFill>
                  <a:srgbClr val="FF0000"/>
                </a:solidFill>
                <a:latin typeface="Comic Sans MS"/>
                <a:ea typeface="Comic Sans MS"/>
                <a:cs typeface="Comic Sans MS"/>
                <a:sym typeface="Comic Sans MS"/>
              </a:rPr>
              <a:t>¿Q</a:t>
            </a:r>
            <a:r>
              <a:rPr b="1" i="0" lang="en" sz="2200" u="none" cap="none" strike="noStrike">
                <a:solidFill>
                  <a:srgbClr val="FF7E00"/>
                </a:solidFill>
                <a:latin typeface="Comic Sans MS"/>
                <a:ea typeface="Comic Sans MS"/>
                <a:cs typeface="Comic Sans MS"/>
                <a:sym typeface="Comic Sans MS"/>
              </a:rPr>
              <a:t>u</a:t>
            </a:r>
            <a:r>
              <a:rPr b="1" i="0" lang="en" sz="2200" u="none" cap="none" strike="noStrike">
                <a:solidFill>
                  <a:srgbClr val="FFBD00"/>
                </a:solidFill>
                <a:latin typeface="Comic Sans MS"/>
                <a:ea typeface="Comic Sans MS"/>
                <a:cs typeface="Comic Sans MS"/>
                <a:sym typeface="Comic Sans MS"/>
              </a:rPr>
              <a:t>ė</a:t>
            </a:r>
            <a:r>
              <a:rPr b="1" i="0" lang="en" sz="2200" u="none" cap="none" strike="noStrike">
                <a:solidFill>
                  <a:srgbClr val="FFFC00"/>
                </a:solidFill>
                <a:latin typeface="Comic Sans MS"/>
                <a:ea typeface="Comic Sans MS"/>
                <a:cs typeface="Comic Sans MS"/>
                <a:sym typeface="Comic Sans MS"/>
              </a:rPr>
              <a:t> </a:t>
            </a:r>
            <a:r>
              <a:rPr b="1" i="0" lang="en" sz="2200" u="none" cap="none" strike="noStrike">
                <a:solidFill>
                  <a:srgbClr val="C2FF00"/>
                </a:solidFill>
                <a:latin typeface="Comic Sans MS"/>
                <a:ea typeface="Comic Sans MS"/>
                <a:cs typeface="Comic Sans MS"/>
                <a:sym typeface="Comic Sans MS"/>
              </a:rPr>
              <a:t>e</a:t>
            </a:r>
            <a:r>
              <a:rPr b="1" i="0" lang="en" sz="2200" u="none" cap="none" strike="noStrike">
                <a:solidFill>
                  <a:srgbClr val="82FF00"/>
                </a:solidFill>
                <a:latin typeface="Comic Sans MS"/>
                <a:ea typeface="Comic Sans MS"/>
                <a:cs typeface="Comic Sans MS"/>
                <a:sym typeface="Comic Sans MS"/>
              </a:rPr>
              <a:t>s</a:t>
            </a:r>
            <a:r>
              <a:rPr b="1" i="0" lang="en" sz="2200" u="none" cap="none" strike="noStrike">
                <a:solidFill>
                  <a:srgbClr val="43FF00"/>
                </a:solidFill>
                <a:latin typeface="Comic Sans MS"/>
                <a:ea typeface="Comic Sans MS"/>
                <a:cs typeface="Comic Sans MS"/>
                <a:sym typeface="Comic Sans MS"/>
              </a:rPr>
              <a:t> </a:t>
            </a:r>
            <a:r>
              <a:rPr b="1" i="0" lang="en" sz="2200" u="none" cap="none" strike="noStrike">
                <a:solidFill>
                  <a:srgbClr val="04FF00"/>
                </a:solidFill>
                <a:latin typeface="Comic Sans MS"/>
                <a:ea typeface="Comic Sans MS"/>
                <a:cs typeface="Comic Sans MS"/>
                <a:sym typeface="Comic Sans MS"/>
              </a:rPr>
              <a:t>Au</a:t>
            </a:r>
            <a:r>
              <a:rPr b="1" i="0" lang="en" sz="2200" u="none" cap="none" strike="noStrike">
                <a:solidFill>
                  <a:srgbClr val="00FFB9"/>
                </a:solidFill>
                <a:latin typeface="Comic Sans MS"/>
                <a:ea typeface="Comic Sans MS"/>
                <a:cs typeface="Comic Sans MS"/>
                <a:sym typeface="Comic Sans MS"/>
              </a:rPr>
              <a:t>t</a:t>
            </a:r>
            <a:r>
              <a:rPr b="1" lang="en" sz="2200">
                <a:solidFill>
                  <a:srgbClr val="00FFF8"/>
                </a:solidFill>
                <a:latin typeface="Comic Sans MS"/>
                <a:ea typeface="Comic Sans MS"/>
                <a:cs typeface="Comic Sans MS"/>
                <a:sym typeface="Comic Sans MS"/>
              </a:rPr>
              <a:t>o</a:t>
            </a:r>
            <a:r>
              <a:rPr b="1" i="0" lang="en" sz="2200" u="none" cap="none" strike="noStrike">
                <a:solidFill>
                  <a:srgbClr val="0087FF"/>
                </a:solidFill>
                <a:latin typeface="Comic Sans MS"/>
                <a:ea typeface="Comic Sans MS"/>
                <a:cs typeface="Comic Sans MS"/>
                <a:sym typeface="Comic Sans MS"/>
              </a:rPr>
              <a:t>c</a:t>
            </a:r>
            <a:r>
              <a:rPr b="1" i="0" lang="en" sz="2200" u="none" cap="none" strike="noStrike">
                <a:solidFill>
                  <a:srgbClr val="0048FF"/>
                </a:solidFill>
                <a:latin typeface="Comic Sans MS"/>
                <a:ea typeface="Comic Sans MS"/>
                <a:cs typeface="Comic Sans MS"/>
                <a:sym typeface="Comic Sans MS"/>
              </a:rPr>
              <a:t>o</a:t>
            </a:r>
            <a:r>
              <a:rPr b="1" i="0" lang="en" sz="2200" u="none" cap="none" strike="noStrike">
                <a:solidFill>
                  <a:srgbClr val="0008FF"/>
                </a:solidFill>
                <a:latin typeface="Comic Sans MS"/>
                <a:ea typeface="Comic Sans MS"/>
                <a:cs typeface="Comic Sans MS"/>
                <a:sym typeface="Comic Sans MS"/>
              </a:rPr>
              <a:t>n</a:t>
            </a:r>
            <a:r>
              <a:rPr b="1" i="0" lang="en" sz="2200" u="none" cap="none" strike="noStrike">
                <a:solidFill>
                  <a:srgbClr val="3600FF"/>
                </a:solidFill>
                <a:latin typeface="Comic Sans MS"/>
                <a:ea typeface="Comic Sans MS"/>
                <a:cs typeface="Comic Sans MS"/>
                <a:sym typeface="Comic Sans MS"/>
              </a:rPr>
              <a:t>c</a:t>
            </a:r>
            <a:r>
              <a:rPr b="1" i="0" lang="en" sz="2200" u="none" cap="none" strike="noStrike">
                <a:solidFill>
                  <a:srgbClr val="7500FF"/>
                </a:solidFill>
                <a:latin typeface="Comic Sans MS"/>
                <a:ea typeface="Comic Sans MS"/>
                <a:cs typeface="Comic Sans MS"/>
                <a:sym typeface="Comic Sans MS"/>
              </a:rPr>
              <a:t>i</a:t>
            </a:r>
            <a:r>
              <a:rPr b="1" i="0" lang="en" sz="2200" u="none" cap="none" strike="noStrike">
                <a:solidFill>
                  <a:srgbClr val="B400FF"/>
                </a:solidFill>
                <a:latin typeface="Comic Sans MS"/>
                <a:ea typeface="Comic Sans MS"/>
                <a:cs typeface="Comic Sans MS"/>
                <a:sym typeface="Comic Sans MS"/>
              </a:rPr>
              <a:t>e</a:t>
            </a:r>
            <a:r>
              <a:rPr b="1" i="0" lang="en" sz="2200" u="none" cap="none" strike="noStrike">
                <a:solidFill>
                  <a:srgbClr val="F300FF"/>
                </a:solidFill>
                <a:latin typeface="Comic Sans MS"/>
                <a:ea typeface="Comic Sans MS"/>
                <a:cs typeface="Comic Sans MS"/>
                <a:sym typeface="Comic Sans MS"/>
              </a:rPr>
              <a:t>n</a:t>
            </a:r>
            <a:r>
              <a:rPr b="1" lang="en" sz="2200">
                <a:solidFill>
                  <a:srgbClr val="FF008B"/>
                </a:solidFill>
                <a:latin typeface="Comic Sans MS"/>
                <a:ea typeface="Comic Sans MS"/>
                <a:cs typeface="Comic Sans MS"/>
                <a:sym typeface="Comic Sans MS"/>
              </a:rPr>
              <a:t>c</a:t>
            </a:r>
            <a:r>
              <a:rPr b="1" i="0" lang="en" sz="2200" u="none" cap="none" strike="noStrike">
                <a:solidFill>
                  <a:srgbClr val="FF008B"/>
                </a:solidFill>
                <a:latin typeface="Comic Sans MS"/>
                <a:ea typeface="Comic Sans MS"/>
                <a:cs typeface="Comic Sans MS"/>
                <a:sym typeface="Comic Sans MS"/>
              </a:rPr>
              <a:t>i</a:t>
            </a:r>
            <a:r>
              <a:rPr b="1" lang="en" sz="2200">
                <a:solidFill>
                  <a:srgbClr val="FF008B"/>
                </a:solidFill>
                <a:latin typeface="Comic Sans MS"/>
                <a:ea typeface="Comic Sans MS"/>
                <a:cs typeface="Comic Sans MS"/>
                <a:sym typeface="Comic Sans MS"/>
              </a:rPr>
              <a:t>a</a:t>
            </a:r>
            <a:r>
              <a:rPr b="1" lang="en" sz="2200">
                <a:solidFill>
                  <a:srgbClr val="FF008B"/>
                </a:solidFill>
                <a:latin typeface="Comic Sans MS"/>
                <a:ea typeface="Comic Sans MS"/>
                <a:cs typeface="Comic Sans MS"/>
                <a:sym typeface="Comic Sans MS"/>
              </a:rPr>
              <a:t>?</a:t>
            </a:r>
            <a:endParaRPr b="0" i="0" sz="1400" u="none" cap="none" strike="noStrike">
              <a:solidFill>
                <a:srgbClr val="000000"/>
              </a:solidFill>
              <a:latin typeface="Arial"/>
              <a:ea typeface="Arial"/>
              <a:cs typeface="Arial"/>
              <a:sym typeface="Arial"/>
            </a:endParaRPr>
          </a:p>
        </p:txBody>
      </p:sp>
      <p:sp>
        <p:nvSpPr>
          <p:cNvPr id="175" name="Google Shape;175;p9"/>
          <p:cNvSpPr txBox="1"/>
          <p:nvPr/>
        </p:nvSpPr>
        <p:spPr>
          <a:xfrm>
            <a:off x="333225" y="885750"/>
            <a:ext cx="8453400" cy="630300"/>
          </a:xfrm>
          <a:prstGeom prst="rect">
            <a:avLst/>
          </a:prstGeom>
          <a:solidFill>
            <a:srgbClr val="FD5E39"/>
          </a:solidFill>
          <a:ln cap="flat" cmpd="sng" w="28575">
            <a:solidFill>
              <a:srgbClr val="FD5E39"/>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rgbClr val="FFFFFF"/>
                </a:solidFill>
                <a:latin typeface="Comic Sans MS"/>
                <a:ea typeface="Comic Sans MS"/>
                <a:cs typeface="Comic Sans MS"/>
                <a:sym typeface="Comic Sans MS"/>
              </a:rPr>
              <a:t>Conocer y </a:t>
            </a:r>
            <a:r>
              <a:rPr b="1" lang="en" sz="1600">
                <a:solidFill>
                  <a:srgbClr val="FFFFFF"/>
                </a:solidFill>
                <a:latin typeface="Comic Sans MS"/>
                <a:ea typeface="Comic Sans MS"/>
                <a:cs typeface="Comic Sans MS"/>
                <a:sym typeface="Comic Sans MS"/>
              </a:rPr>
              <a:t>comprender sus propias emociones y pensamientos</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FFFFF"/>
              </a:solidFill>
              <a:latin typeface="Comic Sans MS"/>
              <a:ea typeface="Comic Sans MS"/>
              <a:cs typeface="Comic Sans MS"/>
              <a:sym typeface="Comic Sans MS"/>
            </a:endParaRPr>
          </a:p>
        </p:txBody>
      </p:sp>
      <p:sp>
        <p:nvSpPr>
          <p:cNvPr id="176" name="Google Shape;176;p9"/>
          <p:cNvSpPr txBox="1"/>
          <p:nvPr/>
        </p:nvSpPr>
        <p:spPr>
          <a:xfrm>
            <a:off x="333150" y="1782625"/>
            <a:ext cx="8453400" cy="609300"/>
          </a:xfrm>
          <a:prstGeom prst="rect">
            <a:avLst/>
          </a:prstGeom>
          <a:solidFill>
            <a:srgbClr val="9900FF"/>
          </a:solidFill>
          <a:ln cap="flat" cmpd="sng" w="28575">
            <a:solidFill>
              <a:srgbClr val="6E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Entender </a:t>
            </a:r>
            <a:r>
              <a:rPr b="1" lang="en" sz="1600">
                <a:solidFill>
                  <a:srgbClr val="FFFFFF"/>
                </a:solidFill>
                <a:latin typeface="Comic Sans MS"/>
                <a:ea typeface="Comic Sans MS"/>
                <a:cs typeface="Comic Sans MS"/>
                <a:sym typeface="Comic Sans MS"/>
              </a:rPr>
              <a:t>cómo</a:t>
            </a:r>
            <a:r>
              <a:rPr b="1" lang="en" sz="1600">
                <a:solidFill>
                  <a:srgbClr val="FFFFFF"/>
                </a:solidFill>
                <a:latin typeface="Comic Sans MS"/>
                <a:ea typeface="Comic Sans MS"/>
                <a:cs typeface="Comic Sans MS"/>
                <a:sym typeface="Comic Sans MS"/>
              </a:rPr>
              <a:t> sus emociones y pensamientos pueden cambiar su comportamiento.</a:t>
            </a:r>
            <a:endParaRPr b="1" i="0" sz="1600" u="none" cap="none" strike="noStrike">
              <a:solidFill>
                <a:srgbClr val="FFFFFF"/>
              </a:solidFill>
              <a:latin typeface="Comic Sans MS"/>
              <a:ea typeface="Comic Sans MS"/>
              <a:cs typeface="Comic Sans MS"/>
              <a:sym typeface="Comic Sans MS"/>
            </a:endParaRPr>
          </a:p>
        </p:txBody>
      </p:sp>
      <p:sp>
        <p:nvSpPr>
          <p:cNvPr id="177" name="Google Shape;177;p9"/>
          <p:cNvSpPr txBox="1"/>
          <p:nvPr/>
        </p:nvSpPr>
        <p:spPr>
          <a:xfrm>
            <a:off x="333150" y="2691925"/>
            <a:ext cx="8453400" cy="441600"/>
          </a:xfrm>
          <a:prstGeom prst="rect">
            <a:avLst/>
          </a:prstGeom>
          <a:solidFill>
            <a:srgbClr val="0000FF"/>
          </a:solidFill>
          <a:ln cap="flat" cmpd="sng" w="28575">
            <a:solidFill>
              <a:srgbClr val="294FF8"/>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Conociendo tus fortalezas.</a:t>
            </a:r>
            <a:r>
              <a:rPr b="1" i="0" lang="en" sz="1600" u="none" cap="none" strike="noStrike">
                <a:solidFill>
                  <a:srgbClr val="FFFFFF"/>
                </a:solidFill>
                <a:latin typeface="Comic Sans MS"/>
                <a:ea typeface="Comic Sans MS"/>
                <a:cs typeface="Comic Sans MS"/>
                <a:sym typeface="Comic Sans MS"/>
              </a:rPr>
              <a:t> </a:t>
            </a:r>
            <a:endParaRPr b="1" i="0" sz="1600" u="none" cap="none" strike="noStrike">
              <a:solidFill>
                <a:srgbClr val="FE4353"/>
              </a:solidFill>
              <a:latin typeface="Comic Sans MS"/>
              <a:ea typeface="Comic Sans MS"/>
              <a:cs typeface="Comic Sans MS"/>
              <a:sym typeface="Comic Sans MS"/>
            </a:endParaRPr>
          </a:p>
        </p:txBody>
      </p:sp>
      <p:sp>
        <p:nvSpPr>
          <p:cNvPr id="178" name="Google Shape;178;p9"/>
          <p:cNvSpPr txBox="1"/>
          <p:nvPr/>
        </p:nvSpPr>
        <p:spPr>
          <a:xfrm>
            <a:off x="333150" y="3543175"/>
            <a:ext cx="8453400" cy="441600"/>
          </a:xfrm>
          <a:prstGeom prst="rect">
            <a:avLst/>
          </a:prstGeom>
          <a:solidFill>
            <a:srgbClr val="FF00FF"/>
          </a:solidFill>
          <a:ln cap="flat" cmpd="sng" w="2857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Creyendo en ti mismo.</a:t>
            </a:r>
            <a:endParaRPr b="1" i="0" sz="1600" u="none" cap="none" strike="noStrike">
              <a:solidFill>
                <a:srgbClr val="FFFFFF"/>
              </a:solidFill>
              <a:latin typeface="Comic Sans MS"/>
              <a:ea typeface="Comic Sans MS"/>
              <a:cs typeface="Comic Sans MS"/>
              <a:sym typeface="Comic Sans MS"/>
            </a:endParaRPr>
          </a:p>
        </p:txBody>
      </p:sp>
      <p:sp>
        <p:nvSpPr>
          <p:cNvPr id="179" name="Google Shape;179;p9"/>
          <p:cNvSpPr txBox="1"/>
          <p:nvPr/>
        </p:nvSpPr>
        <p:spPr>
          <a:xfrm>
            <a:off x="333150" y="4394425"/>
            <a:ext cx="8453400" cy="441600"/>
          </a:xfrm>
          <a:prstGeom prst="rect">
            <a:avLst/>
          </a:prstGeom>
          <a:solidFill>
            <a:srgbClr val="00FF00"/>
          </a:solidFill>
          <a:ln cap="flat" cmpd="sng" w="28575">
            <a:solidFill>
              <a:srgbClr val="09DA87"/>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lang="en" sz="1600">
                <a:solidFill>
                  <a:srgbClr val="FFFFFF"/>
                </a:solidFill>
                <a:latin typeface="Comic Sans MS"/>
                <a:ea typeface="Comic Sans MS"/>
                <a:cs typeface="Comic Sans MS"/>
                <a:sym typeface="Comic Sans MS"/>
              </a:rPr>
              <a:t>Tener el control de su futuro.</a:t>
            </a:r>
            <a:endParaRPr b="1" i="0" sz="1600" u="none" cap="none" strike="noStrike">
              <a:solidFill>
                <a:srgbClr val="FFFFFF"/>
              </a:solidFill>
              <a:latin typeface="Comic Sans MS"/>
              <a:ea typeface="Comic Sans MS"/>
              <a:cs typeface="Comic Sans MS"/>
              <a:sym typeface="Comic Sans M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