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8"/>
  </p:notesMasterIdLst>
  <p:sldIdLst>
    <p:sldId id="296" r:id="rId5"/>
    <p:sldId id="299" r:id="rId6"/>
    <p:sldId id="300" r:id="rId7"/>
    <p:sldId id="327" r:id="rId8"/>
    <p:sldId id="310" r:id="rId9"/>
    <p:sldId id="305" r:id="rId10"/>
    <p:sldId id="323" r:id="rId11"/>
    <p:sldId id="324" r:id="rId12"/>
    <p:sldId id="321" r:id="rId13"/>
    <p:sldId id="318" r:id="rId14"/>
    <p:sldId id="315" r:id="rId15"/>
    <p:sldId id="326" r:id="rId16"/>
    <p:sldId id="311" r:id="rId17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CC"/>
    <a:srgbClr val="2F7382"/>
    <a:srgbClr val="FFC000"/>
    <a:srgbClr val="EDCF20"/>
    <a:srgbClr val="FFFFFF"/>
    <a:srgbClr val="FF7C4C"/>
    <a:srgbClr val="E9A6A6"/>
    <a:srgbClr val="FFCDA5"/>
    <a:srgbClr val="DB7070"/>
    <a:srgbClr val="BF9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7" d="100"/>
          <a:sy n="107" d="100"/>
        </p:scale>
        <p:origin x="7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8E55C760-4468-494D-A70A-85C4BE2A1288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95BC7134-4BF2-2642-A9B7-26C4F3364D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3306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emf"/><Relationship Id="rId4" Type="http://schemas.openxmlformats.org/officeDocument/2006/relationships/image" Target="../media/image10.em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8">
            <a:extLst>
              <a:ext uri="{FF2B5EF4-FFF2-40B4-BE49-F238E27FC236}">
                <a16:creationId xmlns:a16="http://schemas.microsoft.com/office/drawing/2014/main" id="{6E95ADA4-393E-46B6-1F86-68824D7476C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735901" y="0"/>
            <a:ext cx="7456099" cy="6858000"/>
          </a:xfrm>
          <a:prstGeom prst="rect">
            <a:avLst/>
          </a:prstGeo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FFC8816-788A-16D4-5DB3-2609C05D84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7733" y="690629"/>
            <a:ext cx="3467100" cy="1704975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4800" b="0" i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Insert</a:t>
            </a:r>
            <a:br>
              <a:rPr lang="en-US"/>
            </a:br>
            <a:r>
              <a:rPr lang="en-US"/>
              <a:t>Title 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A30518F-12D7-2CF1-003C-7080DEE60A7D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37733" y="2609597"/>
            <a:ext cx="3467100" cy="75934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000">
                <a:latin typeface="+mj-lt"/>
              </a:defRPr>
            </a:lvl1pPr>
            <a:lvl2pPr marL="457200" indent="0">
              <a:buFontTx/>
              <a:buNone/>
              <a:defRPr>
                <a:latin typeface="+mj-lt"/>
              </a:defRPr>
            </a:lvl2pPr>
            <a:lvl3pPr marL="914400" indent="0">
              <a:buFontTx/>
              <a:buNone/>
              <a:defRPr>
                <a:latin typeface="+mj-lt"/>
              </a:defRPr>
            </a:lvl3pPr>
            <a:lvl4pPr marL="1371600" indent="0">
              <a:buFontTx/>
              <a:buNone/>
              <a:defRPr>
                <a:latin typeface="+mj-lt"/>
              </a:defRPr>
            </a:lvl4pPr>
            <a:lvl5pPr marL="1828800" indent="0">
              <a:buFontTx/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Click to add subhead and date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7D26B05-4A91-A002-CB5B-D11C75DF34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99442" y="5073967"/>
            <a:ext cx="1918358" cy="5678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2792CCC-1FD7-CB9F-7787-ACD8299A386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356870" y="6040371"/>
            <a:ext cx="3860800" cy="12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50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/ Sub Header / Bullet /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B6BE020-E561-51E1-A6C0-CE2E82CB57D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25767" y="237898"/>
            <a:ext cx="4838700" cy="127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EA8963-2012-7661-7CCA-7E2A9B861FD6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553656" y="1259078"/>
            <a:ext cx="6163326" cy="6527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400">
                <a:latin typeface="+mj-lt"/>
              </a:defRPr>
            </a:lvl1pPr>
            <a:lvl2pPr marL="457200" indent="0">
              <a:buFontTx/>
              <a:buNone/>
              <a:defRPr>
                <a:latin typeface="+mj-lt"/>
              </a:defRPr>
            </a:lvl2pPr>
            <a:lvl3pPr marL="914400" indent="0">
              <a:buFontTx/>
              <a:buNone/>
              <a:defRPr>
                <a:latin typeface="+mj-lt"/>
              </a:defRPr>
            </a:lvl3pPr>
            <a:lvl4pPr marL="1371600" indent="0">
              <a:buFontTx/>
              <a:buNone/>
              <a:defRPr>
                <a:latin typeface="+mj-lt"/>
              </a:defRPr>
            </a:lvl4pPr>
            <a:lvl5pPr marL="1828800" indent="0">
              <a:buFontTx/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Click to add subheading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607D165-1ABE-8C05-23C2-F7EF703309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833" y="2085770"/>
            <a:ext cx="6166927" cy="3749543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B3E032A-EA0B-0B38-8CD1-FA7D77CFE8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833" y="581026"/>
            <a:ext cx="6166927" cy="504140"/>
          </a:xfrm>
          <a:prstGeom prst="rect">
            <a:avLst/>
          </a:prstGeom>
        </p:spPr>
        <p:txBody>
          <a:bodyPr anchor="t"/>
          <a:lstStyle>
            <a:lvl1pPr>
              <a:defRPr sz="3600" b="0" i="0">
                <a:latin typeface="+mj-lt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0BC1C207-1960-8A55-D0B7-4582C800C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28400" y="6238241"/>
            <a:ext cx="498473" cy="48665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r">
              <a:defRPr sz="900">
                <a:solidFill>
                  <a:schemeClr val="tx1"/>
                </a:solidFill>
                <a:latin typeface="+mj-lt"/>
              </a:defRPr>
            </a:lvl1pPr>
          </a:lstStyle>
          <a:p>
            <a:fld id="{981271FF-62B3-4343-A867-FE1CD717BD54}" type="slidenum">
              <a:rPr lang="en-US" altLang="en-US" smtClean="0"/>
              <a:pPr/>
              <a:t>‹#›</a:t>
            </a:fld>
            <a:endParaRPr lang="en-US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2AF191F-D07D-01DB-F447-8A13AEF8C73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98291" y="6278215"/>
            <a:ext cx="1130109" cy="334545"/>
          </a:xfrm>
          <a:prstGeom prst="rect">
            <a:avLst/>
          </a:prstGeom>
        </p:spPr>
      </p:pic>
      <p:sp>
        <p:nvSpPr>
          <p:cNvPr id="25" name="Picture Placeholder 2">
            <a:extLst>
              <a:ext uri="{FF2B5EF4-FFF2-40B4-BE49-F238E27FC236}">
                <a16:creationId xmlns:a16="http://schemas.microsoft.com/office/drawing/2014/main" id="{D851CBE9-FB37-1A25-E422-FDDEDEB9D01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925627" y="1259078"/>
            <a:ext cx="5256213" cy="5598922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117894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6AA7AEA0-062E-18D8-7568-0BD7C6872A08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68103" y="3908955"/>
            <a:ext cx="1659362" cy="3508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000" b="1">
                <a:latin typeface="+mj-lt"/>
              </a:defRPr>
            </a:lvl1pPr>
            <a:lvl2pPr marL="457200" indent="0">
              <a:buFontTx/>
              <a:buNone/>
              <a:defRPr>
                <a:latin typeface="+mj-lt"/>
              </a:defRPr>
            </a:lvl2pPr>
            <a:lvl3pPr marL="914400" indent="0">
              <a:buFontTx/>
              <a:buNone/>
              <a:defRPr>
                <a:latin typeface="+mj-lt"/>
              </a:defRPr>
            </a:lvl3pPr>
            <a:lvl4pPr marL="1371600" indent="0">
              <a:buFontTx/>
              <a:buNone/>
              <a:defRPr>
                <a:latin typeface="+mj-lt"/>
              </a:defRPr>
            </a:lvl4pPr>
            <a:lvl5pPr marL="1828800" indent="0">
              <a:buFontTx/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First and Last Name</a:t>
            </a:r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BEF9B9F6-7F36-C554-4D40-AE6635544F1A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68103" y="4606277"/>
            <a:ext cx="1659362" cy="3508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600" b="0">
                <a:latin typeface="+mj-lt"/>
              </a:defRPr>
            </a:lvl1pPr>
            <a:lvl2pPr marL="457200" indent="0">
              <a:buFontTx/>
              <a:buNone/>
              <a:defRPr>
                <a:latin typeface="+mj-lt"/>
              </a:defRPr>
            </a:lvl2pPr>
            <a:lvl3pPr marL="914400" indent="0">
              <a:buFontTx/>
              <a:buNone/>
              <a:defRPr>
                <a:latin typeface="+mj-lt"/>
              </a:defRPr>
            </a:lvl3pPr>
            <a:lvl4pPr marL="1371600" indent="0">
              <a:buFontTx/>
              <a:buNone/>
              <a:defRPr>
                <a:latin typeface="+mj-lt"/>
              </a:defRPr>
            </a:lvl4pPr>
            <a:lvl5pPr marL="1828800" indent="0">
              <a:buFontTx/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Click to add title and bio</a:t>
            </a:r>
          </a:p>
        </p:txBody>
      </p:sp>
      <p:sp>
        <p:nvSpPr>
          <p:cNvPr id="39" name="Content Placeholder 2">
            <a:extLst>
              <a:ext uri="{FF2B5EF4-FFF2-40B4-BE49-F238E27FC236}">
                <a16:creationId xmlns:a16="http://schemas.microsoft.com/office/drawing/2014/main" id="{571E71A5-248E-6FDD-E4A4-1914695941E4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2955522" y="3908955"/>
            <a:ext cx="1656884" cy="3508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000" b="1">
                <a:latin typeface="+mj-lt"/>
              </a:defRPr>
            </a:lvl1pPr>
            <a:lvl2pPr marL="457200" indent="0">
              <a:buFontTx/>
              <a:buNone/>
              <a:defRPr>
                <a:latin typeface="+mj-lt"/>
              </a:defRPr>
            </a:lvl2pPr>
            <a:lvl3pPr marL="914400" indent="0">
              <a:buFontTx/>
              <a:buNone/>
              <a:defRPr>
                <a:latin typeface="+mj-lt"/>
              </a:defRPr>
            </a:lvl3pPr>
            <a:lvl4pPr marL="1371600" indent="0">
              <a:buFontTx/>
              <a:buNone/>
              <a:defRPr>
                <a:latin typeface="+mj-lt"/>
              </a:defRPr>
            </a:lvl4pPr>
            <a:lvl5pPr marL="1828800" indent="0">
              <a:buFontTx/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First and Last Name</a:t>
            </a:r>
          </a:p>
        </p:txBody>
      </p:sp>
      <p:sp>
        <p:nvSpPr>
          <p:cNvPr id="49" name="Content Placeholder 2">
            <a:extLst>
              <a:ext uri="{FF2B5EF4-FFF2-40B4-BE49-F238E27FC236}">
                <a16:creationId xmlns:a16="http://schemas.microsoft.com/office/drawing/2014/main" id="{069CCE24-078C-128F-D6B8-4FEC70B15257}"/>
              </a:ext>
            </a:extLst>
          </p:cNvPr>
          <p:cNvSpPr>
            <a:spLocks noGrp="1"/>
          </p:cNvSpPr>
          <p:nvPr>
            <p:ph idx="21" hasCustomPrompt="1"/>
          </p:nvPr>
        </p:nvSpPr>
        <p:spPr>
          <a:xfrm>
            <a:off x="5240464" y="3908955"/>
            <a:ext cx="1654406" cy="3508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000" b="1">
                <a:latin typeface="+mj-lt"/>
              </a:defRPr>
            </a:lvl1pPr>
            <a:lvl2pPr marL="457200" indent="0">
              <a:buFontTx/>
              <a:buNone/>
              <a:defRPr>
                <a:latin typeface="+mj-lt"/>
              </a:defRPr>
            </a:lvl2pPr>
            <a:lvl3pPr marL="914400" indent="0">
              <a:buFontTx/>
              <a:buNone/>
              <a:defRPr>
                <a:latin typeface="+mj-lt"/>
              </a:defRPr>
            </a:lvl3pPr>
            <a:lvl4pPr marL="1371600" indent="0">
              <a:buFontTx/>
              <a:buNone/>
              <a:defRPr>
                <a:latin typeface="+mj-lt"/>
              </a:defRPr>
            </a:lvl4pPr>
            <a:lvl5pPr marL="1828800" indent="0">
              <a:buFontTx/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First and Last Name</a:t>
            </a:r>
          </a:p>
        </p:txBody>
      </p:sp>
      <p:sp>
        <p:nvSpPr>
          <p:cNvPr id="58" name="Content Placeholder 2">
            <a:extLst>
              <a:ext uri="{FF2B5EF4-FFF2-40B4-BE49-F238E27FC236}">
                <a16:creationId xmlns:a16="http://schemas.microsoft.com/office/drawing/2014/main" id="{BF23E497-488A-4A1B-E39B-4E9313B19EE9}"/>
              </a:ext>
            </a:extLst>
          </p:cNvPr>
          <p:cNvSpPr>
            <a:spLocks noGrp="1"/>
          </p:cNvSpPr>
          <p:nvPr>
            <p:ph idx="25" hasCustomPrompt="1"/>
          </p:nvPr>
        </p:nvSpPr>
        <p:spPr>
          <a:xfrm>
            <a:off x="2953044" y="4606277"/>
            <a:ext cx="1656884" cy="3508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600" b="0">
                <a:latin typeface="+mj-lt"/>
              </a:defRPr>
            </a:lvl1pPr>
            <a:lvl2pPr marL="457200" indent="0">
              <a:buFontTx/>
              <a:buNone/>
              <a:defRPr>
                <a:latin typeface="+mj-lt"/>
              </a:defRPr>
            </a:lvl2pPr>
            <a:lvl3pPr marL="914400" indent="0">
              <a:buFontTx/>
              <a:buNone/>
              <a:defRPr>
                <a:latin typeface="+mj-lt"/>
              </a:defRPr>
            </a:lvl3pPr>
            <a:lvl4pPr marL="1371600" indent="0">
              <a:buFontTx/>
              <a:buNone/>
              <a:defRPr>
                <a:latin typeface="+mj-lt"/>
              </a:defRPr>
            </a:lvl4pPr>
            <a:lvl5pPr marL="1828800" indent="0">
              <a:buFontTx/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Click to add title and bio</a:t>
            </a:r>
          </a:p>
        </p:txBody>
      </p:sp>
      <p:sp>
        <p:nvSpPr>
          <p:cNvPr id="59" name="Content Placeholder 2">
            <a:extLst>
              <a:ext uri="{FF2B5EF4-FFF2-40B4-BE49-F238E27FC236}">
                <a16:creationId xmlns:a16="http://schemas.microsoft.com/office/drawing/2014/main" id="{BA3001D7-194D-DEEE-7251-955274677D2A}"/>
              </a:ext>
            </a:extLst>
          </p:cNvPr>
          <p:cNvSpPr>
            <a:spLocks noGrp="1"/>
          </p:cNvSpPr>
          <p:nvPr>
            <p:ph idx="26" hasCustomPrompt="1"/>
          </p:nvPr>
        </p:nvSpPr>
        <p:spPr>
          <a:xfrm>
            <a:off x="5235508" y="4606277"/>
            <a:ext cx="1654406" cy="3508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600" b="0">
                <a:latin typeface="+mj-lt"/>
              </a:defRPr>
            </a:lvl1pPr>
            <a:lvl2pPr marL="457200" indent="0">
              <a:buFontTx/>
              <a:buNone/>
              <a:defRPr>
                <a:latin typeface="+mj-lt"/>
              </a:defRPr>
            </a:lvl2pPr>
            <a:lvl3pPr marL="914400" indent="0">
              <a:buFontTx/>
              <a:buNone/>
              <a:defRPr>
                <a:latin typeface="+mj-lt"/>
              </a:defRPr>
            </a:lvl3pPr>
            <a:lvl4pPr marL="1371600" indent="0">
              <a:buFontTx/>
              <a:buNone/>
              <a:defRPr>
                <a:latin typeface="+mj-lt"/>
              </a:defRPr>
            </a:lvl4pPr>
            <a:lvl5pPr marL="1828800" indent="0">
              <a:buFontTx/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Click to add title and bio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175C458C-AB4B-AF1C-9719-A76939F31F7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68102" y="2089682"/>
            <a:ext cx="1659362" cy="165734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/>
          <a:lstStyle>
            <a:lvl1pPr>
              <a:defRPr sz="2000"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63" name="Picture Placeholder 2">
            <a:extLst>
              <a:ext uri="{FF2B5EF4-FFF2-40B4-BE49-F238E27FC236}">
                <a16:creationId xmlns:a16="http://schemas.microsoft.com/office/drawing/2014/main" id="{1C763F73-1FCE-9545-B881-1CF5AA19B139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2953043" y="2085770"/>
            <a:ext cx="1659362" cy="165734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/>
          <a:lstStyle>
            <a:lvl1pPr>
              <a:defRPr sz="2000"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65" name="Picture Placeholder 2">
            <a:extLst>
              <a:ext uri="{FF2B5EF4-FFF2-40B4-BE49-F238E27FC236}">
                <a16:creationId xmlns:a16="http://schemas.microsoft.com/office/drawing/2014/main" id="{8729777B-85AE-F41E-6773-A5465DB50F3B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5235507" y="2085770"/>
            <a:ext cx="1659362" cy="165734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/>
          <a:lstStyle>
            <a:lvl1pPr>
              <a:defRPr sz="2000"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2B0CCD-4605-5293-3B1D-A9804C58E1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25767" y="237898"/>
            <a:ext cx="4838700" cy="127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783C44-749F-A578-08DE-2E2E94E18900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553656" y="1259078"/>
            <a:ext cx="6163326" cy="6527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400">
                <a:latin typeface="+mj-lt"/>
              </a:defRPr>
            </a:lvl1pPr>
            <a:lvl2pPr marL="457200" indent="0">
              <a:buFontTx/>
              <a:buNone/>
              <a:defRPr>
                <a:latin typeface="+mj-lt"/>
              </a:defRPr>
            </a:lvl2pPr>
            <a:lvl3pPr marL="914400" indent="0">
              <a:buFontTx/>
              <a:buNone/>
              <a:defRPr>
                <a:latin typeface="+mj-lt"/>
              </a:defRPr>
            </a:lvl3pPr>
            <a:lvl4pPr marL="1371600" indent="0">
              <a:buFontTx/>
              <a:buNone/>
              <a:defRPr>
                <a:latin typeface="+mj-lt"/>
              </a:defRPr>
            </a:lvl4pPr>
            <a:lvl5pPr marL="1828800" indent="0">
              <a:buFontTx/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Click to add subheading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AE2D71E-308C-FC97-686E-49D6AE3B28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833" y="581026"/>
            <a:ext cx="6166927" cy="504140"/>
          </a:xfrm>
          <a:prstGeom prst="rect">
            <a:avLst/>
          </a:prstGeom>
        </p:spPr>
        <p:txBody>
          <a:bodyPr anchor="t"/>
          <a:lstStyle>
            <a:lvl1pPr>
              <a:defRPr sz="3600" b="0" i="0">
                <a:latin typeface="+mj-lt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83194CD6-0D6A-8BFB-65F1-3E06B17DCFA4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>
          <a:xfrm>
            <a:off x="11328400" y="6238241"/>
            <a:ext cx="498473" cy="48665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r">
              <a:defRPr sz="900">
                <a:solidFill>
                  <a:schemeClr val="tx1"/>
                </a:solidFill>
                <a:latin typeface="+mj-lt"/>
              </a:defRPr>
            </a:lvl1pPr>
          </a:lstStyle>
          <a:p>
            <a:fld id="{981271FF-62B3-4343-A867-FE1CD717BD54}" type="slidenum">
              <a:rPr lang="en-US" altLang="en-US" smtClean="0"/>
              <a:pPr/>
              <a:t>‹#›</a:t>
            </a:fld>
            <a:endParaRPr lang="en-US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0589E21-5405-42D3-58F5-F0B6670E2EF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98291" y="6278215"/>
            <a:ext cx="1130109" cy="334545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1871FED-7AC2-404D-FB98-CFC0B252CA4A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7582073" y="3908955"/>
            <a:ext cx="1654406" cy="3508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000" b="1">
                <a:latin typeface="+mj-lt"/>
              </a:defRPr>
            </a:lvl1pPr>
            <a:lvl2pPr marL="457200" indent="0">
              <a:buFontTx/>
              <a:buNone/>
              <a:defRPr>
                <a:latin typeface="+mj-lt"/>
              </a:defRPr>
            </a:lvl2pPr>
            <a:lvl3pPr marL="914400" indent="0">
              <a:buFontTx/>
              <a:buNone/>
              <a:defRPr>
                <a:latin typeface="+mj-lt"/>
              </a:defRPr>
            </a:lvl3pPr>
            <a:lvl4pPr marL="1371600" indent="0">
              <a:buFontTx/>
              <a:buNone/>
              <a:defRPr>
                <a:latin typeface="+mj-lt"/>
              </a:defRPr>
            </a:lvl4pPr>
            <a:lvl5pPr marL="1828800" indent="0">
              <a:buFontTx/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First and Last Name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581815C-31FF-B431-2A67-23992A58B7F9}"/>
              </a:ext>
            </a:extLst>
          </p:cNvPr>
          <p:cNvSpPr>
            <a:spLocks noGrp="1"/>
          </p:cNvSpPr>
          <p:nvPr>
            <p:ph idx="31" hasCustomPrompt="1"/>
          </p:nvPr>
        </p:nvSpPr>
        <p:spPr>
          <a:xfrm>
            <a:off x="7577117" y="4606277"/>
            <a:ext cx="1654406" cy="3508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600" b="0">
                <a:latin typeface="+mj-lt"/>
              </a:defRPr>
            </a:lvl1pPr>
            <a:lvl2pPr marL="457200" indent="0">
              <a:buFontTx/>
              <a:buNone/>
              <a:defRPr>
                <a:latin typeface="+mj-lt"/>
              </a:defRPr>
            </a:lvl2pPr>
            <a:lvl3pPr marL="914400" indent="0">
              <a:buFontTx/>
              <a:buNone/>
              <a:defRPr>
                <a:latin typeface="+mj-lt"/>
              </a:defRPr>
            </a:lvl3pPr>
            <a:lvl4pPr marL="1371600" indent="0">
              <a:buFontTx/>
              <a:buNone/>
              <a:defRPr>
                <a:latin typeface="+mj-lt"/>
              </a:defRPr>
            </a:lvl4pPr>
            <a:lvl5pPr marL="1828800" indent="0">
              <a:buFontTx/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Click to add title and bio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2CEA4163-FE75-BEFA-6D84-07ACBE3B6864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7577116" y="2085770"/>
            <a:ext cx="1659362" cy="165734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/>
          <a:lstStyle>
            <a:lvl1pPr>
              <a:defRPr sz="2000"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77A8B73E-51D5-6781-7A12-C49842769EF7}"/>
              </a:ext>
            </a:extLst>
          </p:cNvPr>
          <p:cNvSpPr>
            <a:spLocks noGrp="1"/>
          </p:cNvSpPr>
          <p:nvPr>
            <p:ph idx="33" hasCustomPrompt="1"/>
          </p:nvPr>
        </p:nvSpPr>
        <p:spPr>
          <a:xfrm>
            <a:off x="9923682" y="3908955"/>
            <a:ext cx="1654406" cy="3508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000" b="1">
                <a:latin typeface="+mj-lt"/>
              </a:defRPr>
            </a:lvl1pPr>
            <a:lvl2pPr marL="457200" indent="0">
              <a:buFontTx/>
              <a:buNone/>
              <a:defRPr>
                <a:latin typeface="+mj-lt"/>
              </a:defRPr>
            </a:lvl2pPr>
            <a:lvl3pPr marL="914400" indent="0">
              <a:buFontTx/>
              <a:buNone/>
              <a:defRPr>
                <a:latin typeface="+mj-lt"/>
              </a:defRPr>
            </a:lvl3pPr>
            <a:lvl4pPr marL="1371600" indent="0">
              <a:buFontTx/>
              <a:buNone/>
              <a:defRPr>
                <a:latin typeface="+mj-lt"/>
              </a:defRPr>
            </a:lvl4pPr>
            <a:lvl5pPr marL="1828800" indent="0">
              <a:buFontTx/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First and Last Name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AAA05483-5DBD-8259-407E-C771EA683534}"/>
              </a:ext>
            </a:extLst>
          </p:cNvPr>
          <p:cNvSpPr>
            <a:spLocks noGrp="1"/>
          </p:cNvSpPr>
          <p:nvPr>
            <p:ph idx="34" hasCustomPrompt="1"/>
          </p:nvPr>
        </p:nvSpPr>
        <p:spPr>
          <a:xfrm>
            <a:off x="9918726" y="4606277"/>
            <a:ext cx="1654406" cy="3508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600" b="0">
                <a:latin typeface="+mj-lt"/>
              </a:defRPr>
            </a:lvl1pPr>
            <a:lvl2pPr marL="457200" indent="0">
              <a:buFontTx/>
              <a:buNone/>
              <a:defRPr>
                <a:latin typeface="+mj-lt"/>
              </a:defRPr>
            </a:lvl2pPr>
            <a:lvl3pPr marL="914400" indent="0">
              <a:buFontTx/>
              <a:buNone/>
              <a:defRPr>
                <a:latin typeface="+mj-lt"/>
              </a:defRPr>
            </a:lvl3pPr>
            <a:lvl4pPr marL="1371600" indent="0">
              <a:buFontTx/>
              <a:buNone/>
              <a:defRPr>
                <a:latin typeface="+mj-lt"/>
              </a:defRPr>
            </a:lvl4pPr>
            <a:lvl5pPr marL="1828800" indent="0">
              <a:buFontTx/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Click to add title and bio</a:t>
            </a:r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843679E6-A081-9ED0-87E0-559AC85739ED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9918725" y="2085770"/>
            <a:ext cx="1659362" cy="165734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/>
          <a:lstStyle>
            <a:lvl1pPr>
              <a:defRPr sz="2000"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524035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JECT SHEET - 2 PRO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9BDAC86D-573A-06AB-4B0F-1CD0ACF99C4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726112" y="2085770"/>
            <a:ext cx="4993703" cy="3661398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noProof="0"/>
              <a:t>Click icon to add picture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C6019B8-C1E5-CB40-3FCE-5E50AC6701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25767" y="237898"/>
            <a:ext cx="4838700" cy="127000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20B7D244-1002-0491-A74D-F2091D18DEC8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553656" y="1259078"/>
            <a:ext cx="5868858" cy="6527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400">
                <a:latin typeface="+mj-lt"/>
              </a:defRPr>
            </a:lvl1pPr>
            <a:lvl2pPr marL="457200" indent="0">
              <a:buFontTx/>
              <a:buNone/>
              <a:defRPr>
                <a:latin typeface="+mj-lt"/>
              </a:defRPr>
            </a:lvl2pPr>
            <a:lvl3pPr marL="914400" indent="0">
              <a:buFontTx/>
              <a:buNone/>
              <a:defRPr>
                <a:latin typeface="+mj-lt"/>
              </a:defRPr>
            </a:lvl3pPr>
            <a:lvl4pPr marL="1371600" indent="0">
              <a:buFontTx/>
              <a:buNone/>
              <a:defRPr>
                <a:latin typeface="+mj-lt"/>
              </a:defRPr>
            </a:lvl4pPr>
            <a:lvl5pPr marL="1828800" indent="0">
              <a:buFontTx/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Click to add subheading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A9F6825F-BFB9-F22F-A60D-40E8AA2D39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833" y="2085770"/>
            <a:ext cx="5872287" cy="3749543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6FA5A7BF-57BD-576D-8F95-D0B15B1BFA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833" y="581026"/>
            <a:ext cx="5872287" cy="504140"/>
          </a:xfrm>
          <a:prstGeom prst="rect">
            <a:avLst/>
          </a:prstGeom>
        </p:spPr>
        <p:txBody>
          <a:bodyPr anchor="t"/>
          <a:lstStyle>
            <a:lvl1pPr>
              <a:defRPr sz="3600" b="0" i="0">
                <a:latin typeface="+mj-lt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A9EF4577-A7A2-8F35-C9B7-CA254582B74E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>
          <a:xfrm>
            <a:off x="11328400" y="6238241"/>
            <a:ext cx="498473" cy="48665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r">
              <a:defRPr sz="900">
                <a:solidFill>
                  <a:schemeClr val="tx1"/>
                </a:solidFill>
                <a:latin typeface="+mj-lt"/>
              </a:defRPr>
            </a:lvl1pPr>
          </a:lstStyle>
          <a:p>
            <a:fld id="{981271FF-62B3-4343-A867-FE1CD717BD54}" type="slidenum">
              <a:rPr lang="en-US" altLang="en-US" smtClean="0"/>
              <a:pPr/>
              <a:t>‹#›</a:t>
            </a:fld>
            <a:endParaRPr lang="en-US" alt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F7EAA4-CDFD-512A-00DF-77F4B98EACC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98291" y="6278215"/>
            <a:ext cx="1130109" cy="334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123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JECT SHEET - 1 PRO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9BDAC86D-573A-06AB-4B0F-1CD0ACF99C4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217920" y="0"/>
            <a:ext cx="5974080" cy="2649781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noProof="0"/>
              <a:t>Click icon to add picture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C6019B8-C1E5-CB40-3FCE-5E50AC6701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25767" y="237898"/>
            <a:ext cx="4838700" cy="127000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FC9A8F1-DDFC-4D35-B901-A40D6B4DC753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553656" y="1259078"/>
            <a:ext cx="5198690" cy="6527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400">
                <a:latin typeface="+mj-lt"/>
              </a:defRPr>
            </a:lvl1pPr>
            <a:lvl2pPr marL="457200" indent="0">
              <a:buFontTx/>
              <a:buNone/>
              <a:defRPr>
                <a:latin typeface="+mj-lt"/>
              </a:defRPr>
            </a:lvl2pPr>
            <a:lvl3pPr marL="914400" indent="0">
              <a:buFontTx/>
              <a:buNone/>
              <a:defRPr>
                <a:latin typeface="+mj-lt"/>
              </a:defRPr>
            </a:lvl3pPr>
            <a:lvl4pPr marL="1371600" indent="0">
              <a:buFontTx/>
              <a:buNone/>
              <a:defRPr>
                <a:latin typeface="+mj-lt"/>
              </a:defRPr>
            </a:lvl4pPr>
            <a:lvl5pPr marL="1828800" indent="0">
              <a:buFontTx/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Click to add subheading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2E88EB9-35C4-7749-6636-41063CE63E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833" y="2085770"/>
            <a:ext cx="5201727" cy="3749543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E70AD87-41B6-F044-C2AA-E309980BAE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833" y="581026"/>
            <a:ext cx="5201727" cy="504140"/>
          </a:xfrm>
          <a:prstGeom prst="rect">
            <a:avLst/>
          </a:prstGeom>
        </p:spPr>
        <p:txBody>
          <a:bodyPr anchor="t"/>
          <a:lstStyle>
            <a:lvl1pPr>
              <a:defRPr sz="3600" b="0" i="0">
                <a:latin typeface="+mj-lt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73EBBD-8230-6024-4BEC-A806706C44B7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>
          <a:xfrm>
            <a:off x="11328400" y="6238241"/>
            <a:ext cx="498473" cy="48665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r">
              <a:defRPr sz="900">
                <a:solidFill>
                  <a:schemeClr val="tx1"/>
                </a:solidFill>
                <a:latin typeface="+mj-lt"/>
              </a:defRPr>
            </a:lvl1pPr>
          </a:lstStyle>
          <a:p>
            <a:fld id="{981271FF-62B3-4343-A867-FE1CD717BD54}" type="slidenum">
              <a:rPr lang="en-US" altLang="en-US" smtClean="0"/>
              <a:pPr/>
              <a:t>‹#›</a:t>
            </a:fld>
            <a:endParaRPr lang="en-US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2F30D7E-66E1-F3B7-C44F-5A64A74C0C3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98291" y="6278215"/>
            <a:ext cx="1130109" cy="334545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4DD948-72D3-2B5E-5B5E-526D453F0336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6217920" y="2743200"/>
            <a:ext cx="5974080" cy="4114800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742891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7119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593532A-8309-1554-C60D-82AC7EB3B23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DB3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8A656F6-F4CD-067A-223B-B159E1AA8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52469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4001B4D6-3513-43D9-DB5B-349FED3395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1550" y="1800225"/>
            <a:ext cx="5905500" cy="2873375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6600" b="0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INSERT DIVIDER SLIDE TITLE</a:t>
            </a:r>
          </a:p>
        </p:txBody>
      </p:sp>
    </p:spTree>
    <p:extLst>
      <p:ext uri="{BB962C8B-B14F-4D97-AF65-F5344CB8AC3E}">
        <p14:creationId xmlns:p14="http://schemas.microsoft.com/office/powerpoint/2010/main" val="960981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593532A-8309-1554-C60D-82AC7EB3B23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82B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0E1224F-0B44-2AE0-34C9-FB3F656C4F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1550" y="1800225"/>
            <a:ext cx="6303010" cy="2873375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6600" b="0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INSERT DIVIDER SLIDE TITLE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CCEA5DF-64B5-825B-9538-D505906A37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889889" y="1257300"/>
            <a:ext cx="8164449" cy="214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173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_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593532A-8309-1554-C60D-82AC7EB3B23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23F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314A367-6134-FBE2-2498-2C6DEF4E3A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1550" y="1800225"/>
            <a:ext cx="6201410" cy="2873375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6600" b="0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INSERT DIVIDER SLIDE TITLE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E03C9BC-CFCE-0FCB-73D4-C75C3275900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3200" y="3633152"/>
            <a:ext cx="2540000" cy="4852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553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_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593532A-8309-1554-C60D-82AC7EB3B23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943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314A367-6134-FBE2-2498-2C6DEF4E3A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1550" y="1800225"/>
            <a:ext cx="6201410" cy="2873375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6600" b="0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INSERT DIVIDER SLIDE TITLE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E0A8A9B-6352-9B0E-EF21-509DF12F44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401050" y="-3790950"/>
            <a:ext cx="7581900" cy="758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301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593532A-8309-1554-C60D-82AC7EB3B23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DB3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8A656F6-F4CD-067A-223B-B159E1AA8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52469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0CBB88E-AEA6-9B99-4CB7-443430FA006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14337" y="2908300"/>
            <a:ext cx="3517900" cy="1041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DE25B54-2B41-ED46-3666-6B146A215B2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140363" y="5070475"/>
            <a:ext cx="2902857" cy="127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DD15A7B-E214-CFCC-D6CE-6B8DA0E3C37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140363" y="4784725"/>
            <a:ext cx="1705429" cy="12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983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8">
            <a:extLst>
              <a:ext uri="{FF2B5EF4-FFF2-40B4-BE49-F238E27FC236}">
                <a16:creationId xmlns:a16="http://schemas.microsoft.com/office/drawing/2014/main" id="{6E95ADA4-393E-46B6-1F86-68824D7476C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2956674"/>
            <a:ext cx="12192000" cy="3901326"/>
          </a:xfrm>
          <a:prstGeom prst="rect">
            <a:avLst/>
          </a:prstGeo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EE6B2F0-5745-3306-5DD5-887E2900E9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7733" y="690696"/>
            <a:ext cx="6779068" cy="1144548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4800" b="0" i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Insert Title 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EB361104-61E6-3EF5-41C6-0F026638019E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37731" y="2010699"/>
            <a:ext cx="6779068" cy="4744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000">
                <a:latin typeface="+mj-lt"/>
              </a:defRPr>
            </a:lvl1pPr>
            <a:lvl2pPr marL="457200" indent="0">
              <a:buFontTx/>
              <a:buNone/>
              <a:defRPr>
                <a:latin typeface="+mj-lt"/>
              </a:defRPr>
            </a:lvl2pPr>
            <a:lvl3pPr marL="914400" indent="0">
              <a:buFontTx/>
              <a:buNone/>
              <a:defRPr>
                <a:latin typeface="+mj-lt"/>
              </a:defRPr>
            </a:lvl3pPr>
            <a:lvl4pPr marL="1371600" indent="0">
              <a:buFontTx/>
              <a:buNone/>
              <a:defRPr>
                <a:latin typeface="+mj-lt"/>
              </a:defRPr>
            </a:lvl4pPr>
            <a:lvl5pPr marL="1828800" indent="0">
              <a:buFontTx/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Click to add subhead and date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2BE737B-655A-3A5F-A458-67530CF47C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016671" y="1144286"/>
            <a:ext cx="1918358" cy="56788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E936F15-6221-ECFF-9C54-BA727E988DD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72730" y="2183748"/>
            <a:ext cx="3860800" cy="12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00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/ TO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78C3291F-4969-C3F4-B96C-DA24DD9115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430796" y="1740354"/>
            <a:ext cx="698484" cy="3749543"/>
          </a:xfrm>
          <a:prstGeom prst="rect">
            <a:avLst/>
          </a:prstGeom>
        </p:spPr>
        <p:txBody>
          <a:bodyPr/>
          <a:lstStyle>
            <a:lvl1pPr marL="0" indent="0">
              <a:buFont typeface="+mj-lt"/>
              <a:buNone/>
              <a:defRPr b="1">
                <a:latin typeface="+mj-lt"/>
              </a:defRPr>
            </a:lvl1pPr>
            <a:lvl2pPr marL="914400" indent="-457200">
              <a:buFont typeface="+mj-lt"/>
              <a:buAutoNum type="arabicPeriod"/>
              <a:defRPr>
                <a:latin typeface="+mj-lt"/>
              </a:defRPr>
            </a:lvl2pPr>
            <a:lvl3pPr marL="1371600" indent="-457200">
              <a:buFont typeface="+mj-lt"/>
              <a:buAutoNum type="arabicPeriod"/>
              <a:defRPr>
                <a:latin typeface="+mj-lt"/>
              </a:defRPr>
            </a:lvl3pPr>
            <a:lvl4pPr marL="1714500" indent="-342900">
              <a:buFont typeface="+mj-lt"/>
              <a:buAutoNum type="arabicPeriod"/>
              <a:defRPr>
                <a:latin typeface="+mj-lt"/>
              </a:defRPr>
            </a:lvl4pPr>
            <a:lvl5pPr marL="2171700" indent="-342900">
              <a:buFont typeface="+mj-lt"/>
              <a:buAutoNum type="arabicPeriod"/>
              <a:defRPr>
                <a:latin typeface="+mj-lt"/>
              </a:defRPr>
            </a:lvl5pPr>
          </a:lstStyle>
          <a:p>
            <a:pPr lvl="0"/>
            <a:r>
              <a:rPr lang="en-US"/>
              <a:t>1</a:t>
            </a:r>
          </a:p>
          <a:p>
            <a:pPr lvl="0"/>
            <a:r>
              <a:rPr lang="en-US"/>
              <a:t>2</a:t>
            </a:r>
          </a:p>
          <a:p>
            <a:pPr lvl="0"/>
            <a:r>
              <a:rPr lang="en-US"/>
              <a:t>3</a:t>
            </a:r>
          </a:p>
          <a:p>
            <a:pPr lvl="0"/>
            <a:r>
              <a:rPr lang="en-US"/>
              <a:t>4</a:t>
            </a:r>
          </a:p>
          <a:p>
            <a:pPr lvl="0"/>
            <a:r>
              <a:rPr lang="en-US"/>
              <a:t>10</a:t>
            </a:r>
          </a:p>
          <a:p>
            <a:pPr lvl="0"/>
            <a:endParaRPr lang="en-US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0C107300-817B-6DC4-F5C7-1E0F20FC7F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833" y="581025"/>
            <a:ext cx="5596359" cy="727075"/>
          </a:xfrm>
          <a:prstGeom prst="rect">
            <a:avLst/>
          </a:prstGeom>
        </p:spPr>
        <p:txBody>
          <a:bodyPr anchor="t"/>
          <a:lstStyle>
            <a:lvl1pPr>
              <a:defRPr sz="3600" b="0" i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TABLE OF CONTENTS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C644CEE-E220-ED7F-CEFB-2F2282D7D160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3129280" y="1740354"/>
            <a:ext cx="4469307" cy="374954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 b="0">
                <a:latin typeface="+mj-lt"/>
              </a:defRPr>
            </a:lvl1pPr>
            <a:lvl2pPr marL="914400" indent="-457200">
              <a:buFont typeface="+mj-lt"/>
              <a:buAutoNum type="arabicPeriod"/>
              <a:defRPr>
                <a:latin typeface="+mj-lt"/>
              </a:defRPr>
            </a:lvl2pPr>
            <a:lvl3pPr marL="1371600" indent="-457200">
              <a:buFont typeface="+mj-lt"/>
              <a:buAutoNum type="arabicPeriod"/>
              <a:defRPr>
                <a:latin typeface="+mj-lt"/>
              </a:defRPr>
            </a:lvl3pPr>
            <a:lvl4pPr marL="1714500" indent="-342900">
              <a:buFont typeface="+mj-lt"/>
              <a:buAutoNum type="arabicPeriod"/>
              <a:defRPr>
                <a:latin typeface="+mj-lt"/>
              </a:defRPr>
            </a:lvl4pPr>
            <a:lvl5pPr marL="2171700" indent="-342900">
              <a:buFont typeface="+mj-lt"/>
              <a:buAutoNum type="arabicPeriod"/>
              <a:defRPr>
                <a:latin typeface="+mj-lt"/>
              </a:defRPr>
            </a:lvl5pPr>
          </a:lstStyle>
          <a:p>
            <a:pPr lvl="0"/>
            <a:r>
              <a:rPr lang="en-US"/>
              <a:t>Add title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en-US"/>
              <a:t>Add title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en-US"/>
              <a:t>Add title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en-US"/>
              <a:t>Add title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en-US"/>
              <a:t>Add title</a:t>
            </a: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52EE5A52-74B2-673B-714B-AE6456C832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28400" y="6238241"/>
            <a:ext cx="498473" cy="48665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r">
              <a:defRPr sz="900">
                <a:solidFill>
                  <a:schemeClr val="tx1"/>
                </a:solidFill>
                <a:latin typeface="+mj-lt"/>
              </a:defRPr>
            </a:lvl1pPr>
          </a:lstStyle>
          <a:p>
            <a:fld id="{981271FF-62B3-4343-A867-FE1CD717BD54}" type="slidenum">
              <a:rPr lang="en-US" altLang="en-US" smtClean="0"/>
              <a:pPr/>
              <a:t>‹#›</a:t>
            </a:fld>
            <a:endParaRPr lang="en-US" alt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CD6C78E-50DD-FAC3-E023-7EA2893071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25767" y="237898"/>
            <a:ext cx="4838700" cy="127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503D0DA-65C5-8513-A1C4-CD8F241E567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98291" y="6278215"/>
            <a:ext cx="1130109" cy="334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786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/ TOC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2D7049B-44FA-2A05-7D9A-F7AC47EA95C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DB3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0C107300-817B-6DC4-F5C7-1E0F20FC7F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833" y="581025"/>
            <a:ext cx="5596359" cy="727075"/>
          </a:xfrm>
          <a:prstGeom prst="rect">
            <a:avLst/>
          </a:prstGeom>
        </p:spPr>
        <p:txBody>
          <a:bodyPr anchor="t"/>
          <a:lstStyle>
            <a:lvl1pPr>
              <a:defRPr sz="3600" b="0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TABLE OF CONTENTS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F21629-093F-9837-0FCC-5E532FA2581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25767" y="237898"/>
            <a:ext cx="4838700" cy="127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747C02-C824-91FD-0120-CF132E9990C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430796" y="1740354"/>
            <a:ext cx="698484" cy="3749543"/>
          </a:xfrm>
          <a:prstGeom prst="rect">
            <a:avLst/>
          </a:prstGeom>
        </p:spPr>
        <p:txBody>
          <a:bodyPr/>
          <a:lstStyle>
            <a:lvl1pPr marL="0" indent="0">
              <a:buFont typeface="+mj-lt"/>
              <a:buNone/>
              <a:defRPr b="1">
                <a:solidFill>
                  <a:schemeClr val="bg1"/>
                </a:solidFill>
                <a:latin typeface="+mj-lt"/>
              </a:defRPr>
            </a:lvl1pPr>
            <a:lvl2pPr marL="914400" indent="-457200">
              <a:buFont typeface="+mj-lt"/>
              <a:buAutoNum type="arabicPeriod"/>
              <a:defRPr>
                <a:latin typeface="+mj-lt"/>
              </a:defRPr>
            </a:lvl2pPr>
            <a:lvl3pPr marL="1371600" indent="-457200">
              <a:buFont typeface="+mj-lt"/>
              <a:buAutoNum type="arabicPeriod"/>
              <a:defRPr>
                <a:latin typeface="+mj-lt"/>
              </a:defRPr>
            </a:lvl3pPr>
            <a:lvl4pPr marL="1714500" indent="-342900">
              <a:buFont typeface="+mj-lt"/>
              <a:buAutoNum type="arabicPeriod"/>
              <a:defRPr>
                <a:latin typeface="+mj-lt"/>
              </a:defRPr>
            </a:lvl4pPr>
            <a:lvl5pPr marL="2171700" indent="-342900">
              <a:buFont typeface="+mj-lt"/>
              <a:buAutoNum type="arabicPeriod"/>
              <a:defRPr>
                <a:latin typeface="+mj-lt"/>
              </a:defRPr>
            </a:lvl5pPr>
          </a:lstStyle>
          <a:p>
            <a:pPr lvl="0"/>
            <a:r>
              <a:rPr lang="en-US"/>
              <a:t>1</a:t>
            </a:r>
          </a:p>
          <a:p>
            <a:pPr lvl="0"/>
            <a:r>
              <a:rPr lang="en-US"/>
              <a:t>2</a:t>
            </a:r>
          </a:p>
          <a:p>
            <a:pPr lvl="0"/>
            <a:r>
              <a:rPr lang="en-US"/>
              <a:t>3</a:t>
            </a:r>
          </a:p>
          <a:p>
            <a:pPr lvl="0"/>
            <a:r>
              <a:rPr lang="en-US"/>
              <a:t>4</a:t>
            </a:r>
          </a:p>
          <a:p>
            <a:pPr lvl="0"/>
            <a:r>
              <a:rPr lang="en-US"/>
              <a:t>5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3F95A26-680F-C21A-344A-C151D5D0B632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3129280" y="1740354"/>
            <a:ext cx="4469307" cy="374954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 b="0">
                <a:solidFill>
                  <a:schemeClr val="bg1"/>
                </a:solidFill>
                <a:latin typeface="+mj-lt"/>
              </a:defRPr>
            </a:lvl1pPr>
            <a:lvl2pPr marL="914400" indent="-457200">
              <a:buFont typeface="+mj-lt"/>
              <a:buAutoNum type="arabicPeriod"/>
              <a:defRPr>
                <a:latin typeface="+mj-lt"/>
              </a:defRPr>
            </a:lvl2pPr>
            <a:lvl3pPr marL="1371600" indent="-457200">
              <a:buFont typeface="+mj-lt"/>
              <a:buAutoNum type="arabicPeriod"/>
              <a:defRPr>
                <a:latin typeface="+mj-lt"/>
              </a:defRPr>
            </a:lvl3pPr>
            <a:lvl4pPr marL="1714500" indent="-342900">
              <a:buFont typeface="+mj-lt"/>
              <a:buAutoNum type="arabicPeriod"/>
              <a:defRPr>
                <a:latin typeface="+mj-lt"/>
              </a:defRPr>
            </a:lvl4pPr>
            <a:lvl5pPr marL="2171700" indent="-342900">
              <a:buFont typeface="+mj-lt"/>
              <a:buAutoNum type="arabicPeriod"/>
              <a:defRPr>
                <a:latin typeface="+mj-lt"/>
              </a:defRPr>
            </a:lvl5pPr>
          </a:lstStyle>
          <a:p>
            <a:pPr lvl="0"/>
            <a:r>
              <a:rPr lang="en-US"/>
              <a:t>Add title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en-US"/>
              <a:t>Add title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en-US"/>
              <a:t>Add title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en-US"/>
              <a:t>Add title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en-US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3288666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/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78C3291F-4969-C3F4-B96C-DA24DD9115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833" y="1259078"/>
            <a:ext cx="8259501" cy="3749543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DF8A033-4A6E-EDC4-DE84-41654DC5E2D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25767" y="237898"/>
            <a:ext cx="4838700" cy="127000"/>
          </a:xfrm>
          <a:prstGeom prst="rect">
            <a:avLst/>
          </a:prstGeom>
        </p:spPr>
      </p:pic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028A2E9C-C53D-45A8-0616-80AFDCB88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28400" y="6238241"/>
            <a:ext cx="498473" cy="48665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r">
              <a:defRPr sz="900">
                <a:solidFill>
                  <a:schemeClr val="tx1"/>
                </a:solidFill>
                <a:latin typeface="+mj-lt"/>
              </a:defRPr>
            </a:lvl1pPr>
          </a:lstStyle>
          <a:p>
            <a:fld id="{981271FF-62B3-4343-A867-FE1CD717BD54}" type="slidenum">
              <a:rPr lang="en-US" altLang="en-US" smtClean="0"/>
              <a:pPr/>
              <a:t>‹#›</a:t>
            </a:fld>
            <a:endParaRPr lang="en-US" alt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02720FC-89C8-0240-A299-DBAA86F88E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833" y="581026"/>
            <a:ext cx="8259501" cy="504140"/>
          </a:xfrm>
          <a:prstGeom prst="rect">
            <a:avLst/>
          </a:prstGeom>
        </p:spPr>
        <p:txBody>
          <a:bodyPr anchor="t"/>
          <a:lstStyle>
            <a:lvl1pPr>
              <a:defRPr sz="3600" b="0" i="0">
                <a:latin typeface="+mj-lt"/>
              </a:defRPr>
            </a:lvl1pPr>
          </a:lstStyle>
          <a:p>
            <a:r>
              <a:rPr lang="en-US"/>
              <a:t>TITLE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937B26-13EF-01C3-8B31-6223314C617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98291" y="6278215"/>
            <a:ext cx="1130109" cy="334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441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/ Sub Head /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44588C9-F0AA-0FF5-339E-A38C00080676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553656" y="1259078"/>
            <a:ext cx="8254678" cy="6527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400">
                <a:latin typeface="+mj-lt"/>
              </a:defRPr>
            </a:lvl1pPr>
            <a:lvl2pPr marL="457200" indent="0">
              <a:buFontTx/>
              <a:buNone/>
              <a:defRPr>
                <a:latin typeface="+mj-lt"/>
              </a:defRPr>
            </a:lvl2pPr>
            <a:lvl3pPr marL="914400" indent="0">
              <a:buFontTx/>
              <a:buNone/>
              <a:defRPr>
                <a:latin typeface="+mj-lt"/>
              </a:defRPr>
            </a:lvl3pPr>
            <a:lvl4pPr marL="1371600" indent="0">
              <a:buFontTx/>
              <a:buNone/>
              <a:defRPr>
                <a:latin typeface="+mj-lt"/>
              </a:defRPr>
            </a:lvl4pPr>
            <a:lvl5pPr marL="1828800" indent="0">
              <a:buFontTx/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Click to add subheading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B84F190-7599-5322-F093-C4DFD810A9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833" y="2085770"/>
            <a:ext cx="8259501" cy="3749543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7D7B8CBB-257A-98AD-8B5C-D44EC7CA2F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833" y="581026"/>
            <a:ext cx="8259501" cy="504140"/>
          </a:xfrm>
          <a:prstGeom prst="rect">
            <a:avLst/>
          </a:prstGeom>
        </p:spPr>
        <p:txBody>
          <a:bodyPr anchor="t"/>
          <a:lstStyle>
            <a:lvl1pPr>
              <a:defRPr sz="3600" b="0" i="0">
                <a:latin typeface="+mj-lt"/>
              </a:defRPr>
            </a:lvl1pPr>
          </a:lstStyle>
          <a:p>
            <a:r>
              <a:rPr lang="en-US"/>
              <a:t>TITLE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9EBA38C-E2F7-44AB-78DA-0ABDA1AB0DE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25767" y="237898"/>
            <a:ext cx="4838700" cy="127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85D2A4-1EB4-D060-CB0E-F93199E50F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28400" y="6238241"/>
            <a:ext cx="498473" cy="48665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r">
              <a:defRPr sz="900">
                <a:solidFill>
                  <a:schemeClr val="tx1"/>
                </a:solidFill>
                <a:latin typeface="+mj-lt"/>
              </a:defRPr>
            </a:lvl1pPr>
          </a:lstStyle>
          <a:p>
            <a:fld id="{981271FF-62B3-4343-A867-FE1CD717BD54}" type="slidenum">
              <a:rPr lang="en-US" altLang="en-US" smtClean="0"/>
              <a:pPr/>
              <a:t>‹#›</a:t>
            </a:fld>
            <a:endParaRPr lang="en-US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E4D9082-489C-DA1A-96F6-287EB49BA22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98291" y="6278215"/>
            <a:ext cx="1130109" cy="334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570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/ Bullet Text /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CA4A0C7-9F60-F507-2477-789D4242BF3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25767" y="237898"/>
            <a:ext cx="4838700" cy="127000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831BEEF-8A9B-1F11-AFEF-D1F8F3C291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833" y="1259078"/>
            <a:ext cx="5923087" cy="3749543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981703F-599B-752E-1797-BE9C7ED6368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833" y="581026"/>
            <a:ext cx="5923087" cy="504140"/>
          </a:xfrm>
          <a:prstGeom prst="rect">
            <a:avLst/>
          </a:prstGeom>
        </p:spPr>
        <p:txBody>
          <a:bodyPr anchor="t"/>
          <a:lstStyle>
            <a:lvl1pPr>
              <a:defRPr sz="3600" b="0" i="0">
                <a:latin typeface="+mj-lt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B9784CFE-1D42-1FB3-126A-1E1076218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28400" y="6238241"/>
            <a:ext cx="498473" cy="48665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r">
              <a:defRPr sz="900">
                <a:solidFill>
                  <a:schemeClr val="tx1"/>
                </a:solidFill>
                <a:latin typeface="+mj-lt"/>
              </a:defRPr>
            </a:lvl1pPr>
          </a:lstStyle>
          <a:p>
            <a:fld id="{981271FF-62B3-4343-A867-FE1CD717BD54}" type="slidenum">
              <a:rPr lang="en-US" altLang="en-US" smtClean="0"/>
              <a:pPr/>
              <a:t>‹#›</a:t>
            </a:fld>
            <a:endParaRPr lang="en-US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4042AFE-79D9-FF1B-B12D-F27A66603E8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98291" y="6278215"/>
            <a:ext cx="1130109" cy="334545"/>
          </a:xfrm>
          <a:prstGeom prst="rect">
            <a:avLst/>
          </a:prstGeom>
        </p:spPr>
      </p:pic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4D51678B-0830-E722-BD29-B53C0D13030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037387" y="0"/>
            <a:ext cx="5154613" cy="6858000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346047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/ Bullet Text / Image x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4D51678B-0830-E722-BD29-B53C0D13030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037387" y="0"/>
            <a:ext cx="5154613" cy="3428994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noProof="0"/>
              <a:t>Click icon to add picture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BB0B880-9812-E37D-D887-77E2CF90FC3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25767" y="237898"/>
            <a:ext cx="4838700" cy="127000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86F3787-BA90-C010-C31D-8013231FD9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833" y="1259078"/>
            <a:ext cx="6217727" cy="3749543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339634D-0941-D086-0989-A9518BD499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833" y="581026"/>
            <a:ext cx="6217727" cy="504140"/>
          </a:xfrm>
          <a:prstGeom prst="rect">
            <a:avLst/>
          </a:prstGeom>
        </p:spPr>
        <p:txBody>
          <a:bodyPr anchor="t"/>
          <a:lstStyle>
            <a:lvl1pPr>
              <a:defRPr sz="3600" b="0" i="0">
                <a:latin typeface="+mj-lt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F66454CD-3D04-A84C-A9C5-6FB25CE20F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28400" y="6238241"/>
            <a:ext cx="498473" cy="48665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r">
              <a:defRPr sz="900">
                <a:solidFill>
                  <a:schemeClr val="tx1"/>
                </a:solidFill>
                <a:latin typeface="+mj-lt"/>
              </a:defRPr>
            </a:lvl1pPr>
          </a:lstStyle>
          <a:p>
            <a:fld id="{981271FF-62B3-4343-A867-FE1CD717BD54}" type="slidenum">
              <a:rPr lang="en-US" altLang="en-US" smtClean="0"/>
              <a:pPr/>
              <a:t>‹#›</a:t>
            </a:fld>
            <a:endParaRPr lang="en-US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E80BFE6-5556-AAA4-6F94-ECCA6822DCD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98291" y="6278215"/>
            <a:ext cx="1130109" cy="334545"/>
          </a:xfrm>
          <a:prstGeom prst="rect">
            <a:avLst/>
          </a:prstGeom>
        </p:spPr>
      </p:pic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9C5DCBC2-252F-D6E0-C997-9EFDEF8913C7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037386" y="3533178"/>
            <a:ext cx="5154613" cy="3324822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684299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/ Bullet Text / Image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7DF473C-1D16-91BF-193B-083ACA3C1E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25767" y="237898"/>
            <a:ext cx="4838700" cy="127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8D6A8B-950D-1307-7239-348561DB7F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833" y="1259078"/>
            <a:ext cx="5994207" cy="3749543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520EEA4-B542-9B5A-FC2D-825141A65D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833" y="581026"/>
            <a:ext cx="5994207" cy="504140"/>
          </a:xfrm>
          <a:prstGeom prst="rect">
            <a:avLst/>
          </a:prstGeom>
        </p:spPr>
        <p:txBody>
          <a:bodyPr anchor="t"/>
          <a:lstStyle>
            <a:lvl1pPr>
              <a:defRPr sz="3600" b="0" i="0">
                <a:latin typeface="+mj-lt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12C19362-02D5-1C75-B8E6-9BF893E23D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28400" y="6238241"/>
            <a:ext cx="498473" cy="48665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r">
              <a:defRPr sz="900">
                <a:solidFill>
                  <a:schemeClr val="tx1"/>
                </a:solidFill>
                <a:latin typeface="+mj-lt"/>
              </a:defRPr>
            </a:lvl1pPr>
          </a:lstStyle>
          <a:p>
            <a:fld id="{981271FF-62B3-4343-A867-FE1CD717BD54}" type="slidenum">
              <a:rPr lang="en-US" altLang="en-US" smtClean="0"/>
              <a:pPr/>
              <a:t>‹#›</a:t>
            </a:fld>
            <a:endParaRPr lang="en-US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F97D1B7-AD80-109D-09C8-759822F68E4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98291" y="6278215"/>
            <a:ext cx="1130109" cy="334545"/>
          </a:xfrm>
          <a:prstGeom prst="rect">
            <a:avLst/>
          </a:prstGeom>
        </p:spPr>
      </p:pic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4D51678B-0830-E722-BD29-B53C0D13030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935787" y="1624606"/>
            <a:ext cx="5256213" cy="523339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118046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71605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6" r:id="rId2"/>
    <p:sldLayoutId id="2147483672" r:id="rId3"/>
    <p:sldLayoutId id="2147483673" r:id="rId4"/>
    <p:sldLayoutId id="2147483667" r:id="rId5"/>
    <p:sldLayoutId id="2147483662" r:id="rId6"/>
    <p:sldLayoutId id="2147483664" r:id="rId7"/>
    <p:sldLayoutId id="2147483665" r:id="rId8"/>
    <p:sldLayoutId id="2147483668" r:id="rId9"/>
    <p:sldLayoutId id="2147483650" r:id="rId10"/>
    <p:sldLayoutId id="2147483671" r:id="rId11"/>
    <p:sldLayoutId id="2147483649" r:id="rId12"/>
    <p:sldLayoutId id="2147483676" r:id="rId13"/>
    <p:sldLayoutId id="2147483674" r:id="rId14"/>
    <p:sldLayoutId id="2147483660" r:id="rId15"/>
    <p:sldLayoutId id="2147483651" r:id="rId16"/>
    <p:sldLayoutId id="2147483661" r:id="rId17"/>
    <p:sldLayoutId id="2147483675" r:id="rId18"/>
    <p:sldLayoutId id="2147483677" r:id="rId1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6A359C9-1145-B11F-6867-B4971841E7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258" y="690629"/>
            <a:ext cx="3467100" cy="1704975"/>
          </a:xfrm>
        </p:spPr>
        <p:txBody>
          <a:bodyPr/>
          <a:lstStyle/>
          <a:p>
            <a:r>
              <a:rPr lang="en-US"/>
              <a:t>Measure BB Bond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A254DA-45EC-C884-FFC9-AFCD8F34FE67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21st Century Classroom Improvements</a:t>
            </a:r>
          </a:p>
          <a:p>
            <a:r>
              <a:rPr lang="en-US" dirty="0"/>
              <a:t>August 22, 2024</a:t>
            </a:r>
          </a:p>
        </p:txBody>
      </p:sp>
      <p:pic>
        <p:nvPicPr>
          <p:cNvPr id="2" name="Picture Placeholder 5" descr="A blue sign sitting in the grass&#10;&#10;Description automatically generated">
            <a:extLst>
              <a:ext uri="{FF2B5EF4-FFF2-40B4-BE49-F238E27FC236}">
                <a16:creationId xmlns:a16="http://schemas.microsoft.com/office/drawing/2014/main" id="{1E9A2CF0-F337-DB92-63FE-FB23EE941E2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9680" r="9680"/>
          <a:stretch>
            <a:fillRect/>
          </a:stretch>
        </p:blipFill>
        <p:spPr>
          <a:xfrm>
            <a:off x="4735513" y="0"/>
            <a:ext cx="7456487" cy="6858000"/>
          </a:xfrm>
          <a:prstGeom prst="rect">
            <a:avLst/>
          </a:prstGeom>
          <a:solidFill>
            <a:srgbClr val="00125E"/>
          </a:solidFill>
          <a:ln cap="flat">
            <a:noFill/>
          </a:ln>
        </p:spPr>
      </p:pic>
      <p:pic>
        <p:nvPicPr>
          <p:cNvPr id="6" name="Picture 2" descr="Image result for hacienda la puente usd&quot;">
            <a:extLst>
              <a:ext uri="{FF2B5EF4-FFF2-40B4-BE49-F238E27FC236}">
                <a16:creationId xmlns:a16="http://schemas.microsoft.com/office/drawing/2014/main" id="{2EE8C4A6-23C3-812D-9938-1B7E1086028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41218" y="3368945"/>
            <a:ext cx="1530065" cy="1136178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224743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215C7E-9A88-3FB6-2018-5A373D964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271FF-62B3-4343-A867-FE1CD717BD54}" type="slidenum">
              <a:rPr lang="en-US" altLang="en-US" smtClean="0"/>
              <a:pPr/>
              <a:t>10</a:t>
            </a:fld>
            <a:endParaRPr lang="en-US" altLang="en-US"/>
          </a:p>
        </p:txBody>
      </p:sp>
      <p:sp>
        <p:nvSpPr>
          <p:cNvPr id="15" name="Picture Placeholder 5">
            <a:extLst>
              <a:ext uri="{FF2B5EF4-FFF2-40B4-BE49-F238E27FC236}">
                <a16:creationId xmlns:a16="http://schemas.microsoft.com/office/drawing/2014/main" id="{D055E596-08AF-926D-0B5E-FC4C9EC5B659}"/>
              </a:ext>
            </a:extLst>
          </p:cNvPr>
          <p:cNvSpPr txBox="1">
            <a:spLocks/>
          </p:cNvSpPr>
          <p:nvPr/>
        </p:nvSpPr>
        <p:spPr>
          <a:xfrm>
            <a:off x="556769" y="1294803"/>
            <a:ext cx="5872606" cy="4353522"/>
          </a:xfrm>
          <a:prstGeom prst="rect">
            <a:avLst/>
          </a:prstGeom>
        </p:spPr>
        <p:txBody>
          <a:bodyPr vert="horz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dirty="0"/>
              <a:t>Wilson HS Phase 2 </a:t>
            </a:r>
          </a:p>
          <a:p>
            <a:pPr marL="0" indent="0">
              <a:buNone/>
            </a:pPr>
            <a:r>
              <a:rPr lang="en-US" sz="3200" dirty="0"/>
              <a:t>Classroom B-7 Before </a:t>
            </a:r>
          </a:p>
          <a:p>
            <a:pPr marL="0" indent="0">
              <a:buNone/>
            </a:pPr>
            <a:r>
              <a:rPr lang="en-US" sz="3200" dirty="0"/>
              <a:t>and After</a:t>
            </a:r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1A580D47-FA5C-952A-8974-4B4CEF9C4C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275" y="581025"/>
            <a:ext cx="6216650" cy="504825"/>
          </a:xfrm>
        </p:spPr>
        <p:txBody>
          <a:bodyPr/>
          <a:lstStyle/>
          <a:p>
            <a:r>
              <a:rPr lang="en-US" dirty="0"/>
              <a:t>REFRESH GROUP 2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6D51F7E-C9D2-9313-B4F2-283AF28EEF1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28" r="1428"/>
          <a:stretch/>
        </p:blipFill>
        <p:spPr>
          <a:xfrm flipH="1">
            <a:off x="365127" y="3324370"/>
            <a:ext cx="4446877" cy="3035529"/>
          </a:xfrm>
          <a:prstGeom prst="rect">
            <a:avLst/>
          </a:prstGeom>
          <a:effectLst>
            <a:glow rad="101600">
              <a:schemeClr val="bg2">
                <a:lumMod val="75000"/>
              </a:schemeClr>
            </a:glo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18E6CFC-9BCC-45FE-C19C-6799BF0EB0F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492" b="4492"/>
          <a:stretch/>
        </p:blipFill>
        <p:spPr>
          <a:xfrm flipH="1">
            <a:off x="5131295" y="848628"/>
            <a:ext cx="6533966" cy="4460218"/>
          </a:xfrm>
          <a:prstGeom prst="rect">
            <a:avLst/>
          </a:prstGeom>
          <a:effectLst>
            <a:glow rad="101600">
              <a:schemeClr val="bg2">
                <a:lumMod val="75000"/>
              </a:schemeClr>
            </a:glo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0F53945-C842-4A75-7F79-48D8A3855506}"/>
              </a:ext>
            </a:extLst>
          </p:cNvPr>
          <p:cNvSpPr txBox="1"/>
          <p:nvPr/>
        </p:nvSpPr>
        <p:spPr>
          <a:xfrm>
            <a:off x="3080668" y="5165301"/>
            <a:ext cx="17385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Before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EFE6843-8048-8F40-7D1A-E944B6433E9A}"/>
              </a:ext>
            </a:extLst>
          </p:cNvPr>
          <p:cNvSpPr txBox="1"/>
          <p:nvPr/>
        </p:nvSpPr>
        <p:spPr>
          <a:xfrm>
            <a:off x="10259312" y="4518970"/>
            <a:ext cx="129386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After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8145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215C7E-9A88-3FB6-2018-5A373D964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271FF-62B3-4343-A867-FE1CD717BD54}" type="slidenum">
              <a:rPr lang="en-US" altLang="en-US" smtClean="0"/>
              <a:pPr/>
              <a:t>11</a:t>
            </a:fld>
            <a:endParaRPr lang="en-US" altLang="en-US"/>
          </a:p>
        </p:txBody>
      </p:sp>
      <p:sp>
        <p:nvSpPr>
          <p:cNvPr id="15" name="Picture Placeholder 5">
            <a:extLst>
              <a:ext uri="{FF2B5EF4-FFF2-40B4-BE49-F238E27FC236}">
                <a16:creationId xmlns:a16="http://schemas.microsoft.com/office/drawing/2014/main" id="{D055E596-08AF-926D-0B5E-FC4C9EC5B659}"/>
              </a:ext>
            </a:extLst>
          </p:cNvPr>
          <p:cNvSpPr txBox="1">
            <a:spLocks/>
          </p:cNvSpPr>
          <p:nvPr/>
        </p:nvSpPr>
        <p:spPr>
          <a:xfrm>
            <a:off x="556769" y="1294803"/>
            <a:ext cx="5872606" cy="4353522"/>
          </a:xfrm>
          <a:prstGeom prst="rect">
            <a:avLst/>
          </a:prstGeom>
        </p:spPr>
        <p:txBody>
          <a:bodyPr vert="horz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1A580D47-FA5C-952A-8974-4B4CEF9C4C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275" y="581025"/>
            <a:ext cx="6216650" cy="504825"/>
          </a:xfrm>
        </p:spPr>
        <p:txBody>
          <a:bodyPr/>
          <a:lstStyle/>
          <a:p>
            <a:r>
              <a:rPr lang="en-US" dirty="0"/>
              <a:t>REFRESH GROUP 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1E66743-9F07-1A64-A2A0-031877B346C9}"/>
              </a:ext>
            </a:extLst>
          </p:cNvPr>
          <p:cNvSpPr txBox="1"/>
          <p:nvPr/>
        </p:nvSpPr>
        <p:spPr>
          <a:xfrm>
            <a:off x="648254" y="1237980"/>
            <a:ext cx="65925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Los Altos HS Phase 2 Classroom M-1.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39C16BB-8E5A-17E4-6479-722E31A61D7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84249" y="1822755"/>
            <a:ext cx="6301342" cy="472600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5B83222-3738-2EC6-4C3A-45D39C14BBD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021586" y="717884"/>
            <a:ext cx="5082093" cy="3811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999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DB04B3F6-F099-544B-6631-94856C0FCA99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/>
          <a:srcRect t="3034" b="3034"/>
          <a:stretch/>
        </p:blipFill>
        <p:spPr>
          <a:xfrm flipH="1">
            <a:off x="6520860" y="581025"/>
            <a:ext cx="5056776" cy="3562468"/>
          </a:xfrm>
          <a:prstGeom prst="rect">
            <a:avLst/>
          </a:prstGeom>
          <a:effectLst>
            <a:glow rad="101600">
              <a:schemeClr val="bg2">
                <a:lumMod val="75000"/>
              </a:schemeClr>
            </a:glow>
          </a:effec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215C7E-9A88-3FB6-2018-5A373D964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271FF-62B3-4343-A867-FE1CD717BD54}" type="slidenum">
              <a:rPr lang="en-US" altLang="en-US" smtClean="0"/>
              <a:pPr/>
              <a:t>12</a:t>
            </a:fld>
            <a:endParaRPr lang="en-US" altLang="en-US"/>
          </a:p>
        </p:txBody>
      </p:sp>
      <p:sp>
        <p:nvSpPr>
          <p:cNvPr id="15" name="Picture Placeholder 5">
            <a:extLst>
              <a:ext uri="{FF2B5EF4-FFF2-40B4-BE49-F238E27FC236}">
                <a16:creationId xmlns:a16="http://schemas.microsoft.com/office/drawing/2014/main" id="{D055E596-08AF-926D-0B5E-FC4C9EC5B659}"/>
              </a:ext>
            </a:extLst>
          </p:cNvPr>
          <p:cNvSpPr txBox="1">
            <a:spLocks/>
          </p:cNvSpPr>
          <p:nvPr/>
        </p:nvSpPr>
        <p:spPr>
          <a:xfrm>
            <a:off x="556769" y="1294803"/>
            <a:ext cx="5872606" cy="4353522"/>
          </a:xfrm>
          <a:prstGeom prst="rect">
            <a:avLst/>
          </a:prstGeom>
        </p:spPr>
        <p:txBody>
          <a:bodyPr vert="horz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1A580D47-FA5C-952A-8974-4B4CEF9C4C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275" y="581025"/>
            <a:ext cx="6216650" cy="504825"/>
          </a:xfrm>
        </p:spPr>
        <p:txBody>
          <a:bodyPr/>
          <a:lstStyle/>
          <a:p>
            <a:r>
              <a:rPr lang="en-US" dirty="0"/>
              <a:t>REFRESH GROUP 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1E66743-9F07-1A64-A2A0-031877B346C9}"/>
              </a:ext>
            </a:extLst>
          </p:cNvPr>
          <p:cNvSpPr txBox="1"/>
          <p:nvPr/>
        </p:nvSpPr>
        <p:spPr>
          <a:xfrm>
            <a:off x="648254" y="1082962"/>
            <a:ext cx="51554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Stimson Learning Center</a:t>
            </a:r>
          </a:p>
          <a:p>
            <a:r>
              <a:rPr lang="en-US" sz="3200" dirty="0"/>
              <a:t>Classroom Before and After</a:t>
            </a:r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CC148726-1F21-CB51-DFE3-6E8289982048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3"/>
          <a:srcRect t="6999" b="6999"/>
          <a:stretch/>
        </p:blipFill>
        <p:spPr>
          <a:xfrm>
            <a:off x="365127" y="2360911"/>
            <a:ext cx="7077664" cy="4215458"/>
          </a:xfrm>
          <a:prstGeom prst="rect">
            <a:avLst/>
          </a:prstGeom>
          <a:effectLst>
            <a:glow rad="101600">
              <a:schemeClr val="bg2">
                <a:lumMod val="75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227632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E91EE7A3-0C86-0225-5EF8-42AEFA8DA6F3}"/>
              </a:ext>
            </a:extLst>
          </p:cNvPr>
          <p:cNvGrpSpPr/>
          <p:nvPr/>
        </p:nvGrpSpPr>
        <p:grpSpPr>
          <a:xfrm>
            <a:off x="3637727" y="318999"/>
            <a:ext cx="5562596" cy="5819482"/>
            <a:chOff x="3637727" y="318999"/>
            <a:chExt cx="5562596" cy="5819482"/>
          </a:xfrm>
        </p:grpSpPr>
        <p:pic>
          <p:nvPicPr>
            <p:cNvPr id="4" name="Picture 8" descr="A picture containing window, drawing&#10;&#10;Description automatically generated">
              <a:extLst>
                <a:ext uri="{FF2B5EF4-FFF2-40B4-BE49-F238E27FC236}">
                  <a16:creationId xmlns:a16="http://schemas.microsoft.com/office/drawing/2014/main" id="{71795E8C-678B-67BD-931A-F4F67B9AC75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637727" y="318999"/>
              <a:ext cx="5562596" cy="5562596"/>
            </a:xfrm>
            <a:prstGeom prst="rect">
              <a:avLst/>
            </a:prstGeom>
            <a:noFill/>
            <a:ln cap="flat">
              <a:noFill/>
            </a:ln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6913E48-0ABF-4B9E-7E65-7BB43ED080C1}"/>
                </a:ext>
              </a:extLst>
            </p:cNvPr>
            <p:cNvSpPr txBox="1"/>
            <p:nvPr/>
          </p:nvSpPr>
          <p:spPr>
            <a:xfrm>
              <a:off x="4859935" y="5369040"/>
              <a:ext cx="311818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solidFill>
                    <a:schemeClr val="bg1"/>
                  </a:solidFill>
                </a:rPr>
                <a:t>QUESTIONS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03947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Diamond 62">
            <a:extLst>
              <a:ext uri="{FF2B5EF4-FFF2-40B4-BE49-F238E27FC236}">
                <a16:creationId xmlns:a16="http://schemas.microsoft.com/office/drawing/2014/main" id="{6A897573-BD14-AC6A-BF51-0433FF60066C}"/>
              </a:ext>
            </a:extLst>
          </p:cNvPr>
          <p:cNvSpPr/>
          <p:nvPr/>
        </p:nvSpPr>
        <p:spPr>
          <a:xfrm>
            <a:off x="2334437" y="5043482"/>
            <a:ext cx="319596" cy="349755"/>
          </a:xfrm>
          <a:prstGeom prst="diamond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>
                    <a:lumMod val="85000"/>
                  </a:schemeClr>
                </a:solidFill>
              </a:ln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60" name="Diamond 59">
            <a:extLst>
              <a:ext uri="{FF2B5EF4-FFF2-40B4-BE49-F238E27FC236}">
                <a16:creationId xmlns:a16="http://schemas.microsoft.com/office/drawing/2014/main" id="{4ADF3023-D1BC-8003-4444-EEA75DA773FF}"/>
              </a:ext>
            </a:extLst>
          </p:cNvPr>
          <p:cNvSpPr/>
          <p:nvPr/>
        </p:nvSpPr>
        <p:spPr>
          <a:xfrm>
            <a:off x="2353424" y="4899540"/>
            <a:ext cx="319596" cy="349755"/>
          </a:xfrm>
          <a:prstGeom prst="diamond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>
                    <a:lumMod val="85000"/>
                  </a:schemeClr>
                </a:solidFill>
              </a:ln>
              <a:solidFill>
                <a:schemeClr val="bg1">
                  <a:lumMod val="75000"/>
                </a:schemeClr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F2E3EE6-E0B2-8D5C-F339-0518F4F10C88}"/>
              </a:ext>
            </a:extLst>
          </p:cNvPr>
          <p:cNvGrpSpPr/>
          <p:nvPr/>
        </p:nvGrpSpPr>
        <p:grpSpPr>
          <a:xfrm>
            <a:off x="196467" y="1464763"/>
            <a:ext cx="6129011" cy="5329988"/>
            <a:chOff x="57624" y="1238596"/>
            <a:chExt cx="5853874" cy="524680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6102271-C933-CA51-A3CF-C0C42FB2D94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7624" y="1238596"/>
              <a:ext cx="5853874" cy="5246806"/>
            </a:xfrm>
            <a:prstGeom prst="rect">
              <a:avLst/>
            </a:prstGeom>
            <a:solidFill>
              <a:srgbClr val="7030A0">
                <a:alpha val="56000"/>
              </a:srgbClr>
            </a:solidFill>
            <a:ln w="38100"/>
          </p:spPr>
        </p:pic>
        <p:sp>
          <p:nvSpPr>
            <p:cNvPr id="7" name="Oval 5">
              <a:extLst>
                <a:ext uri="{FF2B5EF4-FFF2-40B4-BE49-F238E27FC236}">
                  <a16:creationId xmlns:a16="http://schemas.microsoft.com/office/drawing/2014/main" id="{25EE1632-1BA6-02C0-FE45-D2CB73114A6F}"/>
                </a:ext>
              </a:extLst>
            </p:cNvPr>
            <p:cNvSpPr/>
            <p:nvPr/>
          </p:nvSpPr>
          <p:spPr>
            <a:xfrm>
              <a:off x="3984168" y="2519417"/>
              <a:ext cx="559868" cy="530123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7030A0">
                <a:alpha val="56000"/>
              </a:srgbClr>
            </a:solidFill>
            <a:ln w="381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lt1"/>
                </a:solidFill>
              </a:endParaRPr>
            </a:p>
          </p:txBody>
        </p:sp>
        <p:sp>
          <p:nvSpPr>
            <p:cNvPr id="8" name="Oval 5">
              <a:extLst>
                <a:ext uri="{FF2B5EF4-FFF2-40B4-BE49-F238E27FC236}">
                  <a16:creationId xmlns:a16="http://schemas.microsoft.com/office/drawing/2014/main" id="{B6B7EDC3-3946-6F86-ACD7-87D8336BBFB5}"/>
                </a:ext>
              </a:extLst>
            </p:cNvPr>
            <p:cNvSpPr/>
            <p:nvPr/>
          </p:nvSpPr>
          <p:spPr>
            <a:xfrm>
              <a:off x="3515687" y="4493107"/>
              <a:ext cx="559868" cy="530123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7030A0">
                <a:alpha val="56000"/>
              </a:srgbClr>
            </a:solidFill>
            <a:ln w="381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5">
              <a:extLst>
                <a:ext uri="{FF2B5EF4-FFF2-40B4-BE49-F238E27FC236}">
                  <a16:creationId xmlns:a16="http://schemas.microsoft.com/office/drawing/2014/main" id="{D294B0D2-6512-0D71-691E-0A0D4FCF1F02}"/>
                </a:ext>
              </a:extLst>
            </p:cNvPr>
            <p:cNvSpPr/>
            <p:nvPr/>
          </p:nvSpPr>
          <p:spPr>
            <a:xfrm>
              <a:off x="810722" y="3620895"/>
              <a:ext cx="559868" cy="530123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C61225">
                <a:alpha val="44000"/>
              </a:srgbClr>
            </a:solidFill>
            <a:ln w="38103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60952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2399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DDAB27A9-8974-AEAB-1EC7-0827E0425580}"/>
                </a:ext>
              </a:extLst>
            </p:cNvPr>
            <p:cNvSpPr/>
            <p:nvPr/>
          </p:nvSpPr>
          <p:spPr>
            <a:xfrm>
              <a:off x="3013544" y="2119023"/>
              <a:ext cx="274320" cy="230587"/>
            </a:xfrm>
            <a:custGeom>
              <a:avLst/>
              <a:gdLst>
                <a:gd name="connsiteX0" fmla="*/ 83489 w 274320"/>
                <a:gd name="connsiteY0" fmla="*/ 0 h 230587"/>
                <a:gd name="connsiteX1" fmla="*/ 206734 w 274320"/>
                <a:gd name="connsiteY1" fmla="*/ 7951 h 230587"/>
                <a:gd name="connsiteX2" fmla="*/ 274320 w 274320"/>
                <a:gd name="connsiteY2" fmla="*/ 194807 h 230587"/>
                <a:gd name="connsiteX3" fmla="*/ 226613 w 274320"/>
                <a:gd name="connsiteY3" fmla="*/ 230587 h 230587"/>
                <a:gd name="connsiteX4" fmla="*/ 55659 w 274320"/>
                <a:gd name="connsiteY4" fmla="*/ 210709 h 230587"/>
                <a:gd name="connsiteX5" fmla="*/ 0 w 274320"/>
                <a:gd name="connsiteY5" fmla="*/ 159026 h 230587"/>
                <a:gd name="connsiteX6" fmla="*/ 83489 w 274320"/>
                <a:gd name="connsiteY6" fmla="*/ 0 h 230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4320" h="230587">
                  <a:moveTo>
                    <a:pt x="83489" y="0"/>
                  </a:moveTo>
                  <a:lnTo>
                    <a:pt x="206734" y="7951"/>
                  </a:lnTo>
                  <a:lnTo>
                    <a:pt x="274320" y="194807"/>
                  </a:lnTo>
                  <a:lnTo>
                    <a:pt x="226613" y="230587"/>
                  </a:lnTo>
                  <a:lnTo>
                    <a:pt x="55659" y="210709"/>
                  </a:lnTo>
                  <a:lnTo>
                    <a:pt x="0" y="159026"/>
                  </a:lnTo>
                  <a:lnTo>
                    <a:pt x="83489" y="0"/>
                  </a:lnTo>
                  <a:close/>
                </a:path>
              </a:pathLst>
            </a:custGeom>
            <a:solidFill>
              <a:srgbClr val="FFFDC5"/>
            </a:solidFill>
            <a:ln>
              <a:solidFill>
                <a:srgbClr val="FFFDC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5">
              <a:extLst>
                <a:ext uri="{FF2B5EF4-FFF2-40B4-BE49-F238E27FC236}">
                  <a16:creationId xmlns:a16="http://schemas.microsoft.com/office/drawing/2014/main" id="{9A99E3A2-8BE9-7144-C313-941806739565}"/>
                </a:ext>
              </a:extLst>
            </p:cNvPr>
            <p:cNvSpPr/>
            <p:nvPr/>
          </p:nvSpPr>
          <p:spPr>
            <a:xfrm>
              <a:off x="1743307" y="5370165"/>
              <a:ext cx="559868" cy="530123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C61225">
                <a:alpha val="44000"/>
              </a:srgbClr>
            </a:solidFill>
            <a:ln w="38103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60952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2399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16" name="Oval 5">
              <a:extLst>
                <a:ext uri="{FF2B5EF4-FFF2-40B4-BE49-F238E27FC236}">
                  <a16:creationId xmlns:a16="http://schemas.microsoft.com/office/drawing/2014/main" id="{D546794A-9F53-C6FB-20AF-760E6BA7ADAC}"/>
                </a:ext>
              </a:extLst>
            </p:cNvPr>
            <p:cNvSpPr/>
            <p:nvPr/>
          </p:nvSpPr>
          <p:spPr>
            <a:xfrm>
              <a:off x="3070270" y="2663603"/>
              <a:ext cx="559868" cy="530123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7030A0">
                <a:alpha val="56000"/>
              </a:srgbClr>
            </a:solidFill>
            <a:ln w="381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C263A830-5FD9-463F-11CD-4E06B2E3223C}"/>
                </a:ext>
              </a:extLst>
            </p:cNvPr>
            <p:cNvSpPr/>
            <p:nvPr/>
          </p:nvSpPr>
          <p:spPr>
            <a:xfrm>
              <a:off x="2552007" y="1521229"/>
              <a:ext cx="540328" cy="295102"/>
            </a:xfrm>
            <a:custGeom>
              <a:avLst/>
              <a:gdLst>
                <a:gd name="connsiteX0" fmla="*/ 0 w 540328"/>
                <a:gd name="connsiteY0" fmla="*/ 54033 h 295102"/>
                <a:gd name="connsiteX1" fmla="*/ 33251 w 540328"/>
                <a:gd name="connsiteY1" fmla="*/ 16626 h 295102"/>
                <a:gd name="connsiteX2" fmla="*/ 502920 w 540328"/>
                <a:gd name="connsiteY2" fmla="*/ 0 h 295102"/>
                <a:gd name="connsiteX3" fmla="*/ 540328 w 540328"/>
                <a:gd name="connsiteY3" fmla="*/ 74815 h 295102"/>
                <a:gd name="connsiteX4" fmla="*/ 399011 w 540328"/>
                <a:gd name="connsiteY4" fmla="*/ 157942 h 295102"/>
                <a:gd name="connsiteX5" fmla="*/ 266008 w 540328"/>
                <a:gd name="connsiteY5" fmla="*/ 295102 h 295102"/>
                <a:gd name="connsiteX6" fmla="*/ 116378 w 540328"/>
                <a:gd name="connsiteY6" fmla="*/ 195349 h 295102"/>
                <a:gd name="connsiteX7" fmla="*/ 12469 w 540328"/>
                <a:gd name="connsiteY7" fmla="*/ 103909 h 295102"/>
                <a:gd name="connsiteX8" fmla="*/ 0 w 540328"/>
                <a:gd name="connsiteY8" fmla="*/ 54033 h 295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40328" h="295102">
                  <a:moveTo>
                    <a:pt x="0" y="54033"/>
                  </a:moveTo>
                  <a:lnTo>
                    <a:pt x="33251" y="16626"/>
                  </a:lnTo>
                  <a:lnTo>
                    <a:pt x="502920" y="0"/>
                  </a:lnTo>
                  <a:lnTo>
                    <a:pt x="540328" y="74815"/>
                  </a:lnTo>
                  <a:lnTo>
                    <a:pt x="399011" y="157942"/>
                  </a:lnTo>
                  <a:lnTo>
                    <a:pt x="266008" y="295102"/>
                  </a:lnTo>
                  <a:lnTo>
                    <a:pt x="116378" y="195349"/>
                  </a:lnTo>
                  <a:lnTo>
                    <a:pt x="12469" y="103909"/>
                  </a:lnTo>
                  <a:lnTo>
                    <a:pt x="0" y="54033"/>
                  </a:lnTo>
                  <a:close/>
                </a:path>
              </a:pathLst>
            </a:custGeom>
            <a:solidFill>
              <a:srgbClr val="FFFDC5"/>
            </a:solidFill>
            <a:ln>
              <a:solidFill>
                <a:srgbClr val="FFFDC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5">
              <a:extLst>
                <a:ext uri="{FF2B5EF4-FFF2-40B4-BE49-F238E27FC236}">
                  <a16:creationId xmlns:a16="http://schemas.microsoft.com/office/drawing/2014/main" id="{6ACD081E-A0D1-8693-97ED-F24635EBD149}"/>
                </a:ext>
              </a:extLst>
            </p:cNvPr>
            <p:cNvSpPr/>
            <p:nvPr/>
          </p:nvSpPr>
          <p:spPr>
            <a:xfrm>
              <a:off x="2235640" y="1517675"/>
              <a:ext cx="559868" cy="530123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C61225">
                <a:alpha val="44000"/>
              </a:srgbClr>
            </a:solidFill>
            <a:ln w="38103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60952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2399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19" name="Oval 5">
              <a:extLst>
                <a:ext uri="{FF2B5EF4-FFF2-40B4-BE49-F238E27FC236}">
                  <a16:creationId xmlns:a16="http://schemas.microsoft.com/office/drawing/2014/main" id="{4F85CD2D-813E-6BA5-53F6-8F59F2ECB8B0}"/>
                </a:ext>
              </a:extLst>
            </p:cNvPr>
            <p:cNvSpPr/>
            <p:nvPr/>
          </p:nvSpPr>
          <p:spPr>
            <a:xfrm>
              <a:off x="3756458" y="1277673"/>
              <a:ext cx="559868" cy="530123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C61225">
                <a:alpha val="44000"/>
              </a:srgbClr>
            </a:solidFill>
            <a:ln w="38103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60952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2399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20" name="Oval 5">
              <a:extLst>
                <a:ext uri="{FF2B5EF4-FFF2-40B4-BE49-F238E27FC236}">
                  <a16:creationId xmlns:a16="http://schemas.microsoft.com/office/drawing/2014/main" id="{3A1991AA-8FF7-46A1-F22A-7B661A2B8C24}"/>
                </a:ext>
              </a:extLst>
            </p:cNvPr>
            <p:cNvSpPr/>
            <p:nvPr/>
          </p:nvSpPr>
          <p:spPr>
            <a:xfrm>
              <a:off x="3014428" y="1482392"/>
              <a:ext cx="559868" cy="530123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C61225">
                <a:alpha val="44000"/>
              </a:srgbClr>
            </a:solidFill>
            <a:ln w="38103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60952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2399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FDE412AD-CA0E-EA8B-0BE9-34806AFF7ABE}"/>
                </a:ext>
              </a:extLst>
            </p:cNvPr>
            <p:cNvSpPr/>
            <p:nvPr/>
          </p:nvSpPr>
          <p:spPr>
            <a:xfrm>
              <a:off x="3096491" y="2098964"/>
              <a:ext cx="253538" cy="220287"/>
            </a:xfrm>
            <a:custGeom>
              <a:avLst/>
              <a:gdLst>
                <a:gd name="connsiteX0" fmla="*/ 0 w 253538"/>
                <a:gd name="connsiteY0" fmla="*/ 157941 h 220287"/>
                <a:gd name="connsiteX1" fmla="*/ 62345 w 253538"/>
                <a:gd name="connsiteY1" fmla="*/ 16625 h 220287"/>
                <a:gd name="connsiteX2" fmla="*/ 157942 w 253538"/>
                <a:gd name="connsiteY2" fmla="*/ 0 h 220287"/>
                <a:gd name="connsiteX3" fmla="*/ 253538 w 253538"/>
                <a:gd name="connsiteY3" fmla="*/ 203661 h 220287"/>
                <a:gd name="connsiteX4" fmla="*/ 124691 w 253538"/>
                <a:gd name="connsiteY4" fmla="*/ 220287 h 220287"/>
                <a:gd name="connsiteX5" fmla="*/ 0 w 253538"/>
                <a:gd name="connsiteY5" fmla="*/ 157941 h 220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3538" h="220287">
                  <a:moveTo>
                    <a:pt x="0" y="157941"/>
                  </a:moveTo>
                  <a:lnTo>
                    <a:pt x="62345" y="16625"/>
                  </a:lnTo>
                  <a:lnTo>
                    <a:pt x="157942" y="0"/>
                  </a:lnTo>
                  <a:lnTo>
                    <a:pt x="253538" y="203661"/>
                  </a:lnTo>
                  <a:lnTo>
                    <a:pt x="124691" y="220287"/>
                  </a:lnTo>
                  <a:lnTo>
                    <a:pt x="0" y="157941"/>
                  </a:lnTo>
                  <a:close/>
                </a:path>
              </a:pathLst>
            </a:custGeom>
            <a:solidFill>
              <a:srgbClr val="FFFDC5"/>
            </a:solidFill>
            <a:ln>
              <a:solidFill>
                <a:srgbClr val="FFFDC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5">
              <a:extLst>
                <a:ext uri="{FF2B5EF4-FFF2-40B4-BE49-F238E27FC236}">
                  <a16:creationId xmlns:a16="http://schemas.microsoft.com/office/drawing/2014/main" id="{2DFA6DC9-4D74-570A-6645-5E32E01C4F75}"/>
                </a:ext>
              </a:extLst>
            </p:cNvPr>
            <p:cNvSpPr/>
            <p:nvPr/>
          </p:nvSpPr>
          <p:spPr>
            <a:xfrm>
              <a:off x="1831061" y="3821562"/>
              <a:ext cx="559868" cy="530123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7030A0">
                <a:alpha val="56000"/>
              </a:srgbClr>
            </a:solidFill>
            <a:ln w="381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5">
              <a:extLst>
                <a:ext uri="{FF2B5EF4-FFF2-40B4-BE49-F238E27FC236}">
                  <a16:creationId xmlns:a16="http://schemas.microsoft.com/office/drawing/2014/main" id="{6CEA338F-BF57-002F-B815-493BBBD7221E}"/>
                </a:ext>
              </a:extLst>
            </p:cNvPr>
            <p:cNvSpPr/>
            <p:nvPr/>
          </p:nvSpPr>
          <p:spPr>
            <a:xfrm>
              <a:off x="3607269" y="1786987"/>
              <a:ext cx="559868" cy="530123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C61225">
                <a:alpha val="44000"/>
              </a:srgbClr>
            </a:solidFill>
            <a:ln w="38103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60952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2399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24" name="Oval 5">
              <a:extLst>
                <a:ext uri="{FF2B5EF4-FFF2-40B4-BE49-F238E27FC236}">
                  <a16:creationId xmlns:a16="http://schemas.microsoft.com/office/drawing/2014/main" id="{3BC8A0A6-56E7-7AFF-64EB-7C62A2082DFD}"/>
                </a:ext>
              </a:extLst>
            </p:cNvPr>
            <p:cNvSpPr/>
            <p:nvPr/>
          </p:nvSpPr>
          <p:spPr>
            <a:xfrm>
              <a:off x="4349074" y="1963152"/>
              <a:ext cx="559868" cy="530123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C61225">
                <a:alpha val="44000"/>
              </a:srgbClr>
            </a:solidFill>
            <a:ln w="38103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60952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297031C-28B4-EEE1-DA2B-FBA644593248}"/>
                </a:ext>
              </a:extLst>
            </p:cNvPr>
            <p:cNvSpPr txBox="1"/>
            <p:nvPr/>
          </p:nvSpPr>
          <p:spPr>
            <a:xfrm>
              <a:off x="2773954" y="4313112"/>
              <a:ext cx="57419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/>
                <a:t>STIMSON</a:t>
              </a:r>
            </a:p>
          </p:txBody>
        </p:sp>
        <p:sp>
          <p:nvSpPr>
            <p:cNvPr id="33" name="Oval 5">
              <a:extLst>
                <a:ext uri="{FF2B5EF4-FFF2-40B4-BE49-F238E27FC236}">
                  <a16:creationId xmlns:a16="http://schemas.microsoft.com/office/drawing/2014/main" id="{2EEAD6C5-8898-F10D-6A67-C469A07142FE}"/>
                </a:ext>
              </a:extLst>
            </p:cNvPr>
            <p:cNvSpPr/>
            <p:nvPr/>
          </p:nvSpPr>
          <p:spPr>
            <a:xfrm>
              <a:off x="1309598" y="3429112"/>
              <a:ext cx="559868" cy="530123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C61225">
                <a:alpha val="44000"/>
              </a:srgbClr>
            </a:solidFill>
            <a:ln w="38103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60952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2399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11" name="Oval 5">
              <a:extLst>
                <a:ext uri="{FF2B5EF4-FFF2-40B4-BE49-F238E27FC236}">
                  <a16:creationId xmlns:a16="http://schemas.microsoft.com/office/drawing/2014/main" id="{3D89C91B-93F7-866C-334A-B63409A9AB6E}"/>
                </a:ext>
              </a:extLst>
            </p:cNvPr>
            <p:cNvSpPr/>
            <p:nvPr/>
          </p:nvSpPr>
          <p:spPr>
            <a:xfrm>
              <a:off x="2588574" y="5435438"/>
              <a:ext cx="559868" cy="530123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C61225">
                <a:alpha val="44000"/>
              </a:srgbClr>
            </a:solidFill>
            <a:ln w="38103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60952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2399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12" name="Oval 5">
              <a:extLst>
                <a:ext uri="{FF2B5EF4-FFF2-40B4-BE49-F238E27FC236}">
                  <a16:creationId xmlns:a16="http://schemas.microsoft.com/office/drawing/2014/main" id="{67C97259-AC98-4059-C2C7-673C950B6E1E}"/>
                </a:ext>
              </a:extLst>
            </p:cNvPr>
            <p:cNvSpPr/>
            <p:nvPr/>
          </p:nvSpPr>
          <p:spPr>
            <a:xfrm>
              <a:off x="2078048" y="4310987"/>
              <a:ext cx="559868" cy="530123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C61225">
                <a:alpha val="44000"/>
              </a:srgbClr>
            </a:solidFill>
            <a:ln w="38103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60952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2399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857B674D-D887-CCBA-0A29-212325B16304}"/>
              </a:ext>
            </a:extLst>
          </p:cNvPr>
          <p:cNvSpPr txBox="1"/>
          <p:nvPr/>
        </p:nvSpPr>
        <p:spPr>
          <a:xfrm>
            <a:off x="7394351" y="709397"/>
            <a:ext cx="4938832" cy="5482984"/>
          </a:xfrm>
          <a:prstGeom prst="rect">
            <a:avLst/>
          </a:prstGeom>
          <a:noFill/>
          <a:ln>
            <a:solidFill>
              <a:srgbClr val="EDCF20"/>
            </a:solidFill>
          </a:ln>
        </p:spPr>
        <p:txBody>
          <a:bodyPr wrap="square" tIns="0" numCol="2" spcCol="457200">
            <a:no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b="1" i="0" u="sng" strike="noStrike" kern="1200" cap="none" spc="0" baseline="0" dirty="0">
                <a:solidFill>
                  <a:srgbClr val="002060"/>
                </a:solidFill>
                <a:uFillTx/>
                <a:latin typeface="Calibri"/>
                <a:ea typeface="Open Sans" pitchFamily="34"/>
                <a:cs typeface="Arial" pitchFamily="34"/>
              </a:rPr>
              <a:t>IN PROGRESS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b="1" u="sng" dirty="0">
                <a:solidFill>
                  <a:srgbClr val="002060"/>
                </a:solidFill>
                <a:latin typeface="Calibri"/>
                <a:ea typeface="Open Sans" pitchFamily="34"/>
                <a:cs typeface="Arial" pitchFamily="34"/>
              </a:rPr>
              <a:t>CONSTRUCTION</a:t>
            </a:r>
            <a:endParaRPr lang="en-US" sz="1300" b="1" i="0" u="sng" strike="noStrike" kern="1200" cap="none" spc="0" baseline="0" dirty="0">
              <a:solidFill>
                <a:srgbClr val="002060"/>
              </a:solidFill>
              <a:uFillTx/>
              <a:latin typeface="Calibri"/>
              <a:ea typeface="Open Sans" pitchFamily="34"/>
              <a:cs typeface="Arial" pitchFamily="34"/>
            </a:endParaRPr>
          </a:p>
          <a:p>
            <a:pPr marL="285750" marR="0" lvl="0" indent="-28575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b="0" i="0" u="none" strike="noStrike" kern="1200" cap="none" spc="0" baseline="0" dirty="0">
                <a:solidFill>
                  <a:srgbClr val="002060"/>
                </a:solidFill>
                <a:uFillTx/>
                <a:latin typeface="Calibri"/>
                <a:ea typeface="Open Sans" pitchFamily="34"/>
                <a:cs typeface="Arial" pitchFamily="34"/>
              </a:rPr>
              <a:t>La Puente HS</a:t>
            </a:r>
          </a:p>
          <a:p>
            <a:pPr marL="285750" marR="0" lvl="0" indent="-28575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dirty="0">
                <a:solidFill>
                  <a:srgbClr val="002060"/>
                </a:solidFill>
                <a:latin typeface="Calibri"/>
                <a:ea typeface="Open Sans" pitchFamily="34"/>
                <a:cs typeface="Arial" pitchFamily="34"/>
              </a:rPr>
              <a:t>Workman HS</a:t>
            </a:r>
          </a:p>
          <a:p>
            <a:pPr marL="285750" marR="0" lvl="0" indent="-28575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dirty="0">
                <a:solidFill>
                  <a:srgbClr val="002060"/>
                </a:solidFill>
                <a:latin typeface="Calibri"/>
                <a:ea typeface="Open Sans" pitchFamily="34"/>
                <a:cs typeface="Arial" pitchFamily="34"/>
              </a:rPr>
              <a:t>Los Altos HS</a:t>
            </a:r>
          </a:p>
          <a:p>
            <a:pPr marL="285750" marR="0" lvl="0" indent="-28575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dirty="0">
                <a:solidFill>
                  <a:srgbClr val="002060"/>
                </a:solidFill>
                <a:latin typeface="Calibri"/>
                <a:ea typeface="Open Sans" pitchFamily="34"/>
                <a:cs typeface="Arial" pitchFamily="34"/>
              </a:rPr>
              <a:t>Wilson HS</a:t>
            </a:r>
          </a:p>
          <a:p>
            <a:pPr marL="342900" marR="0" lvl="0" indent="-34290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dirty="0">
                <a:solidFill>
                  <a:srgbClr val="002060"/>
                </a:solidFill>
                <a:latin typeface="Calibri"/>
                <a:ea typeface="Open Sans" pitchFamily="34"/>
                <a:cs typeface="Arial" pitchFamily="34"/>
              </a:rPr>
              <a:t>Stimson EC </a:t>
            </a:r>
          </a:p>
          <a:p>
            <a:pPr defTabSz="4572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300" b="1" i="0" u="sng" strike="noStrike" kern="1200" cap="none" spc="0" baseline="0" dirty="0">
              <a:solidFill>
                <a:srgbClr val="002060"/>
              </a:solidFill>
              <a:uFillTx/>
              <a:latin typeface="Calibri"/>
              <a:ea typeface="Open Sans" pitchFamily="34"/>
              <a:cs typeface="Arial" pitchFamily="34"/>
            </a:endParaRPr>
          </a:p>
          <a:p>
            <a:pPr defTabSz="4572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b="1" i="0" u="sng" strike="noStrike" kern="1200" cap="none" spc="0" baseline="0" dirty="0">
                <a:solidFill>
                  <a:srgbClr val="002060"/>
                </a:solidFill>
                <a:uFillTx/>
                <a:latin typeface="Calibri"/>
                <a:ea typeface="Open Sans" pitchFamily="34"/>
                <a:cs typeface="Arial" pitchFamily="34"/>
              </a:rPr>
              <a:t>PREP FOR BID</a:t>
            </a:r>
          </a:p>
          <a:p>
            <a:pPr marL="285750" indent="-285750" defTabSz="457200">
              <a:buFont typeface="Courier New" panose="02070309020205020404" pitchFamily="49" charset="0"/>
              <a:buChar char="o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dirty="0">
                <a:solidFill>
                  <a:srgbClr val="002060"/>
                </a:solidFill>
                <a:latin typeface="Calibri"/>
                <a:ea typeface="Open Sans" pitchFamily="34"/>
                <a:cs typeface="Arial" pitchFamily="34"/>
              </a:rPr>
              <a:t>California ES</a:t>
            </a:r>
          </a:p>
          <a:p>
            <a:pPr marL="285750" indent="-285750" defTabSz="457200">
              <a:buFont typeface="Courier New" panose="02070309020205020404" pitchFamily="49" charset="0"/>
              <a:buChar char="o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dirty="0">
                <a:solidFill>
                  <a:srgbClr val="002060"/>
                </a:solidFill>
                <a:latin typeface="Calibri"/>
                <a:ea typeface="Open Sans" pitchFamily="34"/>
                <a:cs typeface="Arial" pitchFamily="34"/>
              </a:rPr>
              <a:t>Baldwin ES</a:t>
            </a:r>
          </a:p>
          <a:p>
            <a:pPr marL="285750" indent="-285750" defTabSz="457200">
              <a:buFont typeface="Courier New" panose="02070309020205020404" pitchFamily="49" charset="0"/>
              <a:buChar char="o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dirty="0">
                <a:solidFill>
                  <a:srgbClr val="002060"/>
                </a:solidFill>
                <a:latin typeface="Calibri"/>
                <a:ea typeface="Open Sans" pitchFamily="34"/>
                <a:cs typeface="Arial" pitchFamily="34"/>
              </a:rPr>
              <a:t>Los Molinos ES</a:t>
            </a:r>
          </a:p>
          <a:p>
            <a:pPr marL="285750" indent="-285750" defTabSz="457200">
              <a:buFont typeface="Courier New" panose="02070309020205020404" pitchFamily="49" charset="0"/>
              <a:buChar char="o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dirty="0">
                <a:solidFill>
                  <a:srgbClr val="002060"/>
                </a:solidFill>
                <a:latin typeface="Calibri"/>
                <a:ea typeface="Open Sans" pitchFamily="34"/>
                <a:cs typeface="Arial" pitchFamily="34"/>
              </a:rPr>
              <a:t>Grazide ES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300" i="0" u="sng" strike="noStrike" kern="1200" cap="none" spc="0" baseline="0" dirty="0">
              <a:solidFill>
                <a:srgbClr val="002060"/>
              </a:solidFill>
              <a:uFillTx/>
              <a:latin typeface="Calibri"/>
              <a:ea typeface="Open Sans" pitchFamily="34"/>
              <a:cs typeface="Arial" pitchFamily="34"/>
            </a:endParaRP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i="0" u="sng" strike="noStrike" kern="1200" cap="none" spc="0" baseline="0" dirty="0">
                <a:solidFill>
                  <a:srgbClr val="002060"/>
                </a:solidFill>
                <a:uFillTx/>
                <a:latin typeface="Calibri"/>
                <a:ea typeface="Open Sans" pitchFamily="34"/>
                <a:cs typeface="Arial" pitchFamily="34"/>
              </a:rPr>
              <a:t>AT DSA FOR REVIEW</a:t>
            </a:r>
          </a:p>
          <a:p>
            <a:pPr marL="285750" marR="0" lvl="0" indent="-28575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dirty="0">
                <a:solidFill>
                  <a:srgbClr val="002060"/>
                </a:solidFill>
                <a:latin typeface="Calibri"/>
                <a:ea typeface="Open Sans" pitchFamily="34"/>
                <a:cs typeface="Arial" pitchFamily="34"/>
              </a:rPr>
              <a:t>Kwis ES</a:t>
            </a:r>
          </a:p>
          <a:p>
            <a:pPr marL="285750" marR="0" lvl="0" indent="-28575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i="0" strike="noStrike" kern="1200" cap="none" spc="0" baseline="0" dirty="0">
                <a:solidFill>
                  <a:srgbClr val="002060"/>
                </a:solidFill>
                <a:uFillTx/>
                <a:latin typeface="Calibri"/>
                <a:ea typeface="Open Sans" pitchFamily="34"/>
                <a:cs typeface="Arial" pitchFamily="34"/>
              </a:rPr>
              <a:t>Lassalette ES</a:t>
            </a:r>
          </a:p>
          <a:p>
            <a:pPr marL="285750" indent="-285750" defTabSz="457200">
              <a:buFont typeface="Courier New" panose="02070309020205020404" pitchFamily="49" charset="0"/>
              <a:buChar char="o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i="0" strike="noStrike" kern="1200" cap="none" spc="0" baseline="0" dirty="0">
                <a:solidFill>
                  <a:srgbClr val="002060"/>
                </a:solidFill>
                <a:uFillTx/>
                <a:latin typeface="Calibri"/>
                <a:ea typeface="Open Sans" pitchFamily="34"/>
                <a:cs typeface="Arial" pitchFamily="34"/>
              </a:rPr>
              <a:t>Fairgrove K-8</a:t>
            </a:r>
          </a:p>
          <a:p>
            <a:pPr defTabSz="4572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300" u="sng" dirty="0">
              <a:solidFill>
                <a:srgbClr val="002060"/>
              </a:solidFill>
              <a:latin typeface="Calibri"/>
              <a:ea typeface="Open Sans" pitchFamily="34"/>
              <a:cs typeface="Arial" pitchFamily="34"/>
            </a:endParaRPr>
          </a:p>
          <a:p>
            <a:pPr defTabSz="4572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u="sng" dirty="0">
                <a:solidFill>
                  <a:srgbClr val="002060"/>
                </a:solidFill>
                <a:latin typeface="Calibri"/>
                <a:ea typeface="Open Sans" pitchFamily="34"/>
                <a:cs typeface="Arial" pitchFamily="34"/>
              </a:rPr>
              <a:t>IN DESIGN</a:t>
            </a:r>
          </a:p>
          <a:p>
            <a:pPr marL="285750" indent="-285750" defTabSz="457200">
              <a:buFont typeface="Courier New" panose="02070309020205020404" pitchFamily="49" charset="0"/>
              <a:buChar char="o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dirty="0">
                <a:solidFill>
                  <a:srgbClr val="002060"/>
                </a:solidFill>
                <a:latin typeface="Calibri"/>
                <a:ea typeface="Open Sans" pitchFamily="34"/>
                <a:cs typeface="Arial" pitchFamily="34"/>
              </a:rPr>
              <a:t>Orange Grove MS</a:t>
            </a:r>
          </a:p>
          <a:p>
            <a:pPr marL="285750" marR="0" lvl="0" indent="-28575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i="0" strike="noStrike" kern="1200" cap="none" spc="0" baseline="0" dirty="0">
                <a:solidFill>
                  <a:srgbClr val="002060"/>
                </a:solidFill>
                <a:uFillTx/>
                <a:latin typeface="Calibri"/>
                <a:ea typeface="Open Sans" pitchFamily="34"/>
                <a:cs typeface="Arial" pitchFamily="34"/>
              </a:rPr>
              <a:t>Sierra Vista MS</a:t>
            </a:r>
          </a:p>
          <a:p>
            <a:pPr marL="285750" marR="0" lvl="0" indent="-28575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i="0" strike="noStrike" kern="1200" cap="none" spc="0" baseline="0" dirty="0">
                <a:solidFill>
                  <a:srgbClr val="002060"/>
                </a:solidFill>
                <a:uFillTx/>
                <a:latin typeface="Calibri"/>
                <a:ea typeface="Open Sans" pitchFamily="34"/>
                <a:cs typeface="Arial" pitchFamily="34"/>
              </a:rPr>
              <a:t>Palm </a:t>
            </a:r>
            <a:r>
              <a:rPr lang="en-US" sz="1300" dirty="0">
                <a:solidFill>
                  <a:srgbClr val="002060"/>
                </a:solidFill>
                <a:latin typeface="Calibri"/>
                <a:ea typeface="Open Sans" pitchFamily="34"/>
                <a:cs typeface="Arial" pitchFamily="34"/>
              </a:rPr>
              <a:t>ES</a:t>
            </a:r>
          </a:p>
          <a:p>
            <a:pPr marL="285750" marR="0" lvl="0" indent="-28575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i="0" strike="noStrike" kern="1200" cap="none" spc="0" baseline="0" dirty="0">
                <a:solidFill>
                  <a:srgbClr val="002060"/>
                </a:solidFill>
                <a:uFillTx/>
                <a:latin typeface="Calibri"/>
                <a:ea typeface="Open Sans" pitchFamily="34"/>
                <a:cs typeface="Arial" pitchFamily="34"/>
              </a:rPr>
              <a:t>Valinda ES</a:t>
            </a:r>
            <a:endParaRPr lang="en-US" sz="1300" b="1" u="sng" dirty="0">
              <a:solidFill>
                <a:srgbClr val="002060"/>
              </a:solidFill>
              <a:latin typeface="Calibri"/>
              <a:ea typeface="Open Sans" pitchFamily="34"/>
              <a:cs typeface="Arial" pitchFamily="34"/>
            </a:endParaRPr>
          </a:p>
          <a:p>
            <a:pPr marL="342900" marR="0" lvl="0" indent="-34290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dirty="0">
                <a:solidFill>
                  <a:srgbClr val="002060"/>
                </a:solidFill>
                <a:latin typeface="Calibri"/>
                <a:ea typeface="Open Sans" pitchFamily="34"/>
                <a:cs typeface="Arial" pitchFamily="34"/>
              </a:rPr>
              <a:t>Sparks ES</a:t>
            </a:r>
          </a:p>
          <a:p>
            <a:pPr marL="342900" marR="0" lvl="0" indent="-34290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i="0" strike="noStrike" kern="1200" cap="none" spc="0" baseline="0" dirty="0">
                <a:solidFill>
                  <a:srgbClr val="002060"/>
                </a:solidFill>
                <a:uFillTx/>
                <a:latin typeface="Calibri"/>
                <a:ea typeface="Open Sans" pitchFamily="34"/>
                <a:cs typeface="Arial" pitchFamily="34"/>
              </a:rPr>
              <a:t>Wing Lane ES</a:t>
            </a:r>
          </a:p>
          <a:p>
            <a:pPr marL="342900" indent="-342900" defTabSz="457200">
              <a:buFont typeface="Courier New" panose="02070309020205020404" pitchFamily="49" charset="0"/>
              <a:buChar char="o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dirty="0">
                <a:solidFill>
                  <a:srgbClr val="002060"/>
                </a:solidFill>
                <a:latin typeface="Calibri"/>
                <a:ea typeface="Open Sans" pitchFamily="34"/>
                <a:cs typeface="Arial" pitchFamily="34"/>
              </a:rPr>
              <a:t>Valley Alternative</a:t>
            </a:r>
            <a:endParaRPr lang="en-US" sz="1300" i="0" strike="noStrike" kern="1200" cap="none" spc="0" baseline="0" dirty="0">
              <a:solidFill>
                <a:srgbClr val="002060"/>
              </a:solidFill>
              <a:uFillTx/>
              <a:latin typeface="Calibri"/>
              <a:ea typeface="Open Sans" pitchFamily="34"/>
              <a:cs typeface="Arial" pitchFamily="34"/>
            </a:endParaRP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b="1" i="0" u="sng" strike="noStrike" kern="1200" cap="none" spc="0" baseline="0" dirty="0">
                <a:solidFill>
                  <a:srgbClr val="000000"/>
                </a:solidFill>
                <a:uFillTx/>
                <a:latin typeface="Calibri"/>
                <a:ea typeface="Open Sans" pitchFamily="34"/>
                <a:cs typeface="Arial" pitchFamily="34"/>
              </a:rPr>
              <a:t>COMPLETED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b="1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  <a:ea typeface="Open Sans" pitchFamily="34"/>
                <a:cs typeface="Arial" pitchFamily="34"/>
              </a:rPr>
              <a:t>Nelson ES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b="1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  <a:ea typeface="Open Sans" pitchFamily="34"/>
                <a:cs typeface="Arial" pitchFamily="34"/>
              </a:rPr>
              <a:t>Los Altos ES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b="1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  <a:ea typeface="Open Sans" pitchFamily="34"/>
                <a:cs typeface="Arial" pitchFamily="34"/>
              </a:rPr>
              <a:t>Workman ES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b="1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  <a:ea typeface="Open Sans" pitchFamily="34"/>
                <a:cs typeface="Arial" pitchFamily="34"/>
              </a:rPr>
              <a:t>Mesa Robles K-8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b="1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  <a:ea typeface="Open Sans" pitchFamily="34"/>
                <a:cs typeface="Arial" pitchFamily="34"/>
              </a:rPr>
              <a:t>Cedarlane K-8</a:t>
            </a:r>
          </a:p>
          <a:p>
            <a:pPr defTabSz="4572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b="1" dirty="0">
                <a:solidFill>
                  <a:srgbClr val="000000"/>
                </a:solidFill>
                <a:latin typeface="Calibri"/>
                <a:ea typeface="Open Sans" pitchFamily="34"/>
                <a:cs typeface="Arial" pitchFamily="34"/>
              </a:rPr>
              <a:t>Sparks MS</a:t>
            </a:r>
          </a:p>
          <a:p>
            <a:pPr marR="0" lvl="0" indent="0" defTabSz="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b="1" kern="0" dirty="0">
                <a:solidFill>
                  <a:srgbClr val="000000"/>
                </a:solidFill>
                <a:latin typeface="Calibri"/>
                <a:ea typeface="Open Sans" pitchFamily="34"/>
                <a:cs typeface="Arial" pitchFamily="34"/>
              </a:rPr>
              <a:t>Newton MS</a:t>
            </a:r>
          </a:p>
          <a:p>
            <a:pPr defTabSz="4572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b="1" kern="0" dirty="0">
                <a:solidFill>
                  <a:srgbClr val="000000"/>
                </a:solidFill>
                <a:latin typeface="Calibri"/>
                <a:ea typeface="Open Sans" pitchFamily="34"/>
                <a:cs typeface="Arial" pitchFamily="34"/>
              </a:rPr>
              <a:t>Grandview K-8</a:t>
            </a:r>
            <a:endParaRPr lang="en-US" sz="1300" b="0" i="0" u="none" strike="noStrike" kern="1200" cap="none" spc="0" baseline="0" dirty="0">
              <a:solidFill>
                <a:srgbClr val="F5939E"/>
              </a:solidFill>
              <a:uFillTx/>
              <a:latin typeface="Calibri"/>
              <a:ea typeface="Open Sans" pitchFamily="34"/>
              <a:cs typeface="Arial" pitchFamily="34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DA118884-C1B5-48AF-58E6-7C9846680A78}"/>
              </a:ext>
            </a:extLst>
          </p:cNvPr>
          <p:cNvSpPr/>
          <p:nvPr/>
        </p:nvSpPr>
        <p:spPr>
          <a:xfrm>
            <a:off x="6779439" y="1149522"/>
            <a:ext cx="586067" cy="55525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5">
            <a:extLst>
              <a:ext uri="{FF2B5EF4-FFF2-40B4-BE49-F238E27FC236}">
                <a16:creationId xmlns:a16="http://schemas.microsoft.com/office/drawing/2014/main" id="{7C51B075-208E-7B1F-D0C1-34EED1A6CD68}"/>
              </a:ext>
            </a:extLst>
          </p:cNvPr>
          <p:cNvSpPr/>
          <p:nvPr/>
        </p:nvSpPr>
        <p:spPr>
          <a:xfrm>
            <a:off x="3745072" y="2469388"/>
            <a:ext cx="559868" cy="530123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C61225">
              <a:alpha val="44000"/>
            </a:srgbClr>
          </a:solidFill>
          <a:ln w="38103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60952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399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4" name="Title 3">
            <a:extLst>
              <a:ext uri="{FF2B5EF4-FFF2-40B4-BE49-F238E27FC236}">
                <a16:creationId xmlns:a16="http://schemas.microsoft.com/office/drawing/2014/main" id="{7E238C02-5DDD-A5A7-8731-7C0250806D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467" y="310439"/>
            <a:ext cx="7169039" cy="504140"/>
          </a:xfrm>
        </p:spPr>
        <p:txBody>
          <a:bodyPr/>
          <a:lstStyle/>
          <a:p>
            <a:r>
              <a:rPr lang="en-US" sz="3600" b="1" i="0" u="none" strike="noStrike" kern="1200" cap="none" spc="0" baseline="0" dirty="0">
                <a:uFillTx/>
              </a:rPr>
              <a:t>HLPUSD MEASURE BB - SUMMARY SCHOOLS IN PROGRESS</a:t>
            </a:r>
            <a:br>
              <a:rPr lang="en-US" sz="3600" b="1" i="0" u="none" strike="noStrike" kern="1200" cap="none" spc="0" baseline="0" dirty="0">
                <a:uFillTx/>
              </a:rPr>
            </a:br>
            <a:endParaRPr lang="en-US" b="1" dirty="0"/>
          </a:p>
        </p:txBody>
      </p:sp>
      <p:sp>
        <p:nvSpPr>
          <p:cNvPr id="2" name="Diamond 1">
            <a:extLst>
              <a:ext uri="{FF2B5EF4-FFF2-40B4-BE49-F238E27FC236}">
                <a16:creationId xmlns:a16="http://schemas.microsoft.com/office/drawing/2014/main" id="{537B8355-4222-9D62-7103-C6FA95C43A13}"/>
              </a:ext>
            </a:extLst>
          </p:cNvPr>
          <p:cNvSpPr/>
          <p:nvPr/>
        </p:nvSpPr>
        <p:spPr>
          <a:xfrm>
            <a:off x="9614517" y="1269507"/>
            <a:ext cx="319596" cy="349755"/>
          </a:xfrm>
          <a:prstGeom prst="diamond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>
                    <a:lumMod val="85000"/>
                  </a:schemeClr>
                </a:solidFill>
              </a:ln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" name="Diamond 2">
            <a:extLst>
              <a:ext uri="{FF2B5EF4-FFF2-40B4-BE49-F238E27FC236}">
                <a16:creationId xmlns:a16="http://schemas.microsoft.com/office/drawing/2014/main" id="{95B90755-7EAF-465D-9572-C39169618030}"/>
              </a:ext>
            </a:extLst>
          </p:cNvPr>
          <p:cNvSpPr/>
          <p:nvPr/>
        </p:nvSpPr>
        <p:spPr>
          <a:xfrm>
            <a:off x="2728013" y="2437908"/>
            <a:ext cx="319596" cy="349755"/>
          </a:xfrm>
          <a:prstGeom prst="diamond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>
                    <a:lumMod val="85000"/>
                  </a:schemeClr>
                </a:solidFill>
              </a:ln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4" name="Diamond 3">
            <a:extLst>
              <a:ext uri="{FF2B5EF4-FFF2-40B4-BE49-F238E27FC236}">
                <a16:creationId xmlns:a16="http://schemas.microsoft.com/office/drawing/2014/main" id="{AD26E4A0-1AC3-A95E-6D41-385AFF259A01}"/>
              </a:ext>
            </a:extLst>
          </p:cNvPr>
          <p:cNvSpPr/>
          <p:nvPr/>
        </p:nvSpPr>
        <p:spPr>
          <a:xfrm>
            <a:off x="3949167" y="3326562"/>
            <a:ext cx="319596" cy="349755"/>
          </a:xfrm>
          <a:prstGeom prst="diamond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>
                    <a:lumMod val="85000"/>
                  </a:schemeClr>
                </a:solidFill>
              </a:ln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0" name="Diamond 29">
            <a:extLst>
              <a:ext uri="{FF2B5EF4-FFF2-40B4-BE49-F238E27FC236}">
                <a16:creationId xmlns:a16="http://schemas.microsoft.com/office/drawing/2014/main" id="{5167277E-7125-C47F-CD23-C846B80319DA}"/>
              </a:ext>
            </a:extLst>
          </p:cNvPr>
          <p:cNvSpPr/>
          <p:nvPr/>
        </p:nvSpPr>
        <p:spPr>
          <a:xfrm>
            <a:off x="5447904" y="2717105"/>
            <a:ext cx="319596" cy="349755"/>
          </a:xfrm>
          <a:prstGeom prst="diamond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>
                    <a:lumMod val="85000"/>
                  </a:schemeClr>
                </a:solidFill>
              </a:ln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1" name="Oval 5">
            <a:extLst>
              <a:ext uri="{FF2B5EF4-FFF2-40B4-BE49-F238E27FC236}">
                <a16:creationId xmlns:a16="http://schemas.microsoft.com/office/drawing/2014/main" id="{5F8E7919-956F-5D35-9FDD-7FD2F9AE434F}"/>
              </a:ext>
            </a:extLst>
          </p:cNvPr>
          <p:cNvSpPr/>
          <p:nvPr/>
        </p:nvSpPr>
        <p:spPr>
          <a:xfrm>
            <a:off x="6722075" y="3386017"/>
            <a:ext cx="559868" cy="530123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C61225">
              <a:alpha val="44000"/>
            </a:srgbClr>
          </a:solidFill>
          <a:ln w="38103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60952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399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2" name="Diamond 31">
            <a:extLst>
              <a:ext uri="{FF2B5EF4-FFF2-40B4-BE49-F238E27FC236}">
                <a16:creationId xmlns:a16="http://schemas.microsoft.com/office/drawing/2014/main" id="{2D0BC161-C868-853B-DA90-E9EADEF70A4D}"/>
              </a:ext>
            </a:extLst>
          </p:cNvPr>
          <p:cNvSpPr/>
          <p:nvPr/>
        </p:nvSpPr>
        <p:spPr>
          <a:xfrm>
            <a:off x="3230861" y="2173517"/>
            <a:ext cx="319596" cy="349755"/>
          </a:xfrm>
          <a:prstGeom prst="diamond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>
                    <a:lumMod val="85000"/>
                  </a:schemeClr>
                </a:solidFill>
              </a:ln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5" name="Diamond 34">
            <a:extLst>
              <a:ext uri="{FF2B5EF4-FFF2-40B4-BE49-F238E27FC236}">
                <a16:creationId xmlns:a16="http://schemas.microsoft.com/office/drawing/2014/main" id="{2DD75B2D-A099-E338-88CA-C537AB746090}"/>
              </a:ext>
            </a:extLst>
          </p:cNvPr>
          <p:cNvSpPr/>
          <p:nvPr/>
        </p:nvSpPr>
        <p:spPr>
          <a:xfrm>
            <a:off x="3111514" y="5346699"/>
            <a:ext cx="319596" cy="349755"/>
          </a:xfrm>
          <a:prstGeom prst="diamond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>
                    <a:lumMod val="85000"/>
                  </a:schemeClr>
                </a:solidFill>
              </a:ln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6" name="Diamond 35">
            <a:extLst>
              <a:ext uri="{FF2B5EF4-FFF2-40B4-BE49-F238E27FC236}">
                <a16:creationId xmlns:a16="http://schemas.microsoft.com/office/drawing/2014/main" id="{56DACB24-E99D-828D-9909-86B90FDC64D9}"/>
              </a:ext>
            </a:extLst>
          </p:cNvPr>
          <p:cNvSpPr/>
          <p:nvPr/>
        </p:nvSpPr>
        <p:spPr>
          <a:xfrm>
            <a:off x="3515424" y="4792365"/>
            <a:ext cx="319596" cy="349755"/>
          </a:xfrm>
          <a:prstGeom prst="diamond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>
                    <a:lumMod val="85000"/>
                  </a:schemeClr>
                </a:solidFill>
              </a:ln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59" name="Diamond 58">
            <a:extLst>
              <a:ext uri="{FF2B5EF4-FFF2-40B4-BE49-F238E27FC236}">
                <a16:creationId xmlns:a16="http://schemas.microsoft.com/office/drawing/2014/main" id="{3385644C-2BD0-DA5A-D559-CC3F36A7714D}"/>
              </a:ext>
            </a:extLst>
          </p:cNvPr>
          <p:cNvSpPr/>
          <p:nvPr/>
        </p:nvSpPr>
        <p:spPr>
          <a:xfrm>
            <a:off x="1995904" y="5203332"/>
            <a:ext cx="319596" cy="349755"/>
          </a:xfrm>
          <a:prstGeom prst="diamond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>
                    <a:lumMod val="85000"/>
                  </a:schemeClr>
                </a:solidFill>
              </a:ln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61" name="Oval 5">
            <a:extLst>
              <a:ext uri="{FF2B5EF4-FFF2-40B4-BE49-F238E27FC236}">
                <a16:creationId xmlns:a16="http://schemas.microsoft.com/office/drawing/2014/main" id="{5D602C7B-946A-E080-DB3C-69F14721787A}"/>
              </a:ext>
            </a:extLst>
          </p:cNvPr>
          <p:cNvSpPr/>
          <p:nvPr/>
        </p:nvSpPr>
        <p:spPr>
          <a:xfrm>
            <a:off x="2505166" y="3717186"/>
            <a:ext cx="559868" cy="530123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C61225">
              <a:alpha val="44000"/>
            </a:srgbClr>
          </a:solidFill>
          <a:ln w="38103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60952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399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5103C133-7D84-7990-E63D-228B557970EE}"/>
              </a:ext>
            </a:extLst>
          </p:cNvPr>
          <p:cNvSpPr/>
          <p:nvPr/>
        </p:nvSpPr>
        <p:spPr>
          <a:xfrm>
            <a:off x="2983502" y="4411486"/>
            <a:ext cx="559868" cy="530123"/>
          </a:xfrm>
          <a:prstGeom prst="ellipse">
            <a:avLst/>
          </a:prstGeom>
          <a:solidFill>
            <a:srgbClr val="7030A0">
              <a:alpha val="56000"/>
            </a:srgbClr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Diamond 63">
            <a:extLst>
              <a:ext uri="{FF2B5EF4-FFF2-40B4-BE49-F238E27FC236}">
                <a16:creationId xmlns:a16="http://schemas.microsoft.com/office/drawing/2014/main" id="{72BA36E7-3EE1-9853-A777-96AAF7808DE6}"/>
              </a:ext>
            </a:extLst>
          </p:cNvPr>
          <p:cNvSpPr/>
          <p:nvPr/>
        </p:nvSpPr>
        <p:spPr>
          <a:xfrm>
            <a:off x="2356850" y="5138976"/>
            <a:ext cx="319596" cy="349755"/>
          </a:xfrm>
          <a:prstGeom prst="diamond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>
                    <a:lumMod val="85000"/>
                  </a:schemeClr>
                </a:solidFill>
              </a:ln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80209AE2-188A-AD5C-41A7-4E12D5C6814B}"/>
              </a:ext>
            </a:extLst>
          </p:cNvPr>
          <p:cNvSpPr/>
          <p:nvPr/>
        </p:nvSpPr>
        <p:spPr>
          <a:xfrm>
            <a:off x="6774799" y="1131767"/>
            <a:ext cx="590707" cy="568763"/>
          </a:xfrm>
          <a:prstGeom prst="ellipse">
            <a:avLst/>
          </a:prstGeom>
          <a:solidFill>
            <a:srgbClr val="7030A0">
              <a:alpha val="60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>
                    <a:lumMod val="85000"/>
                  </a:schemeClr>
                </a:solidFill>
              </a:ln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8457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D263373-3F79-BBC4-DA2C-CF5D4CCBD0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9586" y="537661"/>
            <a:ext cx="8858297" cy="3749543"/>
          </a:xfrm>
        </p:spPr>
        <p:txBody>
          <a:bodyPr/>
          <a:lstStyle/>
          <a:p>
            <a:pPr marL="0" marR="0" lvl="0" indent="0" defTabSz="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dirty="0">
                <a:latin typeface="Calibri"/>
                <a:ea typeface="Open Sans" pitchFamily="34"/>
                <a:cs typeface="Arial" pitchFamily="34"/>
              </a:rPr>
              <a:t> 1. </a:t>
            </a:r>
            <a:r>
              <a:rPr lang="en-US" sz="1000" i="0" strike="noStrike" kern="1200" cap="none" spc="0" baseline="0" dirty="0">
                <a:uFillTx/>
                <a:latin typeface="Calibri"/>
                <a:ea typeface="Open Sans" pitchFamily="34"/>
                <a:cs typeface="Arial" pitchFamily="34"/>
              </a:rPr>
              <a:t>Baldwin ES</a:t>
            </a:r>
            <a:r>
              <a:rPr lang="en-US" sz="1000" dirty="0">
                <a:latin typeface="Calibri"/>
                <a:ea typeface="Open Sans" pitchFamily="34"/>
                <a:cs typeface="Arial" pitchFamily="34"/>
              </a:rPr>
              <a:t> </a:t>
            </a:r>
            <a:r>
              <a:rPr lang="en-US" sz="1000" dirty="0">
                <a:solidFill>
                  <a:srgbClr val="FF0000"/>
                </a:solidFill>
                <a:latin typeface="Calibri"/>
                <a:ea typeface="Open Sans" pitchFamily="34"/>
                <a:cs typeface="Arial" pitchFamily="34"/>
              </a:rPr>
              <a:t>		</a:t>
            </a:r>
            <a:r>
              <a:rPr lang="en-US" sz="1000" dirty="0">
                <a:latin typeface="Calibri"/>
                <a:ea typeface="Open Sans" pitchFamily="34"/>
                <a:cs typeface="Arial" pitchFamily="34"/>
              </a:rPr>
              <a:t>Construction Documents 	</a:t>
            </a:r>
            <a:r>
              <a:rPr lang="en-US" sz="1000" kern="0" dirty="0">
                <a:solidFill>
                  <a:schemeClr val="accent1">
                    <a:lumMod val="75000"/>
                  </a:schemeClr>
                </a:solidFill>
                <a:latin typeface="Calibri"/>
                <a:ea typeface="Open Sans" pitchFamily="34"/>
                <a:cs typeface="Arial" pitchFamily="34"/>
              </a:rPr>
              <a:t>First Bid advertisement 8/14/2024   	 	Open Sept 17, 2024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dirty="0">
                <a:solidFill>
                  <a:srgbClr val="FF0000"/>
                </a:solidFill>
                <a:latin typeface="Calibri"/>
                <a:ea typeface="Open Sans" pitchFamily="34"/>
                <a:cs typeface="Arial" pitchFamily="34"/>
              </a:rPr>
              <a:t> </a:t>
            </a:r>
            <a:r>
              <a:rPr lang="en-US" sz="1000" dirty="0">
                <a:latin typeface="Calibri"/>
                <a:ea typeface="Open Sans" pitchFamily="34"/>
                <a:cs typeface="Arial" pitchFamily="34"/>
              </a:rPr>
              <a:t>2. California ES 	</a:t>
            </a:r>
            <a:r>
              <a:rPr lang="en-US" sz="1000" dirty="0">
                <a:solidFill>
                  <a:srgbClr val="FF0000"/>
                </a:solidFill>
                <a:latin typeface="Calibri"/>
                <a:ea typeface="Open Sans" pitchFamily="34"/>
                <a:cs typeface="Arial" pitchFamily="34"/>
              </a:rPr>
              <a:t>	</a:t>
            </a:r>
            <a:r>
              <a:rPr lang="en-US" sz="1000" dirty="0">
                <a:latin typeface="Calibri"/>
                <a:ea typeface="Open Sans" pitchFamily="34"/>
                <a:cs typeface="Arial" pitchFamily="34"/>
              </a:rPr>
              <a:t>Construction Documents 	</a:t>
            </a:r>
            <a:r>
              <a:rPr lang="en-US" sz="1000" kern="0" dirty="0">
                <a:solidFill>
                  <a:schemeClr val="accent1">
                    <a:lumMod val="75000"/>
                  </a:schemeClr>
                </a:solidFill>
                <a:latin typeface="Calibri"/>
                <a:ea typeface="Open Sans" pitchFamily="34"/>
                <a:cs typeface="Arial" pitchFamily="34"/>
              </a:rPr>
              <a:t>First Bid advertisement 8/14/2024   	 	Open Sept 17, 2024</a:t>
            </a:r>
            <a:endParaRPr lang="en-US" sz="1000" dirty="0">
              <a:solidFill>
                <a:schemeClr val="accent1">
                  <a:lumMod val="75000"/>
                </a:schemeClr>
              </a:solidFill>
            </a:endParaRPr>
          </a:p>
          <a:p>
            <a:pPr marL="0" marR="0" lvl="0" indent="0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dirty="0">
                <a:solidFill>
                  <a:srgbClr val="FF0000"/>
                </a:solidFill>
              </a:rPr>
              <a:t>  </a:t>
            </a:r>
          </a:p>
          <a:p>
            <a:pPr marL="0" marR="0" lvl="0" indent="0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1" dirty="0">
                <a:latin typeface="Calibri"/>
                <a:ea typeface="Open Sans" pitchFamily="34"/>
                <a:cs typeface="Arial" pitchFamily="34"/>
              </a:rPr>
              <a:t>Anticipated Construction Start Fall of 2024 </a:t>
            </a:r>
            <a:endParaRPr lang="en-US" sz="1000" b="1" i="0" strike="noStrike" kern="1200" cap="none" spc="0" baseline="0" dirty="0">
              <a:uFillTx/>
              <a:latin typeface="Calibri"/>
              <a:ea typeface="Open Sans" pitchFamily="34"/>
              <a:cs typeface="Arial" pitchFamily="34"/>
            </a:endParaRPr>
          </a:p>
          <a:p>
            <a:pPr marL="0" marR="0" lvl="0" indent="0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000" i="0" strike="noStrike" kern="1200" cap="none" spc="0" baseline="0" dirty="0">
              <a:solidFill>
                <a:srgbClr val="FF0000"/>
              </a:solidFill>
              <a:uFillTx/>
              <a:latin typeface="Calibri"/>
              <a:ea typeface="Open Sans" pitchFamily="34"/>
              <a:cs typeface="Arial" pitchFamily="34"/>
            </a:endParaRP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dirty="0">
                <a:latin typeface="Calibri"/>
                <a:ea typeface="Open Sans" pitchFamily="34"/>
                <a:cs typeface="Arial" pitchFamily="34"/>
              </a:rPr>
              <a:t>3.</a:t>
            </a:r>
            <a:r>
              <a:rPr lang="en-US" sz="1000" i="0" strike="noStrike" kern="1200" cap="none" spc="0" baseline="0" dirty="0">
                <a:uFillTx/>
                <a:latin typeface="Calibri"/>
                <a:ea typeface="Open Sans" pitchFamily="34"/>
                <a:cs typeface="Arial" pitchFamily="34"/>
              </a:rPr>
              <a:t> L</a:t>
            </a:r>
            <a:r>
              <a:rPr lang="en-US" sz="1000" dirty="0">
                <a:latin typeface="Calibri"/>
                <a:ea typeface="Open Sans" pitchFamily="34"/>
                <a:cs typeface="Arial" pitchFamily="34"/>
              </a:rPr>
              <a:t>os Molinos ES</a:t>
            </a:r>
            <a:r>
              <a:rPr lang="en-US" sz="1000" b="0" i="0" u="none" strike="noStrike" dirty="0">
                <a:effectLst/>
                <a:latin typeface="Calibri" panose="020F0502020204030204" pitchFamily="34" charset="0"/>
              </a:rPr>
              <a:t> 		</a:t>
            </a:r>
            <a:r>
              <a:rPr lang="en-US" sz="1000" dirty="0">
                <a:latin typeface="Calibri"/>
                <a:ea typeface="Open Sans" pitchFamily="34"/>
                <a:cs typeface="Arial" pitchFamily="34"/>
              </a:rPr>
              <a:t>Construction Documents 	</a:t>
            </a:r>
            <a:r>
              <a:rPr lang="en-US" sz="1000" kern="0" dirty="0">
                <a:solidFill>
                  <a:schemeClr val="accent1">
                    <a:lumMod val="75000"/>
                  </a:schemeClr>
                </a:solidFill>
                <a:latin typeface="Calibri"/>
                <a:ea typeface="Open Sans" pitchFamily="34"/>
                <a:cs typeface="Arial" pitchFamily="34"/>
              </a:rPr>
              <a:t> First Bid advertisement 8/14/2024   	 Open Sept 17, 2024 </a:t>
            </a:r>
          </a:p>
          <a:p>
            <a:pPr defTabSz="457200">
              <a:lnSpc>
                <a:spcPct val="100000"/>
              </a:lnSpc>
              <a:spcBef>
                <a:spcPts val="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kern="0" dirty="0">
                <a:solidFill>
                  <a:schemeClr val="accent1">
                    <a:lumMod val="75000"/>
                  </a:schemeClr>
                </a:solidFill>
                <a:latin typeface="Calibri"/>
                <a:ea typeface="Open Sans" pitchFamily="34"/>
                <a:cs typeface="Arial" pitchFamily="34"/>
              </a:rPr>
              <a:t>Interim Housing Los Robles (Tentative)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kern="0" dirty="0">
                <a:latin typeface="Calibri"/>
                <a:ea typeface="Open Sans" pitchFamily="34"/>
                <a:cs typeface="Arial" pitchFamily="34"/>
              </a:rPr>
              <a:t>4. Grazide ES 			Construction Documents</a:t>
            </a:r>
            <a:r>
              <a:rPr lang="en-US" sz="1000" kern="0" dirty="0">
                <a:solidFill>
                  <a:srgbClr val="FF0000"/>
                </a:solidFill>
                <a:latin typeface="Calibri"/>
                <a:ea typeface="Open Sans" pitchFamily="34"/>
                <a:cs typeface="Arial" pitchFamily="34"/>
              </a:rPr>
              <a:t> 	</a:t>
            </a:r>
            <a:r>
              <a:rPr lang="en-US" sz="1000" kern="0" dirty="0">
                <a:solidFill>
                  <a:schemeClr val="accent1">
                    <a:lumMod val="75000"/>
                  </a:schemeClr>
                </a:solidFill>
                <a:latin typeface="Calibri"/>
                <a:ea typeface="Open Sans" pitchFamily="34"/>
                <a:cs typeface="Arial" pitchFamily="34"/>
              </a:rPr>
              <a:t> First Bid advertisement 8/14/2024   	 Open Sept 17, 2024</a:t>
            </a:r>
          </a:p>
          <a:p>
            <a:pPr defTabSz="457200">
              <a:lnSpc>
                <a:spcPct val="100000"/>
              </a:lnSpc>
              <a:spcBef>
                <a:spcPts val="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kern="0" dirty="0">
                <a:solidFill>
                  <a:schemeClr val="accent1">
                    <a:lumMod val="75000"/>
                  </a:schemeClr>
                </a:solidFill>
                <a:latin typeface="Calibri"/>
                <a:ea typeface="Open Sans" pitchFamily="34"/>
                <a:cs typeface="Arial" pitchFamily="34"/>
              </a:rPr>
              <a:t>Interim Housing Bixby (Tentative)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000" u="sng" kern="0" dirty="0">
              <a:solidFill>
                <a:schemeClr val="accent1"/>
              </a:solidFill>
              <a:latin typeface="Calibri"/>
              <a:ea typeface="Open Sans" pitchFamily="34"/>
              <a:cs typeface="Arial" pitchFamily="34"/>
            </a:endParaRP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1" kern="0" dirty="0">
                <a:latin typeface="Calibri"/>
                <a:ea typeface="Open Sans" pitchFamily="34"/>
                <a:cs typeface="Arial" pitchFamily="34"/>
              </a:rPr>
              <a:t>Anticipated Construction Start Winter of 2024 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000" kern="0" dirty="0">
              <a:solidFill>
                <a:srgbClr val="FF0000"/>
              </a:solidFill>
              <a:latin typeface="Calibri"/>
              <a:ea typeface="Open Sans" pitchFamily="34"/>
              <a:cs typeface="Arial" pitchFamily="34"/>
            </a:endParaRPr>
          </a:p>
          <a:p>
            <a:pPr marL="0" marR="0" lvl="0" indent="0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dirty="0">
                <a:latin typeface="Calibri"/>
                <a:ea typeface="Open Sans" pitchFamily="34"/>
                <a:cs typeface="Arial" pitchFamily="34"/>
              </a:rPr>
              <a:t>5. Kwis ES 		Construction Documents 	</a:t>
            </a:r>
            <a:r>
              <a:rPr lang="en-US" sz="1000" b="1" dirty="0">
                <a:latin typeface="Calibri"/>
                <a:ea typeface="Open Sans" pitchFamily="34"/>
                <a:cs typeface="Arial" pitchFamily="34"/>
              </a:rPr>
              <a:t>At DSA for Plan Review				</a:t>
            </a:r>
            <a:r>
              <a:rPr lang="en-US" sz="1000" dirty="0">
                <a:latin typeface="Calibri"/>
                <a:ea typeface="Open Sans" pitchFamily="34"/>
                <a:cs typeface="Arial" pitchFamily="34"/>
              </a:rPr>
              <a:t>Submitted 8/9/2024	</a:t>
            </a:r>
            <a:r>
              <a:rPr lang="en-US" sz="1000" b="1" dirty="0">
                <a:latin typeface="Calibri"/>
                <a:ea typeface="Open Sans" pitchFamily="34"/>
                <a:cs typeface="Arial" pitchFamily="34"/>
              </a:rPr>
              <a:t>	</a:t>
            </a:r>
            <a:endParaRPr lang="en-US" sz="1000" dirty="0">
              <a:solidFill>
                <a:srgbClr val="FF0000"/>
              </a:solidFill>
              <a:latin typeface="Calibri"/>
              <a:ea typeface="Open Sans" pitchFamily="34"/>
              <a:cs typeface="Arial" pitchFamily="34"/>
            </a:endParaRPr>
          </a:p>
          <a:p>
            <a:pPr marL="0" marR="0" lvl="0" indent="0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dirty="0">
                <a:latin typeface="Calibri"/>
                <a:ea typeface="Open Sans" pitchFamily="34"/>
                <a:cs typeface="Arial" pitchFamily="34"/>
              </a:rPr>
              <a:t>6.</a:t>
            </a:r>
            <a:r>
              <a:rPr lang="en-US" sz="1000" i="0" strike="noStrike" kern="1200" cap="none" spc="0" baseline="0" dirty="0">
                <a:uFillTx/>
                <a:latin typeface="Calibri"/>
                <a:ea typeface="Open Sans" pitchFamily="34"/>
                <a:cs typeface="Arial" pitchFamily="34"/>
              </a:rPr>
              <a:t> Lassalette ES</a:t>
            </a:r>
            <a:r>
              <a:rPr lang="en-US" sz="1000" dirty="0">
                <a:latin typeface="Calibri"/>
                <a:ea typeface="Open Sans" pitchFamily="34"/>
                <a:cs typeface="Arial" pitchFamily="34"/>
              </a:rPr>
              <a:t> </a:t>
            </a:r>
            <a:r>
              <a:rPr lang="en-US" sz="1000" dirty="0">
                <a:solidFill>
                  <a:srgbClr val="FF0000"/>
                </a:solidFill>
                <a:latin typeface="Calibri"/>
                <a:ea typeface="Open Sans" pitchFamily="34"/>
                <a:cs typeface="Arial" pitchFamily="34"/>
              </a:rPr>
              <a:t>		</a:t>
            </a:r>
            <a:r>
              <a:rPr lang="en-US" sz="1000" dirty="0">
                <a:latin typeface="Calibri"/>
                <a:ea typeface="Open Sans" pitchFamily="34"/>
                <a:cs typeface="Arial" pitchFamily="34"/>
              </a:rPr>
              <a:t>Construction Documents 	</a:t>
            </a:r>
            <a:r>
              <a:rPr lang="en-US" sz="1000" b="1" dirty="0">
                <a:latin typeface="Calibri"/>
                <a:ea typeface="Open Sans" pitchFamily="34"/>
                <a:cs typeface="Arial" pitchFamily="34"/>
              </a:rPr>
              <a:t>At DSA for Plan Review				</a:t>
            </a:r>
            <a:r>
              <a:rPr lang="en-US" sz="1000" dirty="0">
                <a:latin typeface="Calibri"/>
                <a:ea typeface="Open Sans" pitchFamily="34"/>
                <a:cs typeface="Arial" pitchFamily="34"/>
              </a:rPr>
              <a:t>Submitted 8/9/2024 </a:t>
            </a:r>
            <a:endParaRPr lang="en-US" sz="1000" dirty="0">
              <a:solidFill>
                <a:srgbClr val="FF0000"/>
              </a:solidFill>
              <a:latin typeface="Calibri"/>
              <a:ea typeface="Open Sans" pitchFamily="34"/>
              <a:cs typeface="Arial" pitchFamily="34"/>
            </a:endParaRPr>
          </a:p>
          <a:p>
            <a:pPr marL="0" indent="0" defTabSz="457200">
              <a:lnSpc>
                <a:spcPct val="100000"/>
              </a:lnSpc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1" kern="0" dirty="0">
                <a:latin typeface="Calibri"/>
                <a:ea typeface="Open Sans" pitchFamily="34"/>
                <a:cs typeface="Arial" pitchFamily="34"/>
              </a:rPr>
              <a:t>Anticipated Construction Start </a:t>
            </a:r>
            <a:r>
              <a:rPr lang="en-US" sz="1000" b="1" dirty="0">
                <a:latin typeface="Calibri"/>
                <a:ea typeface="Open Sans" pitchFamily="34"/>
                <a:cs typeface="Arial" pitchFamily="34"/>
              </a:rPr>
              <a:t>New Year of 2025 </a:t>
            </a:r>
          </a:p>
          <a:p>
            <a:pPr marL="0" marR="0" lvl="0" indent="0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000" dirty="0">
              <a:solidFill>
                <a:srgbClr val="FF0000"/>
              </a:solidFill>
              <a:latin typeface="Calibri"/>
              <a:ea typeface="Open Sans" pitchFamily="34"/>
              <a:cs typeface="Arial" pitchFamily="34"/>
            </a:endParaRP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kern="0" dirty="0">
                <a:latin typeface="Calibri"/>
                <a:ea typeface="Open Sans" pitchFamily="34"/>
                <a:cs typeface="Arial" pitchFamily="34"/>
              </a:rPr>
              <a:t>7. Palm ES 		Construction Documents 	</a:t>
            </a:r>
            <a:r>
              <a:rPr lang="en-US" sz="1000" b="1" dirty="0">
                <a:latin typeface="Calibri"/>
                <a:ea typeface="Open Sans" pitchFamily="34"/>
                <a:cs typeface="Arial" pitchFamily="34"/>
              </a:rPr>
              <a:t>50% Const. Docs.					</a:t>
            </a:r>
            <a:r>
              <a:rPr lang="en-US" sz="1000" dirty="0">
                <a:latin typeface="Calibri"/>
                <a:ea typeface="Open Sans" pitchFamily="34"/>
                <a:cs typeface="Arial" pitchFamily="34"/>
              </a:rPr>
              <a:t>District Review 8/16/2024</a:t>
            </a:r>
          </a:p>
          <a:p>
            <a:pPr defTabSz="457200">
              <a:lnSpc>
                <a:spcPct val="100000"/>
              </a:lnSpc>
              <a:spcBef>
                <a:spcPts val="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kern="0" dirty="0">
                <a:solidFill>
                  <a:schemeClr val="accent1">
                    <a:lumMod val="75000"/>
                  </a:schemeClr>
                </a:solidFill>
                <a:latin typeface="Calibri"/>
                <a:ea typeface="Open Sans" pitchFamily="34"/>
                <a:cs typeface="Arial" pitchFamily="34"/>
              </a:rPr>
              <a:t>Interim Housing Los Robles (Tentative)</a:t>
            </a:r>
            <a:endParaRPr lang="en-US" sz="1000" kern="0" dirty="0">
              <a:latin typeface="Calibri"/>
              <a:ea typeface="Open Sans" pitchFamily="34"/>
              <a:cs typeface="Arial" pitchFamily="34"/>
            </a:endParaRP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kern="0" dirty="0">
                <a:latin typeface="Calibri"/>
                <a:ea typeface="Open Sans" pitchFamily="34"/>
                <a:cs typeface="Arial" pitchFamily="34"/>
              </a:rPr>
              <a:t>8. Valinda ES 		Construction Documents 	</a:t>
            </a:r>
            <a:r>
              <a:rPr lang="en-US" sz="1000" b="1" dirty="0">
                <a:latin typeface="Calibri"/>
                <a:ea typeface="Open Sans" pitchFamily="34"/>
                <a:cs typeface="Arial" pitchFamily="34"/>
              </a:rPr>
              <a:t>50% Const. Docs.					</a:t>
            </a:r>
            <a:r>
              <a:rPr lang="en-US" sz="1000" dirty="0">
                <a:latin typeface="Calibri"/>
                <a:ea typeface="Open Sans" pitchFamily="34"/>
                <a:cs typeface="Arial" pitchFamily="34"/>
              </a:rPr>
              <a:t>District Review 8/16/2024</a:t>
            </a:r>
            <a:endParaRPr lang="en-US" sz="1000" kern="0" dirty="0">
              <a:latin typeface="Calibri"/>
              <a:ea typeface="Open Sans" pitchFamily="34"/>
              <a:cs typeface="Arial" pitchFamily="34"/>
            </a:endParaRPr>
          </a:p>
          <a:p>
            <a:pPr marL="0" indent="0" defTabSz="457200">
              <a:lnSpc>
                <a:spcPct val="100000"/>
              </a:lnSpc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1" kern="0" dirty="0">
                <a:solidFill>
                  <a:srgbClr val="000000"/>
                </a:solidFill>
                <a:latin typeface="Calibri"/>
                <a:ea typeface="Open Sans" pitchFamily="34"/>
                <a:cs typeface="Arial" pitchFamily="34"/>
              </a:rPr>
              <a:t>Anticipated</a:t>
            </a:r>
            <a:r>
              <a:rPr lang="en-US" sz="1000" b="1" kern="0" dirty="0">
                <a:latin typeface="Calibri"/>
                <a:ea typeface="Open Sans" pitchFamily="34"/>
                <a:cs typeface="Arial" pitchFamily="34"/>
              </a:rPr>
              <a:t> Construction Start Spring of 2025 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000" kern="0" dirty="0">
              <a:solidFill>
                <a:srgbClr val="FF0000"/>
              </a:solidFill>
              <a:latin typeface="Calibri"/>
              <a:ea typeface="Open Sans" pitchFamily="34"/>
              <a:cs typeface="Arial" pitchFamily="34"/>
            </a:endParaRP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kern="0" dirty="0">
                <a:latin typeface="Calibri"/>
                <a:ea typeface="Open Sans" pitchFamily="34"/>
                <a:cs typeface="Arial" pitchFamily="34"/>
              </a:rPr>
              <a:t>9. Fairgrove K-8 		Construction Documents 	</a:t>
            </a:r>
            <a:r>
              <a:rPr lang="en-US" sz="1000" b="1" dirty="0">
                <a:latin typeface="Calibri"/>
                <a:ea typeface="Open Sans" pitchFamily="34"/>
                <a:cs typeface="Arial" pitchFamily="34"/>
              </a:rPr>
              <a:t>At DSA for Plan Review				</a:t>
            </a:r>
            <a:r>
              <a:rPr lang="en-US" sz="1000" dirty="0">
                <a:latin typeface="Calibri"/>
                <a:ea typeface="Open Sans" pitchFamily="34"/>
                <a:cs typeface="Arial" pitchFamily="34"/>
              </a:rPr>
              <a:t> Submitted 8/12/2024</a:t>
            </a:r>
          </a:p>
          <a:p>
            <a:pPr defTabSz="457200">
              <a:lnSpc>
                <a:spcPct val="100000"/>
              </a:lnSpc>
              <a:spcBef>
                <a:spcPts val="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kern="0" dirty="0">
                <a:solidFill>
                  <a:schemeClr val="accent1">
                    <a:lumMod val="75000"/>
                  </a:schemeClr>
                </a:solidFill>
                <a:latin typeface="Calibri"/>
                <a:ea typeface="Open Sans" pitchFamily="34"/>
                <a:cs typeface="Arial" pitchFamily="34"/>
              </a:rPr>
              <a:t>Interim Housing Del Valle (Tentative)</a:t>
            </a:r>
            <a:endParaRPr lang="en-US" sz="1000" b="1" dirty="0">
              <a:latin typeface="Calibri"/>
              <a:ea typeface="Open Sans" pitchFamily="34"/>
              <a:cs typeface="Arial" pitchFamily="34"/>
            </a:endParaRP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dirty="0">
                <a:latin typeface="Calibri"/>
                <a:ea typeface="Open Sans" pitchFamily="34"/>
                <a:cs typeface="Arial" pitchFamily="34"/>
              </a:rPr>
              <a:t>10. Orange Grove MS 	Construction Documents 	</a:t>
            </a:r>
            <a:r>
              <a:rPr lang="en-US" sz="1000" b="1" dirty="0">
                <a:latin typeface="Calibri"/>
                <a:ea typeface="Open Sans" pitchFamily="34"/>
                <a:cs typeface="Arial" pitchFamily="34"/>
              </a:rPr>
              <a:t>Schematic Design</a:t>
            </a:r>
          </a:p>
          <a:p>
            <a:pPr marL="0" indent="0" defTabSz="457200">
              <a:lnSpc>
                <a:spcPct val="100000"/>
              </a:lnSpc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1" kern="0" dirty="0">
                <a:latin typeface="Calibri"/>
                <a:ea typeface="Open Sans" pitchFamily="34"/>
                <a:cs typeface="Arial" pitchFamily="34"/>
              </a:rPr>
              <a:t>Anticipated Construction Start </a:t>
            </a:r>
            <a:r>
              <a:rPr lang="en-US" sz="1000" b="1" dirty="0">
                <a:latin typeface="Calibri"/>
                <a:ea typeface="Open Sans" pitchFamily="34"/>
                <a:cs typeface="Arial" pitchFamily="34"/>
              </a:rPr>
              <a:t>Summer of 2025 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000" kern="0" dirty="0">
              <a:latin typeface="Calibri"/>
              <a:ea typeface="Open Sans" pitchFamily="34"/>
              <a:cs typeface="Arial" pitchFamily="34"/>
            </a:endParaRP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kern="0" dirty="0">
                <a:latin typeface="Calibri"/>
                <a:ea typeface="Open Sans" pitchFamily="34"/>
                <a:cs typeface="Arial" pitchFamily="34"/>
              </a:rPr>
              <a:t>11. Sierra Vista		Construction Documents 	</a:t>
            </a:r>
            <a:r>
              <a:rPr lang="en-US" sz="1000" b="1" dirty="0">
                <a:latin typeface="Calibri"/>
                <a:ea typeface="Open Sans" pitchFamily="34"/>
                <a:cs typeface="Arial" pitchFamily="34"/>
              </a:rPr>
              <a:t>Design Development				</a:t>
            </a:r>
            <a:r>
              <a:rPr lang="en-US" sz="1000" dirty="0">
                <a:latin typeface="Calibri"/>
                <a:ea typeface="Open Sans" pitchFamily="34"/>
                <a:cs typeface="Arial" pitchFamily="34"/>
              </a:rPr>
              <a:t>District Reviewed 8/2/2024</a:t>
            </a:r>
            <a:endParaRPr lang="en-US" sz="1000" b="1" dirty="0">
              <a:latin typeface="Calibri"/>
              <a:ea typeface="Open Sans" pitchFamily="34"/>
              <a:cs typeface="Arial" pitchFamily="34"/>
            </a:endParaRP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dirty="0">
                <a:latin typeface="Calibri"/>
                <a:ea typeface="Open Sans" pitchFamily="34"/>
                <a:cs typeface="Arial" pitchFamily="34"/>
              </a:rPr>
              <a:t>12. Sparks ES			</a:t>
            </a:r>
            <a:r>
              <a:rPr lang="en-US" sz="1000" kern="0" dirty="0">
                <a:latin typeface="Calibri"/>
                <a:ea typeface="Open Sans" pitchFamily="34"/>
                <a:cs typeface="Arial" pitchFamily="34"/>
              </a:rPr>
              <a:t>Construction Documents 	</a:t>
            </a:r>
            <a:r>
              <a:rPr lang="en-US" sz="1000" b="1" dirty="0">
                <a:latin typeface="Calibri"/>
                <a:ea typeface="Open Sans" pitchFamily="34"/>
                <a:cs typeface="Arial" pitchFamily="34"/>
              </a:rPr>
              <a:t>Design Development			</a:t>
            </a:r>
            <a:r>
              <a:rPr lang="en-US" sz="1000" dirty="0">
                <a:latin typeface="Calibri"/>
                <a:ea typeface="Open Sans" pitchFamily="34"/>
                <a:cs typeface="Arial" pitchFamily="34"/>
              </a:rPr>
              <a:t>District Reviewed 8/2/2024</a:t>
            </a:r>
          </a:p>
          <a:p>
            <a:pPr defTabSz="457200">
              <a:lnSpc>
                <a:spcPct val="100000"/>
              </a:lnSpc>
              <a:spcBef>
                <a:spcPts val="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kern="0" dirty="0">
                <a:solidFill>
                  <a:schemeClr val="accent1">
                    <a:lumMod val="75000"/>
                  </a:schemeClr>
                </a:solidFill>
                <a:latin typeface="Calibri"/>
                <a:ea typeface="Open Sans" pitchFamily="34"/>
                <a:cs typeface="Arial" pitchFamily="34"/>
              </a:rPr>
              <a:t>Interim Housing Sunset (Tentative)</a:t>
            </a:r>
            <a:endParaRPr lang="en-US" sz="1000" b="1" dirty="0">
              <a:latin typeface="Calibri"/>
              <a:ea typeface="Open Sans" pitchFamily="34"/>
              <a:cs typeface="Arial" pitchFamily="34"/>
            </a:endParaRPr>
          </a:p>
          <a:p>
            <a:pPr marL="0" indent="0" defTabSz="457200">
              <a:lnSpc>
                <a:spcPct val="100000"/>
              </a:lnSpc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1" kern="0" dirty="0">
                <a:solidFill>
                  <a:srgbClr val="000000"/>
                </a:solidFill>
                <a:latin typeface="Calibri"/>
                <a:ea typeface="Open Sans" pitchFamily="34"/>
                <a:cs typeface="Arial" pitchFamily="34"/>
              </a:rPr>
              <a:t>Anticipated Construction Start Summer -Fall of 2025 </a:t>
            </a:r>
          </a:p>
          <a:p>
            <a:pPr marL="0" indent="0" defTabSz="457200">
              <a:lnSpc>
                <a:spcPct val="100000"/>
              </a:lnSpc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000" b="1" kern="0" dirty="0">
              <a:solidFill>
                <a:srgbClr val="000000"/>
              </a:solidFill>
              <a:latin typeface="Calibri"/>
              <a:ea typeface="Open Sans" pitchFamily="34"/>
              <a:cs typeface="Arial" pitchFamily="34"/>
            </a:endParaRP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dirty="0">
                <a:latin typeface="Calibri"/>
                <a:ea typeface="Open Sans" pitchFamily="34"/>
                <a:cs typeface="Arial" pitchFamily="34"/>
              </a:rPr>
              <a:t>13. Wing Lane ES		Construction Documents 	</a:t>
            </a:r>
            <a:r>
              <a:rPr lang="en-US" sz="1000" b="1" dirty="0">
                <a:latin typeface="Calibri"/>
                <a:ea typeface="Open Sans" pitchFamily="34"/>
                <a:cs typeface="Arial" pitchFamily="34"/>
              </a:rPr>
              <a:t>Design Development				</a:t>
            </a:r>
            <a:r>
              <a:rPr lang="en-US" sz="1000" dirty="0">
                <a:latin typeface="Calibri"/>
                <a:ea typeface="Open Sans" pitchFamily="34"/>
                <a:cs typeface="Arial" pitchFamily="34"/>
              </a:rPr>
              <a:t>District Reviewed 9/17/2024 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kern="0" dirty="0">
                <a:latin typeface="Calibri"/>
                <a:ea typeface="Open Sans" pitchFamily="34"/>
                <a:cs typeface="Arial" pitchFamily="34"/>
              </a:rPr>
              <a:t>14. Valley Alternative </a:t>
            </a:r>
            <a:r>
              <a:rPr lang="en-US" sz="1000" dirty="0">
                <a:latin typeface="Calibri"/>
                <a:ea typeface="Open Sans" pitchFamily="34"/>
                <a:cs typeface="Arial" pitchFamily="34"/>
              </a:rPr>
              <a:t>		Construction Documents	 </a:t>
            </a:r>
            <a:r>
              <a:rPr lang="en-US" sz="1000" b="1" dirty="0">
                <a:latin typeface="Calibri"/>
                <a:ea typeface="Open Sans" pitchFamily="34"/>
                <a:cs typeface="Arial" pitchFamily="34"/>
              </a:rPr>
              <a:t>Design Development			</a:t>
            </a:r>
            <a:r>
              <a:rPr lang="en-US" sz="1000" dirty="0">
                <a:latin typeface="Calibri"/>
                <a:ea typeface="Open Sans" pitchFamily="34"/>
                <a:cs typeface="Arial" pitchFamily="34"/>
              </a:rPr>
              <a:t>District Reviewed 9/17/2024</a:t>
            </a:r>
          </a:p>
          <a:p>
            <a:pPr marL="0" indent="0" defTabSz="457200">
              <a:lnSpc>
                <a:spcPct val="100000"/>
              </a:lnSpc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1" kern="0" dirty="0">
                <a:latin typeface="Calibri"/>
                <a:ea typeface="Open Sans" pitchFamily="34"/>
                <a:cs typeface="Arial" pitchFamily="34"/>
              </a:rPr>
              <a:t>Anticipated Construction Start </a:t>
            </a:r>
            <a:r>
              <a:rPr lang="en-US" sz="1000" b="1" dirty="0">
                <a:latin typeface="Calibri"/>
                <a:ea typeface="Open Sans" pitchFamily="34"/>
                <a:cs typeface="Arial" pitchFamily="34"/>
              </a:rPr>
              <a:t>Fall of 2025 </a:t>
            </a:r>
            <a:endParaRPr lang="en-US" sz="10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6EDB849-AD3F-78EF-7829-97C89249AC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271FF-62B3-4343-A867-FE1CD717BD54}" type="slidenum">
              <a:rPr lang="en-US" altLang="en-US" smtClean="0"/>
              <a:pPr/>
              <a:t>3</a:t>
            </a:fld>
            <a:endParaRPr lang="en-US" alt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5B60BE3-D470-F58C-5A3D-B1A4E4CC0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8584" y="133109"/>
            <a:ext cx="3941634" cy="504140"/>
          </a:xfrm>
        </p:spPr>
        <p:txBody>
          <a:bodyPr/>
          <a:lstStyle/>
          <a:p>
            <a:r>
              <a:rPr lang="en-US" dirty="0"/>
              <a:t>PHASE B PROGRESS</a:t>
            </a:r>
          </a:p>
        </p:txBody>
      </p:sp>
    </p:spTree>
    <p:extLst>
      <p:ext uri="{BB962C8B-B14F-4D97-AF65-F5344CB8AC3E}">
        <p14:creationId xmlns:p14="http://schemas.microsoft.com/office/powerpoint/2010/main" val="455050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100000">
              <a:schemeClr val="accent1">
                <a:lumMod val="22000"/>
                <a:lumOff val="78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D113BAA-807A-6D58-E1AD-518FC3E2A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271FF-62B3-4343-A867-FE1CD717BD54}" type="slidenum">
              <a:rPr lang="en-US" altLang="en-US" smtClean="0"/>
              <a:pPr/>
              <a:t>4</a:t>
            </a:fld>
            <a:endParaRPr lang="en-US" alt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B19FB76-C699-CFCA-3090-E1D2D55752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833" y="581026"/>
            <a:ext cx="10342475" cy="504140"/>
          </a:xfrm>
        </p:spPr>
        <p:txBody>
          <a:bodyPr/>
          <a:lstStyle/>
          <a:p>
            <a:r>
              <a:rPr lang="en-US" dirty="0"/>
              <a:t>DSA PLAN APPROVAL GRAZIDE ELEMENTARY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669A3C6-1B75-747B-A682-8F9A7AD26C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315" y="1154540"/>
            <a:ext cx="6684962" cy="530840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F271E6B-1ED6-FB65-3615-F2DB781742F3}"/>
              </a:ext>
            </a:extLst>
          </p:cNvPr>
          <p:cNvSpPr txBox="1"/>
          <p:nvPr/>
        </p:nvSpPr>
        <p:spPr>
          <a:xfrm>
            <a:off x="7053644" y="2239082"/>
            <a:ext cx="4748184" cy="1569660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>
            <a:glow rad="63500">
              <a:srgbClr val="2F7382"/>
            </a:glow>
          </a:effectLst>
        </p:spPr>
        <p:txBody>
          <a:bodyPr wrap="square" rtlCol="0">
            <a:spAutoFit/>
          </a:bodyPr>
          <a:lstStyle/>
          <a:p>
            <a:r>
              <a:rPr lang="en-US" sz="2400" dirty="0"/>
              <a:t>“Drawings and specifications for the subject project have been examined and stamped by the Division of the State Architect (DSA) </a:t>
            </a:r>
            <a:r>
              <a:rPr lang="en-US" sz="2400" u="sng" dirty="0"/>
              <a:t>8/9/2024</a:t>
            </a:r>
            <a:r>
              <a:rPr lang="en-US" sz="2400" dirty="0"/>
              <a:t>.”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8685195-CFE5-0787-BF33-B7DF95E64EB7}"/>
              </a:ext>
            </a:extLst>
          </p:cNvPr>
          <p:cNvCxnSpPr/>
          <p:nvPr/>
        </p:nvCxnSpPr>
        <p:spPr>
          <a:xfrm>
            <a:off x="994299" y="4376691"/>
            <a:ext cx="4678532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7449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4834E7-02FE-B1C9-74BA-683F35D53F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HIGH SCHOOL</a:t>
            </a:r>
            <a:br>
              <a:rPr lang="en-US"/>
            </a:br>
            <a:r>
              <a:rPr lang="en-US"/>
              <a:t>REFRESH</a:t>
            </a:r>
            <a:br>
              <a:rPr lang="en-US"/>
            </a:br>
            <a:r>
              <a:rPr lang="en-US"/>
              <a:t>PROJECTS</a:t>
            </a:r>
          </a:p>
        </p:txBody>
      </p:sp>
    </p:spTree>
    <p:extLst>
      <p:ext uri="{BB962C8B-B14F-4D97-AF65-F5344CB8AC3E}">
        <p14:creationId xmlns:p14="http://schemas.microsoft.com/office/powerpoint/2010/main" val="3897294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710F706-F0D9-FDFB-51D2-DE3A3CA166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833" y="581026"/>
            <a:ext cx="7696809" cy="504140"/>
          </a:xfrm>
        </p:spPr>
        <p:txBody>
          <a:bodyPr/>
          <a:lstStyle/>
          <a:p>
            <a:r>
              <a:rPr lang="en-US" sz="3600" i="0" u="none" strike="noStrike" kern="1200" cap="none" spc="0" baseline="0" dirty="0">
                <a:solidFill>
                  <a:srgbClr val="000000"/>
                </a:solidFill>
                <a:uFillTx/>
              </a:rPr>
              <a:t>HIGH SCHOOL REFRESH </a:t>
            </a:r>
            <a:r>
              <a:rPr lang="en-US" dirty="0">
                <a:solidFill>
                  <a:srgbClr val="000000"/>
                </a:solidFill>
              </a:rPr>
              <a:t>GROUP </a:t>
            </a:r>
            <a:r>
              <a:rPr lang="en-US" sz="3600" i="0" u="none" strike="noStrike" kern="1200" cap="none" spc="0" baseline="0" dirty="0">
                <a:solidFill>
                  <a:srgbClr val="000000"/>
                </a:solidFill>
                <a:uFillTx/>
              </a:rPr>
              <a:t>1</a:t>
            </a:r>
            <a:br>
              <a:rPr lang="en-US" sz="3600" i="0" u="none" strike="noStrike" kern="1200" cap="none" spc="0" baseline="0" dirty="0">
                <a:solidFill>
                  <a:srgbClr val="000000"/>
                </a:solidFill>
                <a:uFillTx/>
              </a:rPr>
            </a:b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F75C61-F0DB-CD33-95D7-103E4CBBAF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271FF-62B3-4343-A867-FE1CD717BD54}" type="slidenum">
              <a:rPr lang="en-US" altLang="en-US" smtClean="0"/>
              <a:pPr/>
              <a:t>6</a:t>
            </a:fld>
            <a:endParaRPr lang="en-US" alt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C8036FB-F17E-82C0-7D4D-EAE57618D936}"/>
              </a:ext>
            </a:extLst>
          </p:cNvPr>
          <p:cNvSpPr txBox="1"/>
          <p:nvPr/>
        </p:nvSpPr>
        <p:spPr>
          <a:xfrm>
            <a:off x="1145733" y="4198895"/>
            <a:ext cx="439659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WORKMAN HIGH SCHOOL</a:t>
            </a:r>
          </a:p>
          <a:p>
            <a:r>
              <a:rPr lang="en-US" sz="1400" b="1" dirty="0"/>
              <a:t>43 CLASSROOMS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CAC02F5-11A1-A1FC-1FDA-A27399557BCC}"/>
              </a:ext>
            </a:extLst>
          </p:cNvPr>
          <p:cNvSpPr txBox="1"/>
          <p:nvPr/>
        </p:nvSpPr>
        <p:spPr>
          <a:xfrm>
            <a:off x="6612022" y="4286738"/>
            <a:ext cx="351780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LA PUENTE HIGH SCHOOL</a:t>
            </a:r>
          </a:p>
          <a:p>
            <a:r>
              <a:rPr lang="en-US" sz="1400" b="1" dirty="0"/>
              <a:t>55 CLASSROOMS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D88AF61-1A17-9E29-A269-9721D8C3EB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5733" y="1351962"/>
            <a:ext cx="4969822" cy="284693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9D09E32-DFA7-9DCB-B851-566F884CAC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2022" y="1495521"/>
            <a:ext cx="4625787" cy="2558996"/>
          </a:xfrm>
          <a:prstGeom prst="rect">
            <a:avLst/>
          </a:prstGeom>
          <a:ln w="38100">
            <a:solidFill>
              <a:srgbClr val="DDB331"/>
            </a:solidFill>
          </a:ln>
          <a:effectLst>
            <a:glow rad="101600">
              <a:srgbClr val="FFC000"/>
            </a:glow>
            <a:softEdge rad="0"/>
          </a:effectLst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0C9F80E6-9822-B1F9-FE40-9BFE659318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782425"/>
              </p:ext>
            </p:extLst>
          </p:nvPr>
        </p:nvGraphicFramePr>
        <p:xfrm>
          <a:off x="1145733" y="5159734"/>
          <a:ext cx="10092076" cy="1011921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896314">
                  <a:extLst>
                    <a:ext uri="{9D8B030D-6E8A-4147-A177-3AD203B41FA5}">
                      <a16:colId xmlns:a16="http://schemas.microsoft.com/office/drawing/2014/main" val="1238215836"/>
                    </a:ext>
                  </a:extLst>
                </a:gridCol>
                <a:gridCol w="3295694">
                  <a:extLst>
                    <a:ext uri="{9D8B030D-6E8A-4147-A177-3AD203B41FA5}">
                      <a16:colId xmlns:a16="http://schemas.microsoft.com/office/drawing/2014/main" val="2016705598"/>
                    </a:ext>
                  </a:extLst>
                </a:gridCol>
                <a:gridCol w="4900068">
                  <a:extLst>
                    <a:ext uri="{9D8B030D-6E8A-4147-A177-3AD203B41FA5}">
                      <a16:colId xmlns:a16="http://schemas.microsoft.com/office/drawing/2014/main" val="1029822914"/>
                    </a:ext>
                  </a:extLst>
                </a:gridCol>
              </a:tblGrid>
              <a:tr h="39147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</a:rPr>
                        <a:t>SCHOOL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`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START DATE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ANTICIPATED COMPLETION DATE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584223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</a:rPr>
                        <a:t>WORKMAN HS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1/16/2024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9/13/2024* </a:t>
                      </a:r>
                      <a:r>
                        <a:rPr lang="en-US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50 Days ahead of Schedule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83381207"/>
                  </a:ext>
                </a:extLst>
              </a:tr>
              <a:tr h="36638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</a:rPr>
                        <a:t>LA PUENTE HS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1/16/2024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11/1/2024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41712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98931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9B9851-E905-084C-F94F-F983B68391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8">
            <a:extLst>
              <a:ext uri="{FF2B5EF4-FFF2-40B4-BE49-F238E27FC236}">
                <a16:creationId xmlns:a16="http://schemas.microsoft.com/office/drawing/2014/main" id="{6E4FA558-4150-2494-0881-D545C10B87C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733" b="1733"/>
          <a:stretch/>
        </p:blipFill>
        <p:spPr>
          <a:xfrm>
            <a:off x="6996223" y="230266"/>
            <a:ext cx="4899541" cy="3283795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6B3D9D-1544-E9FC-FCFA-78D2778AC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271FF-62B3-4343-A867-FE1CD717BD54}" type="slidenum">
              <a:rPr lang="en-US" altLang="en-US" smtClean="0"/>
              <a:pPr/>
              <a:t>7</a:t>
            </a:fld>
            <a:endParaRPr lang="en-US" altLang="en-US"/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89B0A9FB-9A96-0D4E-D80C-FA75716911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275" y="581025"/>
            <a:ext cx="6216650" cy="504825"/>
          </a:xfrm>
        </p:spPr>
        <p:txBody>
          <a:bodyPr/>
          <a:lstStyle/>
          <a:p>
            <a:r>
              <a:rPr lang="en-US" dirty="0"/>
              <a:t>REFRESH GROUP 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FB7E97D-E16C-4628-B0CF-1FAF888B7FB9}"/>
              </a:ext>
            </a:extLst>
          </p:cNvPr>
          <p:cNvSpPr txBox="1"/>
          <p:nvPr/>
        </p:nvSpPr>
        <p:spPr>
          <a:xfrm>
            <a:off x="546610" y="1220738"/>
            <a:ext cx="7385277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200" dirty="0"/>
              <a:t>Workman HS Phase 4:  Classroom C-2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0C313B2-324A-77FF-CF60-E98F970F313C}"/>
              </a:ext>
            </a:extLst>
          </p:cNvPr>
          <p:cNvSpPr txBox="1"/>
          <p:nvPr/>
        </p:nvSpPr>
        <p:spPr>
          <a:xfrm>
            <a:off x="2552631" y="5915075"/>
            <a:ext cx="129386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After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Picture Placeholder 8">
            <a:extLst>
              <a:ext uri="{FF2B5EF4-FFF2-40B4-BE49-F238E27FC236}">
                <a16:creationId xmlns:a16="http://schemas.microsoft.com/office/drawing/2014/main" id="{EDEAE324-DF82-23B6-5CDA-F6AEB77A03E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324" b="7324"/>
          <a:stretch/>
        </p:blipFill>
        <p:spPr>
          <a:xfrm>
            <a:off x="461832" y="1943690"/>
            <a:ext cx="6769320" cy="4333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940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9B9851-E905-084C-F94F-F983B68391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6B3D9D-1544-E9FC-FCFA-78D2778AC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271FF-62B3-4343-A867-FE1CD717BD54}" type="slidenum">
              <a:rPr lang="en-US" altLang="en-US" smtClean="0"/>
              <a:pPr/>
              <a:t>8</a:t>
            </a:fld>
            <a:endParaRPr lang="en-US" altLang="en-US"/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89B0A9FB-9A96-0D4E-D80C-FA75716911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275" y="581025"/>
            <a:ext cx="6216650" cy="504825"/>
          </a:xfrm>
        </p:spPr>
        <p:txBody>
          <a:bodyPr/>
          <a:lstStyle/>
          <a:p>
            <a:r>
              <a:rPr lang="en-US" dirty="0"/>
              <a:t>REFRESH GROUP 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FB7E97D-E16C-4628-B0CF-1FAF888B7FB9}"/>
              </a:ext>
            </a:extLst>
          </p:cNvPr>
          <p:cNvSpPr txBox="1"/>
          <p:nvPr/>
        </p:nvSpPr>
        <p:spPr>
          <a:xfrm>
            <a:off x="546611" y="1220738"/>
            <a:ext cx="5257398" cy="15696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200" dirty="0"/>
              <a:t>La Puente HS </a:t>
            </a:r>
            <a:r>
              <a:rPr lang="en-US" sz="3200"/>
              <a:t>Phase 4: </a:t>
            </a:r>
            <a:endParaRPr lang="en-US" sz="3200" dirty="0"/>
          </a:p>
          <a:p>
            <a:r>
              <a:rPr lang="en-US" sz="3200" dirty="0"/>
              <a:t>Classroom 106  Before and Progress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4B2C703-0CC8-AE3E-1013-0D9DCA7C3E38}"/>
              </a:ext>
            </a:extLst>
          </p:cNvPr>
          <p:cNvSpPr txBox="1"/>
          <p:nvPr/>
        </p:nvSpPr>
        <p:spPr>
          <a:xfrm>
            <a:off x="5626281" y="1654864"/>
            <a:ext cx="8346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Bee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427B3407-65AA-DCB5-B3D7-636C7EE3EED3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/>
          <a:srcRect t="1733" b="1733"/>
          <a:stretch/>
        </p:blipFill>
        <p:spPr>
          <a:xfrm>
            <a:off x="365127" y="3127362"/>
            <a:ext cx="5119208" cy="3276989"/>
          </a:xfrm>
          <a:prstGeom prst="rect">
            <a:avLst/>
          </a:prstGeom>
          <a:effectLst>
            <a:glow rad="101600">
              <a:schemeClr val="bg2">
                <a:lumMod val="75000"/>
              </a:schemeClr>
            </a:glow>
          </a:effectLst>
        </p:spPr>
      </p:pic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3C8A7FF0-51DB-6368-68EC-E0C50928E7FC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3"/>
          <a:srcRect t="6999" b="6999"/>
          <a:stretch/>
        </p:blipFill>
        <p:spPr>
          <a:xfrm rot="10800000">
            <a:off x="5705720" y="581025"/>
            <a:ext cx="5937005" cy="3829479"/>
          </a:xfrm>
          <a:prstGeom prst="rect">
            <a:avLst/>
          </a:prstGeom>
          <a:effectLst>
            <a:glow rad="101600">
              <a:schemeClr val="bg2">
                <a:lumMod val="75000"/>
              </a:schemeClr>
            </a:glow>
          </a:effectLst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F687C29E-3C82-6430-F4A6-9E20A36702F0}"/>
              </a:ext>
            </a:extLst>
          </p:cNvPr>
          <p:cNvSpPr/>
          <p:nvPr/>
        </p:nvSpPr>
        <p:spPr>
          <a:xfrm>
            <a:off x="5698615" y="3427947"/>
            <a:ext cx="5956917" cy="790113"/>
          </a:xfrm>
          <a:custGeom>
            <a:avLst/>
            <a:gdLst>
              <a:gd name="connsiteX0" fmla="*/ 0 w 5956917"/>
              <a:gd name="connsiteY0" fmla="*/ 674703 h 790113"/>
              <a:gd name="connsiteX1" fmla="*/ 4651900 w 5956917"/>
              <a:gd name="connsiteY1" fmla="*/ 0 h 790113"/>
              <a:gd name="connsiteX2" fmla="*/ 5956917 w 5956917"/>
              <a:gd name="connsiteY2" fmla="*/ 186431 h 790113"/>
              <a:gd name="connsiteX3" fmla="*/ 5468645 w 5956917"/>
              <a:gd name="connsiteY3" fmla="*/ 133165 h 790113"/>
              <a:gd name="connsiteX4" fmla="*/ 5468645 w 5956917"/>
              <a:gd name="connsiteY4" fmla="*/ 204187 h 790113"/>
              <a:gd name="connsiteX5" fmla="*/ 4722921 w 5956917"/>
              <a:gd name="connsiteY5" fmla="*/ 79899 h 790113"/>
              <a:gd name="connsiteX6" fmla="*/ 35511 w 5956917"/>
              <a:gd name="connsiteY6" fmla="*/ 790113 h 790113"/>
              <a:gd name="connsiteX7" fmla="*/ 71022 w 5956917"/>
              <a:gd name="connsiteY7" fmla="*/ 648070 h 790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956917" h="790113">
                <a:moveTo>
                  <a:pt x="0" y="674703"/>
                </a:moveTo>
                <a:lnTo>
                  <a:pt x="4651900" y="0"/>
                </a:lnTo>
                <a:lnTo>
                  <a:pt x="5956917" y="186431"/>
                </a:lnTo>
                <a:lnTo>
                  <a:pt x="5468645" y="133165"/>
                </a:lnTo>
                <a:lnTo>
                  <a:pt x="5468645" y="204187"/>
                </a:lnTo>
                <a:lnTo>
                  <a:pt x="4722921" y="79899"/>
                </a:lnTo>
                <a:lnTo>
                  <a:pt x="35511" y="790113"/>
                </a:lnTo>
                <a:lnTo>
                  <a:pt x="71022" y="648070"/>
                </a:lnTo>
              </a:path>
            </a:pathLst>
          </a:cu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34C0FF5-B2AF-8472-15F8-BAA03F11BCD2}"/>
              </a:ext>
            </a:extLst>
          </p:cNvPr>
          <p:cNvSpPr txBox="1"/>
          <p:nvPr/>
        </p:nvSpPr>
        <p:spPr>
          <a:xfrm>
            <a:off x="1364639" y="5746848"/>
            <a:ext cx="17385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Before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4069BCA-0224-93C5-3291-26AF4338F81F}"/>
              </a:ext>
            </a:extLst>
          </p:cNvPr>
          <p:cNvSpPr txBox="1"/>
          <p:nvPr/>
        </p:nvSpPr>
        <p:spPr>
          <a:xfrm>
            <a:off x="8674222" y="3781609"/>
            <a:ext cx="227049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In Progress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3728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3D0E405-31D4-001F-7601-FD2B137CA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833" y="581026"/>
            <a:ext cx="6477609" cy="504140"/>
          </a:xfrm>
        </p:spPr>
        <p:txBody>
          <a:bodyPr lIns="91440" tIns="45720" rIns="91440" bIns="45720" anchor="t"/>
          <a:lstStyle/>
          <a:p>
            <a:r>
              <a:rPr lang="en-US" sz="3600" i="0" u="none" strike="noStrike" kern="1200" cap="none" spc="0" baseline="0" dirty="0">
                <a:solidFill>
                  <a:srgbClr val="000000"/>
                </a:solidFill>
                <a:uFillTx/>
              </a:rPr>
              <a:t>HIGH </a:t>
            </a:r>
            <a:r>
              <a:rPr lang="en-US" dirty="0"/>
              <a:t>SCHOOL</a:t>
            </a:r>
            <a:r>
              <a:rPr lang="en-US" sz="3600" i="0" u="none" strike="noStrike" kern="1200" cap="none" spc="0" baseline="0" dirty="0">
                <a:solidFill>
                  <a:srgbClr val="000000"/>
                </a:solidFill>
                <a:uFillTx/>
              </a:rPr>
              <a:t> REFRESH</a:t>
            </a:r>
            <a:r>
              <a:rPr lang="en-US" dirty="0">
                <a:solidFill>
                  <a:srgbClr val="000000"/>
                </a:solidFill>
              </a:rPr>
              <a:t> GROUP 2</a:t>
            </a:r>
            <a:br>
              <a:rPr lang="en-US" sz="3600" i="0" u="none" strike="noStrike" kern="1200" cap="none" spc="0" baseline="0" dirty="0">
                <a:solidFill>
                  <a:srgbClr val="000000"/>
                </a:solidFill>
                <a:uFillTx/>
              </a:rPr>
            </a:b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9CDCA5-AEE9-ADF9-0D05-04B633253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271FF-62B3-4343-A867-FE1CD717BD54}" type="slidenum">
              <a:rPr lang="en-US" altLang="en-US" smtClean="0"/>
              <a:pPr/>
              <a:t>9</a:t>
            </a:fld>
            <a:endParaRPr lang="en-US" altLang="en-US"/>
          </a:p>
        </p:txBody>
      </p: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5DD49E69-812B-CBE5-2FED-732CB3013127}"/>
              </a:ext>
            </a:extLst>
          </p:cNvPr>
          <p:cNvSpPr txBox="1">
            <a:spLocks/>
          </p:cNvSpPr>
          <p:nvPr/>
        </p:nvSpPr>
        <p:spPr>
          <a:xfrm>
            <a:off x="6803939" y="6492871"/>
            <a:ext cx="2057400" cy="36512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95F6A16-CE7E-1382-2DF1-CE2F5EC0895E}"/>
              </a:ext>
            </a:extLst>
          </p:cNvPr>
          <p:cNvSpPr txBox="1"/>
          <p:nvPr/>
        </p:nvSpPr>
        <p:spPr>
          <a:xfrm>
            <a:off x="4032053" y="4352184"/>
            <a:ext cx="439659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LOS ALTOS HIGH SCHOOL</a:t>
            </a:r>
          </a:p>
          <a:p>
            <a:r>
              <a:rPr lang="en-US" sz="1400" b="1" dirty="0"/>
              <a:t>69 CLASSROOMS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9501553-1059-5A71-4B25-C366C724BDFB}"/>
              </a:ext>
            </a:extLst>
          </p:cNvPr>
          <p:cNvSpPr/>
          <p:nvPr/>
        </p:nvSpPr>
        <p:spPr>
          <a:xfrm>
            <a:off x="1714500" y="2812256"/>
            <a:ext cx="83344" cy="24050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8B106FF-AD96-8550-EADE-2D1B7E78B6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302" y="1285319"/>
            <a:ext cx="3732854" cy="238064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05310EA-A0F3-5A1C-439B-33BEFA465B42}"/>
              </a:ext>
            </a:extLst>
          </p:cNvPr>
          <p:cNvSpPr txBox="1"/>
          <p:nvPr/>
        </p:nvSpPr>
        <p:spPr>
          <a:xfrm>
            <a:off x="174302" y="3655518"/>
            <a:ext cx="306490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WILSON HIGH SCHOOL</a:t>
            </a:r>
          </a:p>
          <a:p>
            <a:r>
              <a:rPr lang="en-US" sz="1400" b="1" dirty="0"/>
              <a:t>59 CLASSROOMS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EA00C5A-C757-73CA-43C3-1B79161975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9573" y="1628054"/>
            <a:ext cx="3732853" cy="2519796"/>
          </a:xfrm>
          <a:prstGeom prst="rect">
            <a:avLst/>
          </a:prstGeom>
          <a:ln w="38100">
            <a:solidFill>
              <a:srgbClr val="DDB331"/>
            </a:solidFill>
          </a:ln>
          <a:effectLst>
            <a:glow rad="215900">
              <a:srgbClr val="DDB331">
                <a:alpha val="66000"/>
              </a:srgbClr>
            </a:glo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C410341-16D9-8999-F059-741A7848352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8428644" y="1270000"/>
            <a:ext cx="3330187" cy="2237757"/>
          </a:xfrm>
          <a:prstGeom prst="rect">
            <a:avLst/>
          </a:prstGeom>
          <a:effectLst>
            <a:glow rad="190500">
              <a:srgbClr val="7030A0">
                <a:alpha val="68000"/>
              </a:srgbClr>
            </a:glow>
            <a:outerShdw blurRad="50800" dist="50800" dir="5400000" algn="ctr" rotWithShape="0">
              <a:srgbClr val="7030A0"/>
            </a:outerShdw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19A0134-A024-32CA-AE87-5BA2F7C26143}"/>
              </a:ext>
            </a:extLst>
          </p:cNvPr>
          <p:cNvSpPr txBox="1"/>
          <p:nvPr/>
        </p:nvSpPr>
        <p:spPr>
          <a:xfrm>
            <a:off x="8124739" y="3655518"/>
            <a:ext cx="4108859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/>
              <a:t>STIMSON LEARNING CENTER</a:t>
            </a:r>
          </a:p>
          <a:p>
            <a:r>
              <a:rPr lang="en-US" sz="1400" b="1" dirty="0"/>
              <a:t>10 CLASSROOMS</a:t>
            </a:r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2819AD48-FA59-5E10-5986-94D7C33911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2321546"/>
              </p:ext>
            </p:extLst>
          </p:nvPr>
        </p:nvGraphicFramePr>
        <p:xfrm>
          <a:off x="174302" y="5032247"/>
          <a:ext cx="11365426" cy="1154082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100542">
                  <a:extLst>
                    <a:ext uri="{9D8B030D-6E8A-4147-A177-3AD203B41FA5}">
                      <a16:colId xmlns:a16="http://schemas.microsoft.com/office/drawing/2014/main" val="2568877982"/>
                    </a:ext>
                  </a:extLst>
                </a:gridCol>
                <a:gridCol w="3100542">
                  <a:extLst>
                    <a:ext uri="{9D8B030D-6E8A-4147-A177-3AD203B41FA5}">
                      <a16:colId xmlns:a16="http://schemas.microsoft.com/office/drawing/2014/main" val="1431371139"/>
                    </a:ext>
                  </a:extLst>
                </a:gridCol>
                <a:gridCol w="5164342">
                  <a:extLst>
                    <a:ext uri="{9D8B030D-6E8A-4147-A177-3AD203B41FA5}">
                      <a16:colId xmlns:a16="http://schemas.microsoft.com/office/drawing/2014/main" val="1748558219"/>
                    </a:ext>
                  </a:extLst>
                </a:gridCol>
              </a:tblGrid>
              <a:tr h="32601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</a:rPr>
                        <a:t>SCHOOL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START DATE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ANTICIPATED COMPLETION DATE</a:t>
                      </a:r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448089"/>
                  </a:ext>
                </a:extLst>
              </a:tr>
              <a:tr h="24176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</a:rPr>
                        <a:t>WILSON HS</a:t>
                      </a:r>
                      <a:endParaRPr lang="en-US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3/4/2024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2/21/2025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91033271"/>
                  </a:ext>
                </a:extLst>
              </a:tr>
              <a:tr h="24176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</a:rPr>
                        <a:t>LOS ALTOS HS</a:t>
                      </a:r>
                      <a:endParaRPr lang="en-US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3/4/2024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4/18/2025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8377816"/>
                  </a:ext>
                </a:extLst>
              </a:tr>
              <a:tr h="27168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STIMSON EC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7/1/2024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7/31/24 Completed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371352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99481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CUMMING GROUP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a587033-c552-4685-b642-42a7346cc661" xsi:nil="true"/>
    <lcf76f155ced4ddcb4097134ff3c332f xmlns="39523770-d282-4544-8201-76b538a78dc4">
      <Terms xmlns="http://schemas.microsoft.com/office/infopath/2007/PartnerControls"/>
    </lcf76f155ced4ddcb4097134ff3c332f>
    <SharedWithUsers xmlns="39881851-c737-49f1-b9ea-00d1f26389c6">
      <UserInfo>
        <DisplayName>Leonard Hernandez Jr.</DisplayName>
        <AccountId>4983</AccountId>
        <AccountType/>
      </UserInfo>
      <UserInfo>
        <DisplayName>Edith Martinez</DisplayName>
        <AccountId>4982</AccountId>
        <AccountType/>
      </UserInfo>
    </SharedWithUser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206813045DC3844B16D01EC48AB5FC6" ma:contentTypeVersion="18" ma:contentTypeDescription="Create a new document." ma:contentTypeScope="" ma:versionID="c10f5a592e42fe37a8f79d696dbb66a0">
  <xsd:schema xmlns:xsd="http://www.w3.org/2001/XMLSchema" xmlns:xs="http://www.w3.org/2001/XMLSchema" xmlns:p="http://schemas.microsoft.com/office/2006/metadata/properties" xmlns:ns2="39523770-d282-4544-8201-76b538a78dc4" xmlns:ns3="39881851-c737-49f1-b9ea-00d1f26389c6" xmlns:ns4="ba587033-c552-4685-b642-42a7346cc661" targetNamespace="http://schemas.microsoft.com/office/2006/metadata/properties" ma:root="true" ma:fieldsID="b7fc275d5a697967d41f5147b67df6ea" ns2:_="" ns3:_="" ns4:_="">
    <xsd:import namespace="39523770-d282-4544-8201-76b538a78dc4"/>
    <xsd:import namespace="39881851-c737-49f1-b9ea-00d1f26389c6"/>
    <xsd:import namespace="ba587033-c552-4685-b642-42a7346cc66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4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9523770-d282-4544-8201-76b538a78dc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eaaaf8c8-b3c8-4e2b-b533-a5c767a0558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9881851-c737-49f1-b9ea-00d1f26389c6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a587033-c552-4685-b642-42a7346cc661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f7be8119-9171-4b5b-9318-0bda48004182}" ma:internalName="TaxCatchAll" ma:showField="CatchAllData" ma:web="ba587033-c552-4685-b642-42a7346cc66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FA7D6F9-00DE-4A22-8E94-6C120597305D}">
  <ds:schemaRefs>
    <ds:schemaRef ds:uri="http://schemas.microsoft.com/office/2006/documentManagement/types"/>
    <ds:schemaRef ds:uri="http://purl.org/dc/dcmitype/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39881851-c737-49f1-b9ea-00d1f26389c6"/>
    <ds:schemaRef ds:uri="ba587033-c552-4685-b642-42a7346cc661"/>
    <ds:schemaRef ds:uri="http://purl.org/dc/terms/"/>
    <ds:schemaRef ds:uri="39523770-d282-4544-8201-76b538a78dc4"/>
    <ds:schemaRef ds:uri="http://schemas.microsoft.com/office/2006/metadata/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2CED3374-B615-4FAF-927C-F2B94ECD678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11775B1-78A5-49A3-BC25-788E2009DB0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9523770-d282-4544-8201-76b538a78dc4"/>
    <ds:schemaRef ds:uri="39881851-c737-49f1-b9ea-00d1f26389c6"/>
    <ds:schemaRef ds:uri="ba587033-c552-4685-b642-42a7346cc66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1323</TotalTime>
  <Words>650</Words>
  <Application>Microsoft Office PowerPoint</Application>
  <PresentationFormat>Widescreen</PresentationFormat>
  <Paragraphs>142</Paragraphs>
  <Slides>13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Measure BB Bond</vt:lpstr>
      <vt:lpstr>HLPUSD MEASURE BB - SUMMARY SCHOOLS IN PROGRESS </vt:lpstr>
      <vt:lpstr>PHASE B PROGRESS</vt:lpstr>
      <vt:lpstr>DSA PLAN APPROVAL GRAZIDE ELEMENTARY</vt:lpstr>
      <vt:lpstr>HIGH SCHOOL REFRESH PROJECTS</vt:lpstr>
      <vt:lpstr>HIGH SCHOOL REFRESH GROUP 1 </vt:lpstr>
      <vt:lpstr>REFRESH GROUP 1</vt:lpstr>
      <vt:lpstr>REFRESH GROUP 1</vt:lpstr>
      <vt:lpstr>HIGH SCHOOL REFRESH GROUP 2 </vt:lpstr>
      <vt:lpstr>REFRESH GROUP 2</vt:lpstr>
      <vt:lpstr>REFRESH GROUP 2</vt:lpstr>
      <vt:lpstr>REFRESH GROUP 2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Tim Gentle</dc:creator>
  <cp:lastModifiedBy>Lelia Gonzalez</cp:lastModifiedBy>
  <cp:revision>21</cp:revision>
  <cp:lastPrinted>2024-08-16T21:10:57Z</cp:lastPrinted>
  <dcterms:created xsi:type="dcterms:W3CDTF">2022-06-29T16:34:34Z</dcterms:created>
  <dcterms:modified xsi:type="dcterms:W3CDTF">2024-12-20T19:25:54Z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0x010100D206813045DC3844B16D01EC48AB5FC6</vt:lpwstr>
  </property>
</Properties>
</file>