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6D9F6-F03A-4417-B95F-8C30373A5088}" v="2" dt="2024-09-20T23:08:5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C7134-4BF2-2642-A9B7-26C4F3364D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SEPTEMBER 26, 2024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" t="379" r="10635" b="-379"/>
          <a:stretch/>
        </p:blipFill>
        <p:spPr>
          <a:xfrm>
            <a:off x="4308318" y="25977"/>
            <a:ext cx="8699761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D-2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414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65127" y="568094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4 Completed Classrooms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65127" y="2372021"/>
            <a:ext cx="5804699" cy="4353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303" y="717885"/>
            <a:ext cx="5804697" cy="43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tx1"/>
              </a:solidFill>
            </a:ln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59957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450973" y="814579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PROGRESS-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BIDDING CURRENTLY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Stimson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Workman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714285" y="2348394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277641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DBC7620F-C029-D004-680F-26E54CFD9087}"/>
              </a:ext>
            </a:extLst>
          </p:cNvPr>
          <p:cNvSpPr/>
          <p:nvPr/>
        </p:nvSpPr>
        <p:spPr>
          <a:xfrm>
            <a:off x="4335735" y="2901571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E0B8AAA1-0957-9E52-2412-703E169A6B00}"/>
              </a:ext>
            </a:extLst>
          </p:cNvPr>
          <p:cNvSpPr/>
          <p:nvPr/>
        </p:nvSpPr>
        <p:spPr>
          <a:xfrm>
            <a:off x="3073446" y="4403140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2. California ES 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  <a:endParaRPr lang="en-US" sz="1200" dirty="0"/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effectLst/>
                <a:latin typeface="Calibri" panose="020F0502020204030204" pitchFamily="34" charset="0"/>
              </a:rPr>
              <a:t> 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 First Bid advertisement 8/14/2024   		Open Sept 24,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4. Grazide ES 		Construction Documents 	 First Bid advertisement 8/14/2024   		Open Sept 24,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9. Fairgrove K-8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11. Sierra Vista	Construction Documents  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 	At DSA for Plan Review 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9/17/2024</a:t>
            </a: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9/18/2024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Construction Documents	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9/19/2024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05F4B-8CD9-6095-D870-1C3404AC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27" y="1085166"/>
            <a:ext cx="9435011" cy="56397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5945448" y="123619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>
                <a:highlight>
                  <a:srgbClr val="FFFF00"/>
                </a:highlight>
              </a:rPr>
              <a:t>Drawings and specifications for the subject project have been examined and stamped by the Division of the State Architect (DSA) </a:t>
            </a:r>
            <a:r>
              <a:rPr lang="en-US" sz="2400" u="sng" dirty="0">
                <a:highlight>
                  <a:srgbClr val="FFFF00"/>
                </a:highlight>
              </a:rPr>
              <a:t>8/29/2024</a:t>
            </a:r>
            <a:r>
              <a:rPr lang="en-US" sz="2400" dirty="0"/>
              <a:t>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DD647-4AF2-3B17-B482-620453158494}"/>
              </a:ext>
            </a:extLst>
          </p:cNvPr>
          <p:cNvSpPr/>
          <p:nvPr/>
        </p:nvSpPr>
        <p:spPr>
          <a:xfrm>
            <a:off x="1258529" y="5850194"/>
            <a:ext cx="8583561" cy="8746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20813"/>
              </p:ext>
            </p:extLst>
          </p:nvPr>
        </p:nvGraphicFramePr>
        <p:xfrm>
          <a:off x="1145733" y="5159734"/>
          <a:ext cx="10092076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           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" r="530"/>
          <a:stretch/>
        </p:blipFill>
        <p:spPr>
          <a:xfrm>
            <a:off x="615225" y="2634933"/>
            <a:ext cx="5045177" cy="34747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  <a:p>
            <a:r>
              <a:rPr lang="en-US" sz="3200" dirty="0"/>
              <a:t>Risers Removed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7308" r="-4956" b="12419"/>
          <a:stretch/>
        </p:blipFill>
        <p:spPr>
          <a:xfrm rot="10800000">
            <a:off x="5554532" y="2634933"/>
            <a:ext cx="5773868" cy="3474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2406A9-465B-1FAB-D445-058FBE5DA551}"/>
              </a:ext>
            </a:extLst>
          </p:cNvPr>
          <p:cNvSpPr txBox="1"/>
          <p:nvPr/>
        </p:nvSpPr>
        <p:spPr>
          <a:xfrm>
            <a:off x="3938948" y="5408445"/>
            <a:ext cx="14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9944773" y="5408444"/>
            <a:ext cx="1309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Phase 4: </a:t>
            </a:r>
          </a:p>
          <a:p>
            <a:r>
              <a:rPr lang="en-US" sz="3200" dirty="0"/>
              <a:t>Classroom A-12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1733"/>
          <a:stretch/>
        </p:blipFill>
        <p:spPr>
          <a:xfrm>
            <a:off x="365127" y="2424850"/>
            <a:ext cx="6216650" cy="3979501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7025"/>
          <a:stretch/>
        </p:blipFill>
        <p:spPr>
          <a:xfrm rot="10800000">
            <a:off x="5317518" y="483179"/>
            <a:ext cx="6476898" cy="4177720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4357449" y="5835235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10428303" y="3764173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9600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A7D6F9-00DE-4A22-8E94-6C120597305D}">
  <ds:schemaRefs>
    <ds:schemaRef ds:uri="http://schemas.openxmlformats.org/package/2006/metadata/core-properties"/>
    <ds:schemaRef ds:uri="ba587033-c552-4685-b642-42a7346cc66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881851-c737-49f1-b9ea-00d1f26389c6"/>
    <ds:schemaRef ds:uri="39523770-d282-4544-8201-76b538a78dc4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620</Words>
  <Application>Microsoft Office PowerPoint</Application>
  <PresentationFormat>Widescreen</PresentationFormat>
  <Paragraphs>141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Leonard Hernandez Jr.</cp:lastModifiedBy>
  <cp:revision>24</cp:revision>
  <dcterms:created xsi:type="dcterms:W3CDTF">2022-06-29T16:34:34Z</dcterms:created>
  <dcterms:modified xsi:type="dcterms:W3CDTF">2024-12-20T19:24:36Z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