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90" r:id="rId2"/>
    <p:sldMasterId id="2147483713" r:id="rId3"/>
  </p:sldMasterIdLst>
  <p:notesMasterIdLst>
    <p:notesMasterId r:id="rId17"/>
  </p:notesMasterIdLst>
  <p:sldIdLst>
    <p:sldId id="256" r:id="rId4"/>
    <p:sldId id="257" r:id="rId5"/>
    <p:sldId id="258" r:id="rId6"/>
    <p:sldId id="259" r:id="rId7"/>
    <p:sldId id="263" r:id="rId8"/>
    <p:sldId id="264" r:id="rId9"/>
    <p:sldId id="265" r:id="rId10"/>
    <p:sldId id="266" r:id="rId11"/>
    <p:sldId id="271" r:id="rId12"/>
    <p:sldId id="272" r:id="rId13"/>
    <p:sldId id="273" r:id="rId14"/>
    <p:sldId id="274" r:id="rId15"/>
    <p:sldId id="276" r:id="rId16"/>
  </p:sldIdLst>
  <p:sldSz cx="9144000" cy="5143500" type="screen16x9"/>
  <p:notesSz cx="6858000" cy="9313863"/>
  <p:embeddedFontLst>
    <p:embeddedFont>
      <p:font typeface="Agrandir Bold" panose="020B0604020202020204" charset="0"/>
      <p:regular r:id="rId18"/>
    </p:embeddedFont>
    <p:embeddedFont>
      <p:font typeface="Arial Narrow" panose="020B060602020203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Franklin Gothic" panose="020B0604020202020204" charset="0"/>
      <p:bold r:id="rId27"/>
    </p:embeddedFont>
    <p:embeddedFont>
      <p:font typeface="Libre Franklin" panose="020B0604020202020204" charset="0"/>
      <p:regular r:id="rId28"/>
      <p:bold r:id="rId29"/>
      <p:italic r:id="rId30"/>
      <p:boldItalic r:id="rId31"/>
    </p:embeddedFont>
    <p:embeddedFont>
      <p:font typeface="Libre Franklin Black" panose="020B0604020202020204" charset="0"/>
      <p:bold r:id="rId32"/>
      <p:boldItalic r:id="rId33"/>
    </p:embeddedFont>
    <p:embeddedFont>
      <p:font typeface="Libre Franklin Medium" panose="020B0604020202020204" charset="0"/>
      <p:regular r:id="rId34"/>
      <p:bold r:id="rId35"/>
      <p:italic r:id="rId36"/>
      <p:boldItalic r:id="rId37"/>
    </p:embeddedFont>
    <p:embeddedFont>
      <p:font typeface="Nunito Sans" panose="020B0604020202020204" charset="0"/>
      <p:regular r:id="rId38"/>
      <p:bold r:id="rId39"/>
      <p:italic r:id="rId40"/>
      <p:boldItalic r:id="rId41"/>
    </p:embeddedFont>
    <p:embeddedFont>
      <p:font typeface="Nunito Semi-Bold" panose="020B0604020202020204" charset="0"/>
      <p:regular r:id="rId42"/>
    </p:embeddedFont>
    <p:embeddedFont>
      <p:font typeface="Tahoma" panose="020B0604030504040204" pitchFamily="3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hzzrmdzOjc95nkUsPTgRfnTMja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7AA9DB-6E44-48BA-9C3F-53EB7F382124}">
  <a:tblStyle styleId="{097AA9DB-6E44-48BA-9C3F-53EB7F382124}" styleName="Table_0">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EFE8"/>
          </a:solidFill>
        </a:fill>
      </a:tcStyle>
    </a:wholeTbl>
    <a:band1H>
      <a:tcTxStyle b="off" i="off"/>
      <a:tcStyle>
        <a:tcBdr/>
        <a:fill>
          <a:solidFill>
            <a:srgbClr val="FDDECE"/>
          </a:solidFill>
        </a:fill>
      </a:tcStyle>
    </a:band1H>
    <a:band2H>
      <a:tcTxStyle b="off" i="off"/>
      <a:tcStyle>
        <a:tcBdr/>
      </a:tcStyle>
    </a:band2H>
    <a:band1V>
      <a:tcTxStyle b="off" i="off"/>
      <a:tcStyle>
        <a:tcBdr/>
        <a:fill>
          <a:solidFill>
            <a:srgbClr val="FDDECE"/>
          </a:solidFill>
        </a:fill>
      </a:tcStyle>
    </a:band1V>
    <a:band2V>
      <a:tcTxStyle b="off" i="off"/>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9A6A07C3-3D7B-4CA3-8A72-4DD9C3C92232}"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08" autoAdjust="0"/>
  </p:normalViewPr>
  <p:slideViewPr>
    <p:cSldViewPr snapToGrid="0">
      <p:cViewPr varScale="1">
        <p:scale>
          <a:sx n="115" d="100"/>
          <a:sy n="115" d="100"/>
        </p:scale>
        <p:origin x="88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2.fntdata"/><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59" Type="http://customschemas.google.com/relationships/presentationmetadata" Target="metadata"/><Relationship Id="rId20" Type="http://schemas.openxmlformats.org/officeDocument/2006/relationships/font" Target="fonts/font3.fntdata"/><Relationship Id="rId41" Type="http://schemas.openxmlformats.org/officeDocument/2006/relationships/font" Target="fonts/font2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Franklin Gothic"/>
                <a:ea typeface="Franklin Gothic"/>
                <a:cs typeface="Franklin Gothic"/>
                <a:sym typeface="Franklin Gothic"/>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6: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5" name="Google Shape;895;p6:notes"/>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3" name="Google Shape;903;p93:notes"/>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en-US"/>
              <a:t>Currently most student take four core courses, PE or JROTC, and two electives.  Moving to block students would be able to concentrate on two core courses at a time instead of four.  We can also schedule support courses to complement core subject areas when needed.</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28600" algn="l" rtl="0">
              <a:lnSpc>
                <a:spcPct val="100000"/>
              </a:lnSpc>
              <a:spcBef>
                <a:spcPts val="0"/>
              </a:spcBef>
              <a:spcAft>
                <a:spcPts val="0"/>
              </a:spcAft>
              <a:buClr>
                <a:srgbClr val="000000"/>
              </a:buClr>
              <a:buSzPts val="1100"/>
              <a:buFont typeface="Arial"/>
              <a:buNone/>
            </a:pPr>
            <a:r>
              <a:rPr lang="en-US"/>
              <a:t>Master schedules can accommodate courses needed by students in both fall and spring semesters. Allowing opportunities for students to retake courses and earn credit outside of CR.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316c898c1b0_1_3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316c898c1b0_1_34:notes"/>
          <p:cNvSpPr txBox="1">
            <a:spLocks noGrp="1"/>
          </p:cNvSpPr>
          <p:nvPr>
            <p:ph type="body" idx="1"/>
          </p:nvPr>
        </p:nvSpPr>
        <p:spPr>
          <a:xfrm>
            <a:off x="685800" y="4424085"/>
            <a:ext cx="5486400" cy="419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31575d36c98_0_248:notes"/>
          <p:cNvSpPr txBox="1">
            <a:spLocks noGrp="1"/>
          </p:cNvSpPr>
          <p:nvPr>
            <p:ph type="body" idx="1"/>
          </p:nvPr>
        </p:nvSpPr>
        <p:spPr>
          <a:xfrm>
            <a:off x="685800" y="4424056"/>
            <a:ext cx="5486400" cy="419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4" name="Google Shape;934;g31575d36c98_0_248: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3139c1a7a7e_0_591:notes"/>
          <p:cNvSpPr txBox="1">
            <a:spLocks noGrp="1"/>
          </p:cNvSpPr>
          <p:nvPr>
            <p:ph type="body" idx="1"/>
          </p:nvPr>
        </p:nvSpPr>
        <p:spPr>
          <a:xfrm>
            <a:off x="685800" y="4424079"/>
            <a:ext cx="5486400" cy="419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TOPS University student</a:t>
            </a:r>
            <a:endParaRPr dirty="0"/>
          </a:p>
        </p:txBody>
      </p:sp>
      <p:sp>
        <p:nvSpPr>
          <p:cNvPr id="966" name="Google Shape;966;g3139c1a7a7e_0_59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3139c1a7a7e_0_243:notes"/>
          <p:cNvSpPr txBox="1">
            <a:spLocks noGrp="1"/>
          </p:cNvSpPr>
          <p:nvPr>
            <p:ph type="body" idx="1"/>
          </p:nvPr>
        </p:nvSpPr>
        <p:spPr>
          <a:xfrm>
            <a:off x="685800" y="4424079"/>
            <a:ext cx="5486400" cy="4191300"/>
          </a:xfrm>
          <a:prstGeom prst="rect">
            <a:avLst/>
          </a:prstGeom>
        </p:spPr>
        <p:txBody>
          <a:bodyPr spcFirstLastPara="1" wrap="square" lIns="91425" tIns="91425" rIns="91425" bIns="91425" anchor="t" anchorCtr="0">
            <a:noAutofit/>
          </a:bodyPr>
          <a:lstStyle/>
          <a:p>
            <a:pPr marL="12700" lvl="0" indent="0" algn="l" rtl="0">
              <a:lnSpc>
                <a:spcPct val="102000"/>
              </a:lnSpc>
              <a:spcBef>
                <a:spcPts val="0"/>
              </a:spcBef>
              <a:spcAft>
                <a:spcPts val="0"/>
              </a:spcAft>
              <a:buClr>
                <a:schemeClr val="dk1"/>
              </a:buClr>
              <a:buFont typeface="Arial"/>
              <a:buNone/>
            </a:pPr>
            <a:r>
              <a:rPr lang="en-US" b="1" dirty="0">
                <a:solidFill>
                  <a:srgbClr val="707070"/>
                </a:solidFill>
                <a:latin typeface="Arial"/>
                <a:ea typeface="Arial"/>
                <a:cs typeface="Arial"/>
                <a:sym typeface="Arial"/>
              </a:rPr>
              <a:t>Sample schedule - DE could also be AP</a:t>
            </a:r>
            <a:endParaRPr b="1" dirty="0">
              <a:solidFill>
                <a:srgbClr val="707070"/>
              </a:solidFill>
              <a:latin typeface="Arial"/>
              <a:ea typeface="Arial"/>
              <a:cs typeface="Arial"/>
              <a:sym typeface="Arial"/>
            </a:endParaRPr>
          </a:p>
          <a:p>
            <a:pPr marL="12700" lvl="0" indent="0" algn="l" rtl="0">
              <a:lnSpc>
                <a:spcPct val="102000"/>
              </a:lnSpc>
              <a:spcBef>
                <a:spcPts val="0"/>
              </a:spcBef>
              <a:spcAft>
                <a:spcPts val="0"/>
              </a:spcAft>
              <a:buClr>
                <a:schemeClr val="dk1"/>
              </a:buClr>
              <a:buFont typeface="Arial"/>
              <a:buNone/>
            </a:pPr>
            <a:endParaRPr b="1" dirty="0">
              <a:solidFill>
                <a:srgbClr val="707070"/>
              </a:solidFill>
              <a:latin typeface="Arial"/>
              <a:ea typeface="Arial"/>
              <a:cs typeface="Arial"/>
              <a:sym typeface="Arial"/>
            </a:endParaRPr>
          </a:p>
          <a:p>
            <a:pPr marL="12700" lvl="0" indent="0" algn="l" rtl="0">
              <a:lnSpc>
                <a:spcPct val="102000"/>
              </a:lnSpc>
              <a:spcBef>
                <a:spcPts val="0"/>
              </a:spcBef>
              <a:spcAft>
                <a:spcPts val="0"/>
              </a:spcAft>
              <a:buClr>
                <a:schemeClr val="dk1"/>
              </a:buClr>
              <a:buFont typeface="Arial"/>
              <a:buNone/>
            </a:pPr>
            <a:r>
              <a:rPr lang="en-US" b="1" dirty="0">
                <a:solidFill>
                  <a:srgbClr val="707070"/>
                </a:solidFill>
                <a:latin typeface="Arial"/>
                <a:ea typeface="Arial"/>
                <a:cs typeface="Arial"/>
                <a:sym typeface="Arial"/>
              </a:rPr>
              <a:t>TOPS University student - Ian is a student with  ADHD who has IEP goals in reading and organization.</a:t>
            </a:r>
            <a:r>
              <a:rPr lang="en-US" sz="1200" b="1" dirty="0">
                <a:solidFill>
                  <a:srgbClr val="707070"/>
                </a:solidFill>
                <a:latin typeface="Arial"/>
                <a:ea typeface="Arial"/>
                <a:cs typeface="Arial"/>
                <a:sym typeface="Arial"/>
              </a:rPr>
              <a:t>  Opportunity for college, military, or workforce</a:t>
            </a:r>
            <a:endParaRPr dirty="0"/>
          </a:p>
        </p:txBody>
      </p:sp>
      <p:sp>
        <p:nvSpPr>
          <p:cNvPr id="993" name="Google Shape;993;g3139c1a7a7e_0_243: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315325a1028_0_23:notes"/>
          <p:cNvSpPr txBox="1">
            <a:spLocks noGrp="1"/>
          </p:cNvSpPr>
          <p:nvPr>
            <p:ph type="body" idx="1"/>
          </p:nvPr>
        </p:nvSpPr>
        <p:spPr>
          <a:xfrm>
            <a:off x="685800" y="4424079"/>
            <a:ext cx="5486400" cy="419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Tops Tech student</a:t>
            </a:r>
            <a:endParaRPr/>
          </a:p>
          <a:p>
            <a:pPr marL="0" lvl="0" indent="0" algn="l" rtl="0">
              <a:spcBef>
                <a:spcPts val="0"/>
              </a:spcBef>
              <a:spcAft>
                <a:spcPts val="0"/>
              </a:spcAft>
              <a:buNone/>
            </a:pPr>
            <a:r>
              <a:rPr lang="en-US"/>
              <a:t>Marching Band student.</a:t>
            </a:r>
            <a:endParaRPr/>
          </a:p>
        </p:txBody>
      </p:sp>
      <p:sp>
        <p:nvSpPr>
          <p:cNvPr id="1017" name="Google Shape;1017;g315325a1028_0_23: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3139c1a7a7e_0_0:notes"/>
          <p:cNvSpPr txBox="1">
            <a:spLocks noGrp="1"/>
          </p:cNvSpPr>
          <p:nvPr>
            <p:ph type="body" idx="1"/>
          </p:nvPr>
        </p:nvSpPr>
        <p:spPr>
          <a:xfrm>
            <a:off x="685800" y="4424079"/>
            <a:ext cx="5486400" cy="41913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t>The Louisiana Fast Forward pathway allows students to pursue an Associate's degree while in high school. </a:t>
            </a:r>
            <a:endParaRPr/>
          </a:p>
          <a:p>
            <a:pPr marL="457200" lvl="0" indent="-298450" algn="l" rtl="0">
              <a:spcBef>
                <a:spcPts val="0"/>
              </a:spcBef>
              <a:spcAft>
                <a:spcPts val="0"/>
              </a:spcAft>
              <a:buSzPts val="1100"/>
              <a:buChar char="●"/>
            </a:pPr>
            <a:r>
              <a:rPr lang="en-US"/>
              <a:t>The Transfer Degree Program is designed to provide students with an opportunity to complete the first </a:t>
            </a:r>
            <a:r>
              <a:rPr lang="en-US" b="1"/>
              <a:t>60 hours of coursework </a:t>
            </a:r>
            <a:r>
              <a:rPr lang="en-US"/>
              <a:t>toward a baccalaureate degree at a </a:t>
            </a:r>
            <a:r>
              <a:rPr lang="en-US" b="1"/>
              <a:t>2-year or community college.</a:t>
            </a:r>
            <a:endParaRPr b="1"/>
          </a:p>
          <a:p>
            <a:pPr marL="457200" lvl="0" indent="-298450" algn="l" rtl="0">
              <a:spcBef>
                <a:spcPts val="0"/>
              </a:spcBef>
              <a:spcAft>
                <a:spcPts val="0"/>
              </a:spcAft>
              <a:buSzPts val="1100"/>
              <a:buChar char="●"/>
            </a:pPr>
            <a:r>
              <a:rPr lang="en-US"/>
              <a:t>Graduates are eligible to enter a 4-year Louisiana public university as a junior, with all 60 (nondevelopmental) credits transferring to the receiving university. The Transfer Degree Guarantee refers to a guaranteed and easy transfer for students from a 2-year community college to a public university in Louisiana.</a:t>
            </a:r>
            <a:endParaRPr/>
          </a:p>
          <a:p>
            <a:pPr marL="0" lvl="0" indent="0" algn="l" rtl="0">
              <a:spcBef>
                <a:spcPts val="0"/>
              </a:spcBef>
              <a:spcAft>
                <a:spcPts val="0"/>
              </a:spcAft>
              <a:buNone/>
            </a:pPr>
            <a:endParaRPr/>
          </a:p>
        </p:txBody>
      </p:sp>
      <p:sp>
        <p:nvSpPr>
          <p:cNvPr id="1041" name="Google Shape;1041;g3139c1a7a7e_0_0:notes"/>
          <p:cNvSpPr>
            <a:spLocks noGrp="1" noRot="1" noChangeAspect="1"/>
          </p:cNvSpPr>
          <p:nvPr>
            <p:ph type="sldImg" idx="2"/>
          </p:nvPr>
        </p:nvSpPr>
        <p:spPr>
          <a:xfrm>
            <a:off x="1143229" y="698539"/>
            <a:ext cx="4572300" cy="3492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719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alf and Half">
  <p:cSld name="Half and Half">
    <p:bg>
      <p:bgPr>
        <a:solidFill>
          <a:schemeClr val="dk1"/>
        </a:solidFill>
        <a:effectLst/>
      </p:bgPr>
    </p:bg>
    <p:spTree>
      <p:nvGrpSpPr>
        <p:cNvPr id="1" name="Shape 9"/>
        <p:cNvGrpSpPr/>
        <p:nvPr/>
      </p:nvGrpSpPr>
      <p:grpSpPr>
        <a:xfrm>
          <a:off x="0" y="0"/>
          <a:ext cx="0" cy="0"/>
          <a:chOff x="0" y="0"/>
          <a:chExt cx="0" cy="0"/>
        </a:xfrm>
      </p:grpSpPr>
      <p:sp>
        <p:nvSpPr>
          <p:cNvPr id="10" name="Google Shape;10;p221"/>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21"/>
          <p:cNvSpPr txBox="1">
            <a:spLocks noGrp="1"/>
          </p:cNvSpPr>
          <p:nvPr>
            <p:ph type="body" idx="1"/>
          </p:nvPr>
        </p:nvSpPr>
        <p:spPr>
          <a:xfrm>
            <a:off x="0" y="3551132"/>
            <a:ext cx="4490324" cy="97006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8000"/>
              <a:buFont typeface="Arial"/>
              <a:buNone/>
              <a:defRPr sz="8000" b="0" i="0" u="none" strike="noStrike" cap="none">
                <a:solidFill>
                  <a:schemeClr val="lt1"/>
                </a:solidFill>
                <a:latin typeface="Libre Franklin Black"/>
                <a:ea typeface="Libre Franklin Black"/>
                <a:cs typeface="Libre Franklin Black"/>
                <a:sym typeface="Libre Franklin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221"/>
          <p:cNvSpPr txBox="1">
            <a:spLocks noGrp="1"/>
          </p:cNvSpPr>
          <p:nvPr>
            <p:ph type="body" idx="2"/>
          </p:nvPr>
        </p:nvSpPr>
        <p:spPr>
          <a:xfrm>
            <a:off x="4292600" y="536999"/>
            <a:ext cx="4682067" cy="97006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8000"/>
              <a:buFont typeface="Arial"/>
              <a:buNone/>
              <a:defRPr sz="8000" b="0" i="0" u="none" strike="noStrike" cap="none">
                <a:solidFill>
                  <a:schemeClr val="lt1"/>
                </a:solidFill>
                <a:latin typeface="Libre Franklin Black"/>
                <a:ea typeface="Libre Franklin Black"/>
                <a:cs typeface="Libre Franklin Black"/>
                <a:sym typeface="Libre Franklin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ist of 4 Yellow">
  <p:cSld name="List of 4 Yellow">
    <p:spTree>
      <p:nvGrpSpPr>
        <p:cNvPr id="1" name="Shape 101"/>
        <p:cNvGrpSpPr/>
        <p:nvPr/>
      </p:nvGrpSpPr>
      <p:grpSpPr>
        <a:xfrm>
          <a:off x="0" y="0"/>
          <a:ext cx="0" cy="0"/>
          <a:chOff x="0" y="0"/>
          <a:chExt cx="0" cy="0"/>
        </a:xfrm>
      </p:grpSpPr>
      <p:sp>
        <p:nvSpPr>
          <p:cNvPr id="102" name="Google Shape;102;p238"/>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38"/>
          <p:cNvSpPr txBox="1"/>
          <p:nvPr/>
        </p:nvSpPr>
        <p:spPr>
          <a:xfrm>
            <a:off x="630625" y="2684938"/>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104" name="Google Shape;104;p238"/>
          <p:cNvSpPr/>
          <p:nvPr/>
        </p:nvSpPr>
        <p:spPr>
          <a:xfrm>
            <a:off x="320041" y="1245869"/>
            <a:ext cx="3406140"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105" name="Google Shape;105;p238"/>
          <p:cNvSpPr/>
          <p:nvPr/>
        </p:nvSpPr>
        <p:spPr>
          <a:xfrm>
            <a:off x="169269" y="1245869"/>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1</a:t>
            </a:r>
            <a:endParaRPr sz="1800" b="0" i="0" u="none" strike="noStrike" cap="none">
              <a:solidFill>
                <a:srgbClr val="FFFFFF"/>
              </a:solidFill>
              <a:latin typeface="Libre Franklin"/>
              <a:ea typeface="Libre Franklin"/>
              <a:cs typeface="Libre Franklin"/>
              <a:sym typeface="Libre Franklin"/>
            </a:endParaRPr>
          </a:p>
        </p:txBody>
      </p:sp>
      <p:sp>
        <p:nvSpPr>
          <p:cNvPr id="106" name="Google Shape;106;p238"/>
          <p:cNvSpPr/>
          <p:nvPr/>
        </p:nvSpPr>
        <p:spPr>
          <a:xfrm>
            <a:off x="326323" y="2120713"/>
            <a:ext cx="3644802"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107" name="Google Shape;107;p238"/>
          <p:cNvSpPr/>
          <p:nvPr/>
        </p:nvSpPr>
        <p:spPr>
          <a:xfrm>
            <a:off x="169268" y="2120713"/>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2</a:t>
            </a:r>
            <a:endParaRPr sz="1800" b="0" i="0" u="none" strike="noStrike" cap="none">
              <a:solidFill>
                <a:srgbClr val="FFFFFF"/>
              </a:solidFill>
              <a:latin typeface="Libre Franklin"/>
              <a:ea typeface="Libre Franklin"/>
              <a:cs typeface="Libre Franklin"/>
              <a:sym typeface="Libre Franklin"/>
            </a:endParaRPr>
          </a:p>
        </p:txBody>
      </p:sp>
      <p:sp>
        <p:nvSpPr>
          <p:cNvPr id="108" name="Google Shape;108;p238"/>
          <p:cNvSpPr/>
          <p:nvPr/>
        </p:nvSpPr>
        <p:spPr>
          <a:xfrm>
            <a:off x="339263" y="2995558"/>
            <a:ext cx="3883082"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109" name="Google Shape;109;p238"/>
          <p:cNvSpPr/>
          <p:nvPr/>
        </p:nvSpPr>
        <p:spPr>
          <a:xfrm>
            <a:off x="175867" y="2995558"/>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3</a:t>
            </a:r>
            <a:endParaRPr sz="1800" b="0" i="0" u="none" strike="noStrike" cap="none">
              <a:solidFill>
                <a:srgbClr val="FFFFFF"/>
              </a:solidFill>
              <a:latin typeface="Libre Franklin"/>
              <a:ea typeface="Libre Franklin"/>
              <a:cs typeface="Libre Franklin"/>
              <a:sym typeface="Libre Franklin"/>
            </a:endParaRPr>
          </a:p>
        </p:txBody>
      </p:sp>
      <p:sp>
        <p:nvSpPr>
          <p:cNvPr id="110" name="Google Shape;110;p238"/>
          <p:cNvSpPr/>
          <p:nvPr/>
        </p:nvSpPr>
        <p:spPr>
          <a:xfrm>
            <a:off x="339263" y="3870403"/>
            <a:ext cx="4164157"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111" name="Google Shape;111;p238"/>
          <p:cNvSpPr/>
          <p:nvPr/>
        </p:nvSpPr>
        <p:spPr>
          <a:xfrm>
            <a:off x="169268" y="3870403"/>
            <a:ext cx="717024"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4</a:t>
            </a:r>
            <a:endParaRPr sz="1800" b="0" i="0" u="none" strike="noStrike" cap="none">
              <a:solidFill>
                <a:srgbClr val="FFFFFF"/>
              </a:solidFill>
              <a:latin typeface="Libre Franklin"/>
              <a:ea typeface="Libre Franklin"/>
              <a:cs typeface="Libre Franklin"/>
              <a:sym typeface="Libre Franklin"/>
            </a:endParaRPr>
          </a:p>
        </p:txBody>
      </p:sp>
      <p:sp>
        <p:nvSpPr>
          <p:cNvPr id="112" name="Google Shape;112;p238"/>
          <p:cNvSpPr txBox="1">
            <a:spLocks noGrp="1"/>
          </p:cNvSpPr>
          <p:nvPr>
            <p:ph type="title"/>
          </p:nvPr>
        </p:nvSpPr>
        <p:spPr>
          <a:xfrm>
            <a:off x="320041" y="147541"/>
            <a:ext cx="3406140" cy="8405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000"/>
              <a:buFont typeface="Libre Franklin Medium"/>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Google Shape;113;p238"/>
          <p:cNvSpPr txBox="1">
            <a:spLocks noGrp="1"/>
          </p:cNvSpPr>
          <p:nvPr>
            <p:ph type="body" idx="1"/>
          </p:nvPr>
        </p:nvSpPr>
        <p:spPr>
          <a:xfrm>
            <a:off x="871454" y="1349350"/>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4" name="Google Shape;114;p238"/>
          <p:cNvSpPr txBox="1">
            <a:spLocks noGrp="1"/>
          </p:cNvSpPr>
          <p:nvPr>
            <p:ph type="body" idx="2"/>
          </p:nvPr>
        </p:nvSpPr>
        <p:spPr>
          <a:xfrm>
            <a:off x="892893" y="2240981"/>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5" name="Google Shape;115;p238"/>
          <p:cNvSpPr txBox="1">
            <a:spLocks noGrp="1"/>
          </p:cNvSpPr>
          <p:nvPr>
            <p:ph type="body" idx="3"/>
          </p:nvPr>
        </p:nvSpPr>
        <p:spPr>
          <a:xfrm>
            <a:off x="881845" y="3078996"/>
            <a:ext cx="3340500"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6" name="Google Shape;116;p238"/>
          <p:cNvSpPr txBox="1">
            <a:spLocks noGrp="1"/>
          </p:cNvSpPr>
          <p:nvPr>
            <p:ph type="body" idx="4"/>
          </p:nvPr>
        </p:nvSpPr>
        <p:spPr>
          <a:xfrm>
            <a:off x="881845" y="3969474"/>
            <a:ext cx="3700546"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lted Photo Left">
  <p:cSld name="Tilted Photo Left">
    <p:spTree>
      <p:nvGrpSpPr>
        <p:cNvPr id="1" name="Shape 117"/>
        <p:cNvGrpSpPr/>
        <p:nvPr/>
      </p:nvGrpSpPr>
      <p:grpSpPr>
        <a:xfrm>
          <a:off x="0" y="0"/>
          <a:ext cx="0" cy="0"/>
          <a:chOff x="0" y="0"/>
          <a:chExt cx="0" cy="0"/>
        </a:xfrm>
      </p:grpSpPr>
      <p:sp>
        <p:nvSpPr>
          <p:cNvPr id="118" name="Google Shape;118;p445"/>
          <p:cNvSpPr/>
          <p:nvPr/>
        </p:nvSpPr>
        <p:spPr>
          <a:xfrm>
            <a:off x="1866900" y="-447675"/>
            <a:ext cx="8239125" cy="4857750"/>
          </a:xfrm>
          <a:custGeom>
            <a:avLst/>
            <a:gdLst/>
            <a:ahLst/>
            <a:cxnLst/>
            <a:rect l="l" t="t" r="r" b="b"/>
            <a:pathLst>
              <a:path w="329565" h="194310" extrusionOk="0">
                <a:moveTo>
                  <a:pt x="0" y="0"/>
                </a:moveTo>
                <a:lnTo>
                  <a:pt x="33147" y="107442"/>
                </a:lnTo>
                <a:lnTo>
                  <a:pt x="74295" y="118110"/>
                </a:lnTo>
                <a:lnTo>
                  <a:pt x="134493" y="194310"/>
                </a:lnTo>
                <a:lnTo>
                  <a:pt x="329565" y="180594"/>
                </a:lnTo>
                <a:lnTo>
                  <a:pt x="308229" y="11430"/>
                </a:lnTo>
                <a:close/>
              </a:path>
            </a:pathLst>
          </a:custGeom>
          <a:noFill/>
          <a:ln w="19050" cap="flat" cmpd="sng">
            <a:solidFill>
              <a:srgbClr val="D9D9D9"/>
            </a:solidFill>
            <a:prstDash val="solid"/>
            <a:round/>
            <a:headEnd type="none" w="sm" len="sm"/>
            <a:tailEnd type="none" w="sm" len="sm"/>
          </a:ln>
        </p:spPr>
      </p:sp>
      <p:sp>
        <p:nvSpPr>
          <p:cNvPr id="119" name="Google Shape;119;p445"/>
          <p:cNvSpPr>
            <a:spLocks noGrp="1"/>
          </p:cNvSpPr>
          <p:nvPr>
            <p:ph type="pic" idx="2"/>
          </p:nvPr>
        </p:nvSpPr>
        <p:spPr>
          <a:xfrm rot="-900000">
            <a:off x="149052" y="1358312"/>
            <a:ext cx="3736465" cy="3736465"/>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lted Photo Right">
  <p:cSld name="Tilted Photo Right">
    <p:spTree>
      <p:nvGrpSpPr>
        <p:cNvPr id="1" name="Shape 120"/>
        <p:cNvGrpSpPr/>
        <p:nvPr/>
      </p:nvGrpSpPr>
      <p:grpSpPr>
        <a:xfrm>
          <a:off x="0" y="0"/>
          <a:ext cx="0" cy="0"/>
          <a:chOff x="0" y="0"/>
          <a:chExt cx="0" cy="0"/>
        </a:xfrm>
      </p:grpSpPr>
      <p:sp>
        <p:nvSpPr>
          <p:cNvPr id="121" name="Google Shape;121;p446"/>
          <p:cNvSpPr>
            <a:spLocks noGrp="1"/>
          </p:cNvSpPr>
          <p:nvPr>
            <p:ph type="pic" idx="2"/>
          </p:nvPr>
        </p:nvSpPr>
        <p:spPr>
          <a:xfrm rot="900000">
            <a:off x="5278680" y="1381172"/>
            <a:ext cx="3736465" cy="3736465"/>
          </a:xfrm>
          <a:prstGeom prst="rect">
            <a:avLst/>
          </a:prstGeom>
          <a:noFill/>
          <a:ln>
            <a:noFill/>
          </a:ln>
        </p:spPr>
      </p:sp>
      <p:sp>
        <p:nvSpPr>
          <p:cNvPr id="122" name="Google Shape;122;p446"/>
          <p:cNvSpPr/>
          <p:nvPr/>
        </p:nvSpPr>
        <p:spPr>
          <a:xfrm flipH="1">
            <a:off x="-1004887" y="-447675"/>
            <a:ext cx="8239125" cy="4857750"/>
          </a:xfrm>
          <a:custGeom>
            <a:avLst/>
            <a:gdLst/>
            <a:ahLst/>
            <a:cxnLst/>
            <a:rect l="l" t="t" r="r" b="b"/>
            <a:pathLst>
              <a:path w="329565" h="194310" extrusionOk="0">
                <a:moveTo>
                  <a:pt x="0" y="0"/>
                </a:moveTo>
                <a:lnTo>
                  <a:pt x="33147" y="107442"/>
                </a:lnTo>
                <a:lnTo>
                  <a:pt x="74295" y="118110"/>
                </a:lnTo>
                <a:lnTo>
                  <a:pt x="134493" y="194310"/>
                </a:lnTo>
                <a:lnTo>
                  <a:pt x="329565" y="180594"/>
                </a:lnTo>
                <a:lnTo>
                  <a:pt x="308229" y="11430"/>
                </a:lnTo>
                <a:close/>
              </a:path>
            </a:pathLst>
          </a:custGeom>
          <a:noFill/>
          <a:ln w="19050" cap="flat" cmpd="sng">
            <a:solidFill>
              <a:schemeClr val="dk2"/>
            </a:solidFill>
            <a:prstDash val="solid"/>
            <a:round/>
            <a:headEnd type="none" w="sm" len="sm"/>
            <a:tailEnd type="none" w="sm" len="sm"/>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bout Company">
  <p:cSld name="About Company">
    <p:spTree>
      <p:nvGrpSpPr>
        <p:cNvPr id="1" name="Shape 123"/>
        <p:cNvGrpSpPr/>
        <p:nvPr/>
      </p:nvGrpSpPr>
      <p:grpSpPr>
        <a:xfrm>
          <a:off x="0" y="0"/>
          <a:ext cx="0" cy="0"/>
          <a:chOff x="0" y="0"/>
          <a:chExt cx="0" cy="0"/>
        </a:xfrm>
      </p:grpSpPr>
      <p:sp>
        <p:nvSpPr>
          <p:cNvPr id="124" name="Google Shape;124;p447"/>
          <p:cNvSpPr/>
          <p:nvPr/>
        </p:nvSpPr>
        <p:spPr>
          <a:xfrm>
            <a:off x="6013594" y="-7292"/>
            <a:ext cx="7370136" cy="5229634"/>
          </a:xfrm>
          <a:prstGeom prst="parallelogram">
            <a:avLst>
              <a:gd name="adj" fmla="val 83072"/>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Libre Franklin"/>
              <a:ea typeface="Libre Franklin"/>
              <a:cs typeface="Libre Franklin"/>
              <a:sym typeface="Libre Franklin"/>
            </a:endParaRPr>
          </a:p>
        </p:txBody>
      </p:sp>
      <p:grpSp>
        <p:nvGrpSpPr>
          <p:cNvPr id="125" name="Google Shape;125;p447"/>
          <p:cNvGrpSpPr/>
          <p:nvPr/>
        </p:nvGrpSpPr>
        <p:grpSpPr>
          <a:xfrm>
            <a:off x="-233678" y="-19889"/>
            <a:ext cx="7370136" cy="5242232"/>
            <a:chOff x="0" y="-16520"/>
            <a:chExt cx="9664995" cy="6874520"/>
          </a:xfrm>
        </p:grpSpPr>
        <p:sp>
          <p:nvSpPr>
            <p:cNvPr id="126" name="Google Shape;126;p447"/>
            <p:cNvSpPr/>
            <p:nvPr/>
          </p:nvSpPr>
          <p:spPr>
            <a:xfrm>
              <a:off x="0" y="0"/>
              <a:ext cx="9664995" cy="6858000"/>
            </a:xfrm>
            <a:prstGeom prst="parallelogram">
              <a:avLst>
                <a:gd name="adj" fmla="val 83072"/>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Libre Franklin"/>
                <a:ea typeface="Libre Franklin"/>
                <a:cs typeface="Libre Franklin"/>
                <a:sym typeface="Libre Franklin"/>
              </a:endParaRPr>
            </a:p>
          </p:txBody>
        </p:sp>
        <p:sp>
          <p:nvSpPr>
            <p:cNvPr id="127" name="Google Shape;127;p447"/>
            <p:cNvSpPr/>
            <p:nvPr/>
          </p:nvSpPr>
          <p:spPr>
            <a:xfrm>
              <a:off x="0" y="-16520"/>
              <a:ext cx="3603008" cy="68745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Libre Franklin"/>
                <a:ea typeface="Libre Franklin"/>
                <a:cs typeface="Libre Franklin"/>
                <a:sym typeface="Libre Franklin"/>
              </a:endParaRPr>
            </a:p>
          </p:txBody>
        </p:sp>
        <p:sp>
          <p:nvSpPr>
            <p:cNvPr id="128" name="Google Shape;128;p447"/>
            <p:cNvSpPr/>
            <p:nvPr/>
          </p:nvSpPr>
          <p:spPr>
            <a:xfrm>
              <a:off x="602776" y="-16520"/>
              <a:ext cx="5334000" cy="27597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Libre Franklin"/>
                <a:ea typeface="Libre Franklin"/>
                <a:cs typeface="Libre Franklin"/>
                <a:sym typeface="Libre Franklin"/>
              </a:endParaRPr>
            </a:p>
          </p:txBody>
        </p:sp>
      </p:grpSp>
      <p:grpSp>
        <p:nvGrpSpPr>
          <p:cNvPr id="129" name="Google Shape;129;p447"/>
          <p:cNvGrpSpPr/>
          <p:nvPr/>
        </p:nvGrpSpPr>
        <p:grpSpPr>
          <a:xfrm>
            <a:off x="5364613" y="3472149"/>
            <a:ext cx="3884349" cy="1762792"/>
            <a:chOff x="7341445" y="4562842"/>
            <a:chExt cx="5093830" cy="2311678"/>
          </a:xfrm>
        </p:grpSpPr>
        <p:sp>
          <p:nvSpPr>
            <p:cNvPr id="130" name="Google Shape;130;p447"/>
            <p:cNvSpPr/>
            <p:nvPr/>
          </p:nvSpPr>
          <p:spPr>
            <a:xfrm rot="10800000" flipH="1">
              <a:off x="9280984" y="4562842"/>
              <a:ext cx="3154291" cy="2295158"/>
            </a:xfrm>
            <a:prstGeom prst="parallelogram">
              <a:avLst>
                <a:gd name="adj" fmla="val 101208"/>
              </a:avLst>
            </a:prstGeom>
            <a:gradFill>
              <a:gsLst>
                <a:gs pos="0">
                  <a:srgbClr val="E87507"/>
                </a:gs>
                <a:gs pos="100000">
                  <a:srgbClr val="FCD7B4"/>
                </a:gs>
              </a:gsLst>
              <a:lin ang="81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Libre Franklin"/>
                <a:ea typeface="Libre Franklin"/>
                <a:cs typeface="Libre Franklin"/>
                <a:sym typeface="Libre Franklin"/>
              </a:endParaRPr>
            </a:p>
          </p:txBody>
        </p:sp>
        <p:sp>
          <p:nvSpPr>
            <p:cNvPr id="131" name="Google Shape;131;p447"/>
            <p:cNvSpPr/>
            <p:nvPr/>
          </p:nvSpPr>
          <p:spPr>
            <a:xfrm rot="10800000">
              <a:off x="7341445" y="4562843"/>
              <a:ext cx="2763785" cy="2311677"/>
            </a:xfrm>
            <a:prstGeom prst="parallelogram">
              <a:avLst>
                <a:gd name="adj" fmla="val 83132"/>
              </a:avLst>
            </a:prstGeom>
            <a:gradFill>
              <a:gsLst>
                <a:gs pos="0">
                  <a:schemeClr val="accent1"/>
                </a:gs>
                <a:gs pos="100000">
                  <a:srgbClr val="FDEBD9"/>
                </a:gs>
              </a:gsLst>
              <a:lin ang="81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Libre Franklin"/>
                <a:ea typeface="Libre Franklin"/>
                <a:cs typeface="Libre Franklin"/>
                <a:sym typeface="Libre Franklin"/>
              </a:endParaRPr>
            </a:p>
          </p:txBody>
        </p:sp>
      </p:grpSp>
      <p:sp>
        <p:nvSpPr>
          <p:cNvPr id="132" name="Google Shape;132;p447"/>
          <p:cNvSpPr/>
          <p:nvPr/>
        </p:nvSpPr>
        <p:spPr>
          <a:xfrm>
            <a:off x="-1610344" y="168265"/>
            <a:ext cx="6360144" cy="1386830"/>
          </a:xfrm>
          <a:prstGeom prst="parallelogram">
            <a:avLst>
              <a:gd name="adj" fmla="val 8530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Libre Franklin"/>
              <a:ea typeface="Libre Franklin"/>
              <a:cs typeface="Libre Franklin"/>
              <a:sym typeface="Libre Franklin"/>
            </a:endParaRPr>
          </a:p>
        </p:txBody>
      </p:sp>
      <p:pic>
        <p:nvPicPr>
          <p:cNvPr id="133" name="Google Shape;133;p447" descr="Text, logo&#10;&#10;Description automatically generated with medium confidence"/>
          <p:cNvPicPr preferRelativeResize="0"/>
          <p:nvPr/>
        </p:nvPicPr>
        <p:blipFill rotWithShape="1">
          <a:blip r:embed="rId2">
            <a:alphaModFix/>
          </a:blip>
          <a:srcRect/>
          <a:stretch/>
        </p:blipFill>
        <p:spPr>
          <a:xfrm>
            <a:off x="287199" y="280612"/>
            <a:ext cx="3071866" cy="1102800"/>
          </a:xfrm>
          <a:prstGeom prst="rect">
            <a:avLst/>
          </a:prstGeom>
          <a:noFill/>
          <a:ln>
            <a:noFill/>
          </a:ln>
        </p:spPr>
      </p:pic>
      <p:sp>
        <p:nvSpPr>
          <p:cNvPr id="134" name="Google Shape;134;p447"/>
          <p:cNvSpPr txBox="1">
            <a:spLocks noGrp="1"/>
          </p:cNvSpPr>
          <p:nvPr>
            <p:ph type="body" idx="1"/>
          </p:nvPr>
        </p:nvSpPr>
        <p:spPr>
          <a:xfrm>
            <a:off x="95250" y="1695450"/>
            <a:ext cx="4943475" cy="10438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ibre Franklin Medium"/>
                <a:ea typeface="Libre Franklin Medium"/>
                <a:cs typeface="Libre Franklin Medium"/>
                <a:sym typeface="Libre Franklin Medium"/>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5" name="Google Shape;135;p447"/>
          <p:cNvSpPr txBox="1">
            <a:spLocks noGrp="1"/>
          </p:cNvSpPr>
          <p:nvPr>
            <p:ph type="body" idx="2"/>
          </p:nvPr>
        </p:nvSpPr>
        <p:spPr>
          <a:xfrm>
            <a:off x="95251" y="2916881"/>
            <a:ext cx="4781550" cy="205835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lt2"/>
              </a:buClr>
              <a:buSzPts val="2400"/>
              <a:buFont typeface="Arial"/>
              <a:buChar char="•"/>
              <a:defRPr sz="2400" b="0" i="0" u="none" strike="noStrike" cap="none">
                <a:solidFill>
                  <a:schemeClr val="lt2"/>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op Triangle Orange">
  <p:cSld name="Top Triangle Orange">
    <p:spTree>
      <p:nvGrpSpPr>
        <p:cNvPr id="1" name="Shape 136"/>
        <p:cNvGrpSpPr/>
        <p:nvPr/>
      </p:nvGrpSpPr>
      <p:grpSpPr>
        <a:xfrm>
          <a:off x="0" y="0"/>
          <a:ext cx="0" cy="0"/>
          <a:chOff x="0" y="0"/>
          <a:chExt cx="0" cy="0"/>
        </a:xfrm>
      </p:grpSpPr>
      <p:grpSp>
        <p:nvGrpSpPr>
          <p:cNvPr id="137" name="Google Shape;137;p448"/>
          <p:cNvGrpSpPr/>
          <p:nvPr/>
        </p:nvGrpSpPr>
        <p:grpSpPr>
          <a:xfrm>
            <a:off x="-6586" y="-40475"/>
            <a:ext cx="9180576" cy="1384271"/>
            <a:chOff x="0" y="-40481"/>
            <a:chExt cx="9144000" cy="1384271"/>
          </a:xfrm>
        </p:grpSpPr>
        <p:sp>
          <p:nvSpPr>
            <p:cNvPr id="138" name="Google Shape;138;p448"/>
            <p:cNvSpPr/>
            <p:nvPr/>
          </p:nvSpPr>
          <p:spPr>
            <a:xfrm rot="10800000">
              <a:off x="1200" y="799890"/>
              <a:ext cx="9142800" cy="543900"/>
            </a:xfrm>
            <a:prstGeom prst="triangle">
              <a:avLst>
                <a:gd name="adj" fmla="val 50000"/>
              </a:avLst>
            </a:prstGeom>
            <a:gradFill>
              <a:gsLst>
                <a:gs pos="0">
                  <a:schemeClr val="accent1"/>
                </a:gs>
                <a:gs pos="97000">
                  <a:srgbClr val="FCD7B4"/>
                </a:gs>
                <a:gs pos="100000">
                  <a:srgbClr val="FCD7B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sp>
          <p:nvSpPr>
            <p:cNvPr id="139" name="Google Shape;139;p448"/>
            <p:cNvSpPr/>
            <p:nvPr/>
          </p:nvSpPr>
          <p:spPr>
            <a:xfrm>
              <a:off x="0" y="-40481"/>
              <a:ext cx="9144000" cy="856200"/>
            </a:xfrm>
            <a:prstGeom prst="rect">
              <a:avLst/>
            </a:prstGeom>
            <a:gradFill>
              <a:gsLst>
                <a:gs pos="0">
                  <a:schemeClr val="accent1"/>
                </a:gs>
                <a:gs pos="97000">
                  <a:srgbClr val="FCD7B4"/>
                </a:gs>
                <a:gs pos="100000">
                  <a:srgbClr val="FCD7B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grpSp>
      <p:sp>
        <p:nvSpPr>
          <p:cNvPr id="140" name="Google Shape;140;p448"/>
          <p:cNvSpPr txBox="1">
            <a:spLocks noGrp="1"/>
          </p:cNvSpPr>
          <p:nvPr>
            <p:ph type="ctrTitle"/>
          </p:nvPr>
        </p:nvSpPr>
        <p:spPr>
          <a:xfrm>
            <a:off x="1178998" y="205868"/>
            <a:ext cx="6809408" cy="689100"/>
          </a:xfrm>
          <a:prstGeom prst="rect">
            <a:avLst/>
          </a:prstGeom>
          <a:noFill/>
          <a:ln>
            <a:noFill/>
          </a:ln>
        </p:spPr>
        <p:txBody>
          <a:bodyPr spcFirstLastPara="1" wrap="square" lIns="91425" tIns="91425" rIns="91425" bIns="91425" anchor="t" anchorCtr="0">
            <a:noAutofit/>
          </a:bodyPr>
          <a:lstStyle>
            <a:lvl1pPr marR="0" lvl="0" algn="ctr" rtl="0">
              <a:lnSpc>
                <a:spcPct val="90000"/>
              </a:lnSpc>
              <a:spcBef>
                <a:spcPts val="0"/>
              </a:spcBef>
              <a:spcAft>
                <a:spcPts val="0"/>
              </a:spcAft>
              <a:buClr>
                <a:schemeClr val="lt1"/>
              </a:buClr>
              <a:buSzPts val="1400"/>
              <a:buFont typeface="Arial"/>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op Triangle Yellow">
  <p:cSld name="Top Triangle Yellow">
    <p:spTree>
      <p:nvGrpSpPr>
        <p:cNvPr id="1" name="Shape 141"/>
        <p:cNvGrpSpPr/>
        <p:nvPr/>
      </p:nvGrpSpPr>
      <p:grpSpPr>
        <a:xfrm>
          <a:off x="0" y="0"/>
          <a:ext cx="0" cy="0"/>
          <a:chOff x="0" y="0"/>
          <a:chExt cx="0" cy="0"/>
        </a:xfrm>
      </p:grpSpPr>
      <p:grpSp>
        <p:nvGrpSpPr>
          <p:cNvPr id="142" name="Google Shape;142;p449"/>
          <p:cNvGrpSpPr/>
          <p:nvPr/>
        </p:nvGrpSpPr>
        <p:grpSpPr>
          <a:xfrm>
            <a:off x="-6586" y="-40475"/>
            <a:ext cx="9180576" cy="1384271"/>
            <a:chOff x="0" y="-40481"/>
            <a:chExt cx="9144000" cy="1384271"/>
          </a:xfrm>
        </p:grpSpPr>
        <p:sp>
          <p:nvSpPr>
            <p:cNvPr id="143" name="Google Shape;143;p449"/>
            <p:cNvSpPr/>
            <p:nvPr/>
          </p:nvSpPr>
          <p:spPr>
            <a:xfrm rot="10800000">
              <a:off x="1200" y="799890"/>
              <a:ext cx="9142800" cy="543900"/>
            </a:xfrm>
            <a:prstGeom prst="triangle">
              <a:avLst>
                <a:gd name="adj" fmla="val 50000"/>
              </a:avLst>
            </a:prstGeom>
            <a:gradFill>
              <a:gsLst>
                <a:gs pos="0">
                  <a:schemeClr val="accent3"/>
                </a:gs>
                <a:gs pos="97000">
                  <a:srgbClr val="FFE8BC"/>
                </a:gs>
                <a:gs pos="100000">
                  <a:srgbClr val="FFE8BC"/>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sp>
          <p:nvSpPr>
            <p:cNvPr id="144" name="Google Shape;144;p449"/>
            <p:cNvSpPr/>
            <p:nvPr/>
          </p:nvSpPr>
          <p:spPr>
            <a:xfrm>
              <a:off x="0" y="-40481"/>
              <a:ext cx="9144000" cy="856200"/>
            </a:xfrm>
            <a:prstGeom prst="rect">
              <a:avLst/>
            </a:prstGeom>
            <a:gradFill>
              <a:gsLst>
                <a:gs pos="0">
                  <a:schemeClr val="accent3"/>
                </a:gs>
                <a:gs pos="97000">
                  <a:srgbClr val="FFE8BC"/>
                </a:gs>
                <a:gs pos="100000">
                  <a:srgbClr val="FFE8BC"/>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grpSp>
      <p:sp>
        <p:nvSpPr>
          <p:cNvPr id="145" name="Google Shape;145;p449"/>
          <p:cNvSpPr txBox="1">
            <a:spLocks noGrp="1"/>
          </p:cNvSpPr>
          <p:nvPr>
            <p:ph type="ctrTitle"/>
          </p:nvPr>
        </p:nvSpPr>
        <p:spPr>
          <a:xfrm>
            <a:off x="1229711" y="213013"/>
            <a:ext cx="6707981" cy="689100"/>
          </a:xfrm>
          <a:prstGeom prst="rect">
            <a:avLst/>
          </a:prstGeom>
          <a:noFill/>
          <a:ln>
            <a:noFill/>
          </a:ln>
        </p:spPr>
        <p:txBody>
          <a:bodyPr spcFirstLastPara="1" wrap="square" lIns="91425" tIns="91425" rIns="91425" bIns="91425" anchor="t" anchorCtr="0">
            <a:noAutofit/>
          </a:bodyPr>
          <a:lstStyle>
            <a:lvl1pPr marR="0" lvl="0" algn="ctr" rtl="0">
              <a:lnSpc>
                <a:spcPct val="90000"/>
              </a:lnSpc>
              <a:spcBef>
                <a:spcPts val="0"/>
              </a:spcBef>
              <a:spcAft>
                <a:spcPts val="0"/>
              </a:spcAft>
              <a:buClr>
                <a:schemeClr val="lt1"/>
              </a:buClr>
              <a:buSzPts val="1400"/>
              <a:buFont typeface="Arial"/>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range Question">
  <p:cSld name="Orange Question">
    <p:bg>
      <p:bgPr>
        <a:solidFill>
          <a:schemeClr val="lt2"/>
        </a:solidFill>
        <a:effectLst/>
      </p:bgPr>
    </p:bg>
    <p:spTree>
      <p:nvGrpSpPr>
        <p:cNvPr id="1" name="Shape 146"/>
        <p:cNvGrpSpPr/>
        <p:nvPr/>
      </p:nvGrpSpPr>
      <p:grpSpPr>
        <a:xfrm>
          <a:off x="0" y="0"/>
          <a:ext cx="0" cy="0"/>
          <a:chOff x="0" y="0"/>
          <a:chExt cx="0" cy="0"/>
        </a:xfrm>
      </p:grpSpPr>
      <p:grpSp>
        <p:nvGrpSpPr>
          <p:cNvPr id="147" name="Google Shape;147;p450"/>
          <p:cNvGrpSpPr/>
          <p:nvPr/>
        </p:nvGrpSpPr>
        <p:grpSpPr>
          <a:xfrm>
            <a:off x="-6586" y="-40475"/>
            <a:ext cx="9180576" cy="1384271"/>
            <a:chOff x="0" y="-40481"/>
            <a:chExt cx="9144000" cy="1384271"/>
          </a:xfrm>
        </p:grpSpPr>
        <p:sp>
          <p:nvSpPr>
            <p:cNvPr id="148" name="Google Shape;148;p450"/>
            <p:cNvSpPr/>
            <p:nvPr/>
          </p:nvSpPr>
          <p:spPr>
            <a:xfrm rot="10800000">
              <a:off x="1200" y="799890"/>
              <a:ext cx="9142800" cy="543900"/>
            </a:xfrm>
            <a:prstGeom prst="triangle">
              <a:avLst>
                <a:gd name="adj" fmla="val 50000"/>
              </a:avLst>
            </a:prstGeom>
            <a:gradFill>
              <a:gsLst>
                <a:gs pos="0">
                  <a:schemeClr val="accent1"/>
                </a:gs>
                <a:gs pos="97000">
                  <a:srgbClr val="FCD7B4"/>
                </a:gs>
                <a:gs pos="100000">
                  <a:srgbClr val="FCD7B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sp>
          <p:nvSpPr>
            <p:cNvPr id="149" name="Google Shape;149;p450"/>
            <p:cNvSpPr/>
            <p:nvPr/>
          </p:nvSpPr>
          <p:spPr>
            <a:xfrm>
              <a:off x="0" y="-40481"/>
              <a:ext cx="9144000" cy="856200"/>
            </a:xfrm>
            <a:prstGeom prst="rect">
              <a:avLst/>
            </a:prstGeom>
            <a:gradFill>
              <a:gsLst>
                <a:gs pos="0">
                  <a:schemeClr val="accent1"/>
                </a:gs>
                <a:gs pos="97000">
                  <a:srgbClr val="FCD7B4"/>
                </a:gs>
                <a:gs pos="100000">
                  <a:srgbClr val="FCD7B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grpSp>
      <p:sp>
        <p:nvSpPr>
          <p:cNvPr id="150" name="Google Shape;150;p450"/>
          <p:cNvSpPr txBox="1">
            <a:spLocks noGrp="1"/>
          </p:cNvSpPr>
          <p:nvPr>
            <p:ph type="ctrTitle"/>
          </p:nvPr>
        </p:nvSpPr>
        <p:spPr>
          <a:xfrm>
            <a:off x="1061832" y="202260"/>
            <a:ext cx="7043737" cy="689100"/>
          </a:xfrm>
          <a:prstGeom prst="rect">
            <a:avLst/>
          </a:prstGeom>
          <a:noFill/>
          <a:ln>
            <a:noFill/>
          </a:ln>
        </p:spPr>
        <p:txBody>
          <a:bodyPr spcFirstLastPara="1" wrap="square" lIns="91425" tIns="91425" rIns="91425" bIns="91425" anchor="t" anchorCtr="0">
            <a:noAutofit/>
          </a:bodyPr>
          <a:lstStyle>
            <a:lvl1pPr marR="0" lvl="0" algn="ctr" rtl="0">
              <a:lnSpc>
                <a:spcPct val="90000"/>
              </a:lnSpc>
              <a:spcBef>
                <a:spcPts val="0"/>
              </a:spcBef>
              <a:spcAft>
                <a:spcPts val="0"/>
              </a:spcAft>
              <a:buClr>
                <a:schemeClr val="lt1"/>
              </a:buClr>
              <a:buSzPts val="1400"/>
              <a:buFont typeface="Arial"/>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51" name="Google Shape;151;p450"/>
          <p:cNvSpPr txBox="1">
            <a:spLocks noGrp="1"/>
          </p:cNvSpPr>
          <p:nvPr>
            <p:ph type="body" idx="1"/>
          </p:nvPr>
        </p:nvSpPr>
        <p:spPr>
          <a:xfrm>
            <a:off x="225028" y="2184167"/>
            <a:ext cx="8693943" cy="14480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4400"/>
              <a:buFont typeface="Arial"/>
              <a:buNone/>
              <a:defRPr sz="4400" b="0" i="0" u="none" strike="noStrike" cap="none">
                <a:solidFill>
                  <a:schemeClr val="accent1"/>
                </a:solidFill>
                <a:latin typeface="Libre Franklin Black"/>
                <a:ea typeface="Libre Franklin Black"/>
                <a:cs typeface="Libre Franklin Black"/>
                <a:sym typeface="Libre Franklin Black"/>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al Question">
  <p:cSld name="Teal Question">
    <p:bg>
      <p:bgPr>
        <a:solidFill>
          <a:schemeClr val="lt2"/>
        </a:solidFill>
        <a:effectLst/>
      </p:bgPr>
    </p:bg>
    <p:spTree>
      <p:nvGrpSpPr>
        <p:cNvPr id="1" name="Shape 152"/>
        <p:cNvGrpSpPr/>
        <p:nvPr/>
      </p:nvGrpSpPr>
      <p:grpSpPr>
        <a:xfrm>
          <a:off x="0" y="0"/>
          <a:ext cx="0" cy="0"/>
          <a:chOff x="0" y="0"/>
          <a:chExt cx="0" cy="0"/>
        </a:xfrm>
      </p:grpSpPr>
      <p:grpSp>
        <p:nvGrpSpPr>
          <p:cNvPr id="153" name="Google Shape;153;p451"/>
          <p:cNvGrpSpPr/>
          <p:nvPr/>
        </p:nvGrpSpPr>
        <p:grpSpPr>
          <a:xfrm>
            <a:off x="-6586" y="-40475"/>
            <a:ext cx="9180576" cy="1384271"/>
            <a:chOff x="0" y="-40481"/>
            <a:chExt cx="9144000" cy="1384271"/>
          </a:xfrm>
        </p:grpSpPr>
        <p:sp>
          <p:nvSpPr>
            <p:cNvPr id="154" name="Google Shape;154;p451"/>
            <p:cNvSpPr/>
            <p:nvPr/>
          </p:nvSpPr>
          <p:spPr>
            <a:xfrm rot="10800000">
              <a:off x="1200" y="799890"/>
              <a:ext cx="9142800" cy="543900"/>
            </a:xfrm>
            <a:prstGeom prst="triangle">
              <a:avLst>
                <a:gd name="adj" fmla="val 50000"/>
              </a:avLst>
            </a:prstGeom>
            <a:gradFill>
              <a:gsLst>
                <a:gs pos="0">
                  <a:schemeClr val="dk1"/>
                </a:gs>
                <a:gs pos="97000">
                  <a:srgbClr val="B3E6E9"/>
                </a:gs>
                <a:gs pos="100000">
                  <a:srgbClr val="B3E6E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sp>
          <p:nvSpPr>
            <p:cNvPr id="155" name="Google Shape;155;p451"/>
            <p:cNvSpPr/>
            <p:nvPr/>
          </p:nvSpPr>
          <p:spPr>
            <a:xfrm>
              <a:off x="0" y="-40481"/>
              <a:ext cx="9144000" cy="856200"/>
            </a:xfrm>
            <a:prstGeom prst="rect">
              <a:avLst/>
            </a:prstGeom>
            <a:gradFill>
              <a:gsLst>
                <a:gs pos="0">
                  <a:schemeClr val="dk1"/>
                </a:gs>
                <a:gs pos="97000">
                  <a:srgbClr val="B3E6E9"/>
                </a:gs>
                <a:gs pos="100000">
                  <a:srgbClr val="B3E6E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grpSp>
      <p:sp>
        <p:nvSpPr>
          <p:cNvPr id="156" name="Google Shape;156;p451"/>
          <p:cNvSpPr txBox="1">
            <a:spLocks noGrp="1"/>
          </p:cNvSpPr>
          <p:nvPr>
            <p:ph type="ctrTitle"/>
          </p:nvPr>
        </p:nvSpPr>
        <p:spPr>
          <a:xfrm>
            <a:off x="518907" y="202260"/>
            <a:ext cx="8129588" cy="689100"/>
          </a:xfrm>
          <a:prstGeom prst="rect">
            <a:avLst/>
          </a:prstGeom>
          <a:noFill/>
          <a:ln>
            <a:noFill/>
          </a:ln>
        </p:spPr>
        <p:txBody>
          <a:bodyPr spcFirstLastPara="1" wrap="square" lIns="91425" tIns="91425" rIns="91425" bIns="91425" anchor="t" anchorCtr="0">
            <a:noAutofit/>
          </a:bodyPr>
          <a:lstStyle>
            <a:lvl1pPr marR="0" lvl="0" algn="ctr" rtl="0">
              <a:lnSpc>
                <a:spcPct val="90000"/>
              </a:lnSpc>
              <a:spcBef>
                <a:spcPts val="0"/>
              </a:spcBef>
              <a:spcAft>
                <a:spcPts val="0"/>
              </a:spcAft>
              <a:buClr>
                <a:schemeClr val="lt1"/>
              </a:buClr>
              <a:buSzPts val="1400"/>
              <a:buFont typeface="Arial"/>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57" name="Google Shape;157;p451"/>
          <p:cNvSpPr txBox="1">
            <a:spLocks noGrp="1"/>
          </p:cNvSpPr>
          <p:nvPr>
            <p:ph type="body" idx="1"/>
          </p:nvPr>
        </p:nvSpPr>
        <p:spPr>
          <a:xfrm>
            <a:off x="67865" y="2184167"/>
            <a:ext cx="9008269" cy="14480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4400"/>
              <a:buFont typeface="Arial"/>
              <a:buNone/>
              <a:defRPr sz="4400" b="0" i="0" u="none" strike="noStrike" cap="none">
                <a:solidFill>
                  <a:schemeClr val="dk1"/>
                </a:solidFill>
                <a:latin typeface="Libre Franklin Black"/>
                <a:ea typeface="Libre Franklin Black"/>
                <a:cs typeface="Libre Franklin Black"/>
                <a:sym typeface="Libre Franklin Black"/>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Yellow Question">
  <p:cSld name="Yellow Question">
    <p:bg>
      <p:bgPr>
        <a:solidFill>
          <a:schemeClr val="lt2"/>
        </a:solidFill>
        <a:effectLst/>
      </p:bgPr>
    </p:bg>
    <p:spTree>
      <p:nvGrpSpPr>
        <p:cNvPr id="1" name="Shape 158"/>
        <p:cNvGrpSpPr/>
        <p:nvPr/>
      </p:nvGrpSpPr>
      <p:grpSpPr>
        <a:xfrm>
          <a:off x="0" y="0"/>
          <a:ext cx="0" cy="0"/>
          <a:chOff x="0" y="0"/>
          <a:chExt cx="0" cy="0"/>
        </a:xfrm>
      </p:grpSpPr>
      <p:grpSp>
        <p:nvGrpSpPr>
          <p:cNvPr id="159" name="Google Shape;159;p452"/>
          <p:cNvGrpSpPr/>
          <p:nvPr/>
        </p:nvGrpSpPr>
        <p:grpSpPr>
          <a:xfrm>
            <a:off x="-6586" y="-40475"/>
            <a:ext cx="9180576" cy="1384271"/>
            <a:chOff x="0" y="-40481"/>
            <a:chExt cx="9144000" cy="1384271"/>
          </a:xfrm>
        </p:grpSpPr>
        <p:sp>
          <p:nvSpPr>
            <p:cNvPr id="160" name="Google Shape;160;p452"/>
            <p:cNvSpPr/>
            <p:nvPr/>
          </p:nvSpPr>
          <p:spPr>
            <a:xfrm rot="10800000">
              <a:off x="1200" y="799890"/>
              <a:ext cx="9142800" cy="543900"/>
            </a:xfrm>
            <a:prstGeom prst="triangle">
              <a:avLst>
                <a:gd name="adj" fmla="val 50000"/>
              </a:avLst>
            </a:prstGeom>
            <a:gradFill>
              <a:gsLst>
                <a:gs pos="0">
                  <a:schemeClr val="accent3"/>
                </a:gs>
                <a:gs pos="97000">
                  <a:srgbClr val="FFE8BC"/>
                </a:gs>
                <a:gs pos="100000">
                  <a:srgbClr val="FFE8BC"/>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sp>
          <p:nvSpPr>
            <p:cNvPr id="161" name="Google Shape;161;p452"/>
            <p:cNvSpPr/>
            <p:nvPr/>
          </p:nvSpPr>
          <p:spPr>
            <a:xfrm>
              <a:off x="0" y="-40481"/>
              <a:ext cx="9144000" cy="856200"/>
            </a:xfrm>
            <a:prstGeom prst="rect">
              <a:avLst/>
            </a:prstGeom>
            <a:gradFill>
              <a:gsLst>
                <a:gs pos="0">
                  <a:schemeClr val="accent3"/>
                </a:gs>
                <a:gs pos="97000">
                  <a:srgbClr val="FFE8BC"/>
                </a:gs>
                <a:gs pos="100000">
                  <a:srgbClr val="FFE8BC"/>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grpSp>
      <p:sp>
        <p:nvSpPr>
          <p:cNvPr id="162" name="Google Shape;162;p452"/>
          <p:cNvSpPr txBox="1">
            <a:spLocks noGrp="1"/>
          </p:cNvSpPr>
          <p:nvPr>
            <p:ph type="ctrTitle"/>
          </p:nvPr>
        </p:nvSpPr>
        <p:spPr>
          <a:xfrm>
            <a:off x="961820" y="202260"/>
            <a:ext cx="7243762" cy="689100"/>
          </a:xfrm>
          <a:prstGeom prst="rect">
            <a:avLst/>
          </a:prstGeom>
          <a:noFill/>
          <a:ln>
            <a:noFill/>
          </a:ln>
        </p:spPr>
        <p:txBody>
          <a:bodyPr spcFirstLastPara="1" wrap="square" lIns="91425" tIns="91425" rIns="91425" bIns="91425" anchor="t" anchorCtr="0">
            <a:noAutofit/>
          </a:bodyPr>
          <a:lstStyle>
            <a:lvl1pPr marR="0" lvl="0" algn="ctr" rtl="0">
              <a:lnSpc>
                <a:spcPct val="90000"/>
              </a:lnSpc>
              <a:spcBef>
                <a:spcPts val="0"/>
              </a:spcBef>
              <a:spcAft>
                <a:spcPts val="0"/>
              </a:spcAft>
              <a:buClr>
                <a:schemeClr val="lt1"/>
              </a:buClr>
              <a:buSzPts val="14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R="0" lvl="1"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63" name="Google Shape;163;p452"/>
          <p:cNvSpPr txBox="1">
            <a:spLocks noGrp="1"/>
          </p:cNvSpPr>
          <p:nvPr>
            <p:ph type="body" idx="1"/>
          </p:nvPr>
        </p:nvSpPr>
        <p:spPr>
          <a:xfrm>
            <a:off x="175022" y="2184167"/>
            <a:ext cx="8793956" cy="14480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3"/>
              </a:buClr>
              <a:buSzPts val="4400"/>
              <a:buFont typeface="Arial"/>
              <a:buNone/>
              <a:defRPr sz="4400" b="0" i="0" u="none" strike="noStrike" cap="none">
                <a:solidFill>
                  <a:schemeClr val="accent3"/>
                </a:solidFill>
                <a:latin typeface="Libre Franklin Black"/>
                <a:ea typeface="Libre Franklin Black"/>
                <a:cs typeface="Libre Franklin Black"/>
                <a:sym typeface="Libre Franklin Black"/>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amp;A">
  <p:cSld name="Q&amp;A">
    <p:spTree>
      <p:nvGrpSpPr>
        <p:cNvPr id="1" name="Shape 164"/>
        <p:cNvGrpSpPr/>
        <p:nvPr/>
      </p:nvGrpSpPr>
      <p:grpSpPr>
        <a:xfrm>
          <a:off x="0" y="0"/>
          <a:ext cx="0" cy="0"/>
          <a:chOff x="0" y="0"/>
          <a:chExt cx="0" cy="0"/>
        </a:xfrm>
      </p:grpSpPr>
      <p:grpSp>
        <p:nvGrpSpPr>
          <p:cNvPr id="165" name="Google Shape;165;p453"/>
          <p:cNvGrpSpPr/>
          <p:nvPr/>
        </p:nvGrpSpPr>
        <p:grpSpPr>
          <a:xfrm rot="10800000">
            <a:off x="4763790" y="-30481"/>
            <a:ext cx="4394121" cy="5177791"/>
            <a:chOff x="-20241" y="-15240"/>
            <a:chExt cx="4394121" cy="5177791"/>
          </a:xfrm>
        </p:grpSpPr>
        <p:sp>
          <p:nvSpPr>
            <p:cNvPr id="166" name="Google Shape;166;p453"/>
            <p:cNvSpPr/>
            <p:nvPr/>
          </p:nvSpPr>
          <p:spPr>
            <a:xfrm rot="5400000">
              <a:off x="-297776" y="487085"/>
              <a:ext cx="5166361" cy="4176951"/>
            </a:xfrm>
            <a:custGeom>
              <a:avLst/>
              <a:gdLst/>
              <a:ahLst/>
              <a:cxnLst/>
              <a:rect l="l" t="t" r="r" b="b"/>
              <a:pathLst>
                <a:path w="5166361" h="4176951" extrusionOk="0">
                  <a:moveTo>
                    <a:pt x="0" y="808881"/>
                  </a:moveTo>
                  <a:lnTo>
                    <a:pt x="2589652" y="0"/>
                  </a:lnTo>
                  <a:lnTo>
                    <a:pt x="5166361" y="831741"/>
                  </a:lnTo>
                  <a:lnTo>
                    <a:pt x="5158741" y="4146471"/>
                  </a:lnTo>
                  <a:lnTo>
                    <a:pt x="7620" y="4176951"/>
                  </a:lnTo>
                  <a:lnTo>
                    <a:pt x="0" y="80888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167" name="Google Shape;167;p453"/>
            <p:cNvSpPr/>
            <p:nvPr/>
          </p:nvSpPr>
          <p:spPr>
            <a:xfrm rot="5400000">
              <a:off x="-1928456" y="1892975"/>
              <a:ext cx="5177791" cy="1361361"/>
            </a:xfrm>
            <a:custGeom>
              <a:avLst/>
              <a:gdLst/>
              <a:ahLst/>
              <a:cxnLst/>
              <a:rect l="l" t="t" r="r" b="b"/>
              <a:pathLst>
                <a:path w="5177791" h="1361361" extrusionOk="0">
                  <a:moveTo>
                    <a:pt x="7620" y="808881"/>
                  </a:moveTo>
                  <a:lnTo>
                    <a:pt x="2582032" y="0"/>
                  </a:lnTo>
                  <a:lnTo>
                    <a:pt x="5173981" y="786021"/>
                  </a:lnTo>
                  <a:lnTo>
                    <a:pt x="5177791" y="1357551"/>
                  </a:lnTo>
                  <a:lnTo>
                    <a:pt x="0" y="1361361"/>
                  </a:lnTo>
                  <a:lnTo>
                    <a:pt x="7620" y="808881"/>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ist of 4 teal">
  <p:cSld name="List of 4 teal">
    <p:spTree>
      <p:nvGrpSpPr>
        <p:cNvPr id="1" name="Shape 13"/>
        <p:cNvGrpSpPr/>
        <p:nvPr/>
      </p:nvGrpSpPr>
      <p:grpSpPr>
        <a:xfrm>
          <a:off x="0" y="0"/>
          <a:ext cx="0" cy="0"/>
          <a:chOff x="0" y="0"/>
          <a:chExt cx="0" cy="0"/>
        </a:xfrm>
      </p:grpSpPr>
      <p:sp>
        <p:nvSpPr>
          <p:cNvPr id="14" name="Google Shape;14;p222"/>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22"/>
          <p:cNvSpPr txBox="1"/>
          <p:nvPr/>
        </p:nvSpPr>
        <p:spPr>
          <a:xfrm>
            <a:off x="630625" y="2684938"/>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16" name="Google Shape;16;p222"/>
          <p:cNvSpPr/>
          <p:nvPr/>
        </p:nvSpPr>
        <p:spPr>
          <a:xfrm>
            <a:off x="320041" y="1245869"/>
            <a:ext cx="3406140" cy="621241"/>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17" name="Google Shape;17;p222"/>
          <p:cNvSpPr/>
          <p:nvPr/>
        </p:nvSpPr>
        <p:spPr>
          <a:xfrm>
            <a:off x="169269" y="1245869"/>
            <a:ext cx="717026" cy="621241"/>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1</a:t>
            </a:r>
            <a:endParaRPr sz="1800" b="0" i="0" u="none" strike="noStrike" cap="none">
              <a:solidFill>
                <a:srgbClr val="FFFFFF"/>
              </a:solidFill>
              <a:latin typeface="Libre Franklin"/>
              <a:ea typeface="Libre Franklin"/>
              <a:cs typeface="Libre Franklin"/>
              <a:sym typeface="Libre Franklin"/>
            </a:endParaRPr>
          </a:p>
        </p:txBody>
      </p:sp>
      <p:sp>
        <p:nvSpPr>
          <p:cNvPr id="18" name="Google Shape;18;p222"/>
          <p:cNvSpPr/>
          <p:nvPr/>
        </p:nvSpPr>
        <p:spPr>
          <a:xfrm>
            <a:off x="326323" y="2120713"/>
            <a:ext cx="3644802" cy="621241"/>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19" name="Google Shape;19;p222"/>
          <p:cNvSpPr/>
          <p:nvPr/>
        </p:nvSpPr>
        <p:spPr>
          <a:xfrm>
            <a:off x="169268" y="2120713"/>
            <a:ext cx="717026" cy="621241"/>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2</a:t>
            </a:r>
            <a:endParaRPr sz="1800" b="0" i="0" u="none" strike="noStrike" cap="none">
              <a:solidFill>
                <a:srgbClr val="FFFFFF"/>
              </a:solidFill>
              <a:latin typeface="Libre Franklin"/>
              <a:ea typeface="Libre Franklin"/>
              <a:cs typeface="Libre Franklin"/>
              <a:sym typeface="Libre Franklin"/>
            </a:endParaRPr>
          </a:p>
        </p:txBody>
      </p:sp>
      <p:sp>
        <p:nvSpPr>
          <p:cNvPr id="20" name="Google Shape;20;p222"/>
          <p:cNvSpPr/>
          <p:nvPr/>
        </p:nvSpPr>
        <p:spPr>
          <a:xfrm>
            <a:off x="339263" y="2995558"/>
            <a:ext cx="3883082" cy="621241"/>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21" name="Google Shape;21;p222"/>
          <p:cNvSpPr/>
          <p:nvPr/>
        </p:nvSpPr>
        <p:spPr>
          <a:xfrm>
            <a:off x="175867" y="2995558"/>
            <a:ext cx="717026" cy="621241"/>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3</a:t>
            </a:r>
            <a:endParaRPr sz="1800" b="0" i="0" u="none" strike="noStrike" cap="none">
              <a:solidFill>
                <a:srgbClr val="FFFFFF"/>
              </a:solidFill>
              <a:latin typeface="Libre Franklin"/>
              <a:ea typeface="Libre Franklin"/>
              <a:cs typeface="Libre Franklin"/>
              <a:sym typeface="Libre Franklin"/>
            </a:endParaRPr>
          </a:p>
        </p:txBody>
      </p:sp>
      <p:sp>
        <p:nvSpPr>
          <p:cNvPr id="22" name="Google Shape;22;p222"/>
          <p:cNvSpPr/>
          <p:nvPr/>
        </p:nvSpPr>
        <p:spPr>
          <a:xfrm>
            <a:off x="339263" y="3870403"/>
            <a:ext cx="4164157" cy="621241"/>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23" name="Google Shape;23;p222"/>
          <p:cNvSpPr/>
          <p:nvPr/>
        </p:nvSpPr>
        <p:spPr>
          <a:xfrm>
            <a:off x="169268" y="3870403"/>
            <a:ext cx="717024" cy="621241"/>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4</a:t>
            </a:r>
            <a:endParaRPr sz="1800" b="0" i="0" u="none" strike="noStrike" cap="none">
              <a:solidFill>
                <a:srgbClr val="FFFFFF"/>
              </a:solidFill>
              <a:latin typeface="Libre Franklin"/>
              <a:ea typeface="Libre Franklin"/>
              <a:cs typeface="Libre Franklin"/>
              <a:sym typeface="Libre Franklin"/>
            </a:endParaRPr>
          </a:p>
        </p:txBody>
      </p:sp>
      <p:sp>
        <p:nvSpPr>
          <p:cNvPr id="24" name="Google Shape;24;p222"/>
          <p:cNvSpPr txBox="1">
            <a:spLocks noGrp="1"/>
          </p:cNvSpPr>
          <p:nvPr>
            <p:ph type="title"/>
          </p:nvPr>
        </p:nvSpPr>
        <p:spPr>
          <a:xfrm>
            <a:off x="320041" y="147541"/>
            <a:ext cx="3406140" cy="8405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000"/>
              <a:buFont typeface="Libre Franklin Medium"/>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222"/>
          <p:cNvSpPr txBox="1">
            <a:spLocks noGrp="1"/>
          </p:cNvSpPr>
          <p:nvPr>
            <p:ph type="body" idx="1"/>
          </p:nvPr>
        </p:nvSpPr>
        <p:spPr>
          <a:xfrm>
            <a:off x="871454" y="1349350"/>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6" name="Google Shape;26;p222"/>
          <p:cNvSpPr txBox="1">
            <a:spLocks noGrp="1"/>
          </p:cNvSpPr>
          <p:nvPr>
            <p:ph type="body" idx="2"/>
          </p:nvPr>
        </p:nvSpPr>
        <p:spPr>
          <a:xfrm>
            <a:off x="892893" y="2240981"/>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7" name="Google Shape;27;p222"/>
          <p:cNvSpPr txBox="1">
            <a:spLocks noGrp="1"/>
          </p:cNvSpPr>
          <p:nvPr>
            <p:ph type="body" idx="3"/>
          </p:nvPr>
        </p:nvSpPr>
        <p:spPr>
          <a:xfrm>
            <a:off x="881845" y="3078996"/>
            <a:ext cx="3340500"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8" name="Google Shape;28;p222"/>
          <p:cNvSpPr txBox="1">
            <a:spLocks noGrp="1"/>
          </p:cNvSpPr>
          <p:nvPr>
            <p:ph type="body" idx="4"/>
          </p:nvPr>
        </p:nvSpPr>
        <p:spPr>
          <a:xfrm>
            <a:off x="881845" y="3969474"/>
            <a:ext cx="3700546"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ist of 5 Yellow">
  <p:cSld name="List of 5 Yellow">
    <p:spTree>
      <p:nvGrpSpPr>
        <p:cNvPr id="1" name="Shape 168"/>
        <p:cNvGrpSpPr/>
        <p:nvPr/>
      </p:nvGrpSpPr>
      <p:grpSpPr>
        <a:xfrm>
          <a:off x="0" y="0"/>
          <a:ext cx="0" cy="0"/>
          <a:chOff x="0" y="0"/>
          <a:chExt cx="0" cy="0"/>
        </a:xfrm>
      </p:grpSpPr>
      <p:sp>
        <p:nvSpPr>
          <p:cNvPr id="169" name="Google Shape;169;p454"/>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454"/>
          <p:cNvSpPr txBox="1"/>
          <p:nvPr/>
        </p:nvSpPr>
        <p:spPr>
          <a:xfrm>
            <a:off x="630625" y="2513488"/>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171" name="Google Shape;171;p454"/>
          <p:cNvSpPr/>
          <p:nvPr/>
        </p:nvSpPr>
        <p:spPr>
          <a:xfrm>
            <a:off x="320041" y="1150619"/>
            <a:ext cx="3406140"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172" name="Google Shape;172;p454"/>
          <p:cNvSpPr/>
          <p:nvPr/>
        </p:nvSpPr>
        <p:spPr>
          <a:xfrm>
            <a:off x="169269" y="1150619"/>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1</a:t>
            </a:r>
            <a:endParaRPr sz="1800" b="0" i="0" u="none" strike="noStrike" cap="none">
              <a:solidFill>
                <a:srgbClr val="FFFFFF"/>
              </a:solidFill>
              <a:latin typeface="Libre Franklin"/>
              <a:ea typeface="Libre Franklin"/>
              <a:cs typeface="Libre Franklin"/>
              <a:sym typeface="Libre Franklin"/>
            </a:endParaRPr>
          </a:p>
        </p:txBody>
      </p:sp>
      <p:sp>
        <p:nvSpPr>
          <p:cNvPr id="173" name="Google Shape;173;p454"/>
          <p:cNvSpPr/>
          <p:nvPr/>
        </p:nvSpPr>
        <p:spPr>
          <a:xfrm>
            <a:off x="326324" y="1956644"/>
            <a:ext cx="3644802"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174" name="Google Shape;174;p454"/>
          <p:cNvSpPr/>
          <p:nvPr/>
        </p:nvSpPr>
        <p:spPr>
          <a:xfrm>
            <a:off x="169269" y="1956644"/>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2</a:t>
            </a:r>
            <a:endParaRPr sz="1800" b="0" i="0" u="none" strike="noStrike" cap="none">
              <a:solidFill>
                <a:srgbClr val="FFFFFF"/>
              </a:solidFill>
              <a:latin typeface="Libre Franklin"/>
              <a:ea typeface="Libre Franklin"/>
              <a:cs typeface="Libre Franklin"/>
              <a:sym typeface="Libre Franklin"/>
            </a:endParaRPr>
          </a:p>
        </p:txBody>
      </p:sp>
      <p:sp>
        <p:nvSpPr>
          <p:cNvPr id="175" name="Google Shape;175;p454"/>
          <p:cNvSpPr/>
          <p:nvPr/>
        </p:nvSpPr>
        <p:spPr>
          <a:xfrm>
            <a:off x="332665" y="2762669"/>
            <a:ext cx="3883082"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176" name="Google Shape;176;p454"/>
          <p:cNvSpPr/>
          <p:nvPr/>
        </p:nvSpPr>
        <p:spPr>
          <a:xfrm>
            <a:off x="169269" y="2762669"/>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3</a:t>
            </a:r>
            <a:endParaRPr sz="1800" b="0" i="0" u="none" strike="noStrike" cap="none">
              <a:solidFill>
                <a:srgbClr val="FFFFFF"/>
              </a:solidFill>
              <a:latin typeface="Libre Franklin"/>
              <a:ea typeface="Libre Franklin"/>
              <a:cs typeface="Libre Franklin"/>
              <a:sym typeface="Libre Franklin"/>
            </a:endParaRPr>
          </a:p>
        </p:txBody>
      </p:sp>
      <p:sp>
        <p:nvSpPr>
          <p:cNvPr id="177" name="Google Shape;177;p454"/>
          <p:cNvSpPr/>
          <p:nvPr/>
        </p:nvSpPr>
        <p:spPr>
          <a:xfrm>
            <a:off x="339263" y="3568694"/>
            <a:ext cx="4164157"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178" name="Google Shape;178;p454"/>
          <p:cNvSpPr/>
          <p:nvPr/>
        </p:nvSpPr>
        <p:spPr>
          <a:xfrm>
            <a:off x="169268" y="3568694"/>
            <a:ext cx="717024"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4</a:t>
            </a:r>
            <a:endParaRPr sz="1800" b="0" i="0" u="none" strike="noStrike" cap="none">
              <a:solidFill>
                <a:srgbClr val="FFFFFF"/>
              </a:solidFill>
              <a:latin typeface="Libre Franklin"/>
              <a:ea typeface="Libre Franklin"/>
              <a:cs typeface="Libre Franklin"/>
              <a:sym typeface="Libre Franklin"/>
            </a:endParaRPr>
          </a:p>
        </p:txBody>
      </p:sp>
      <p:sp>
        <p:nvSpPr>
          <p:cNvPr id="179" name="Google Shape;179;p454"/>
          <p:cNvSpPr/>
          <p:nvPr/>
        </p:nvSpPr>
        <p:spPr>
          <a:xfrm>
            <a:off x="351389" y="4374719"/>
            <a:ext cx="4380631"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180" name="Google Shape;180;p454"/>
          <p:cNvSpPr/>
          <p:nvPr/>
        </p:nvSpPr>
        <p:spPr>
          <a:xfrm>
            <a:off x="169269" y="4374719"/>
            <a:ext cx="717024"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5</a:t>
            </a:r>
            <a:endParaRPr sz="1800" b="0" i="0" u="none" strike="noStrike" cap="none">
              <a:solidFill>
                <a:srgbClr val="FFFFFF"/>
              </a:solidFill>
              <a:latin typeface="Libre Franklin"/>
              <a:ea typeface="Libre Franklin"/>
              <a:cs typeface="Libre Franklin"/>
              <a:sym typeface="Libre Franklin"/>
            </a:endParaRPr>
          </a:p>
        </p:txBody>
      </p:sp>
      <p:sp>
        <p:nvSpPr>
          <p:cNvPr id="181" name="Google Shape;181;p454"/>
          <p:cNvSpPr txBox="1">
            <a:spLocks noGrp="1"/>
          </p:cNvSpPr>
          <p:nvPr>
            <p:ph type="title"/>
          </p:nvPr>
        </p:nvSpPr>
        <p:spPr>
          <a:xfrm>
            <a:off x="320041" y="147541"/>
            <a:ext cx="3406140" cy="8405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000"/>
              <a:buFont typeface="Libre Franklin Medium"/>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2" name="Google Shape;182;p454"/>
          <p:cNvSpPr txBox="1">
            <a:spLocks noGrp="1"/>
          </p:cNvSpPr>
          <p:nvPr>
            <p:ph type="body" idx="1"/>
          </p:nvPr>
        </p:nvSpPr>
        <p:spPr>
          <a:xfrm>
            <a:off x="886292" y="1249691"/>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83" name="Google Shape;183;p454"/>
          <p:cNvSpPr txBox="1">
            <a:spLocks noGrp="1"/>
          </p:cNvSpPr>
          <p:nvPr>
            <p:ph type="body" idx="2"/>
          </p:nvPr>
        </p:nvSpPr>
        <p:spPr>
          <a:xfrm>
            <a:off x="886292" y="2055716"/>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84" name="Google Shape;184;p454"/>
          <p:cNvSpPr txBox="1">
            <a:spLocks noGrp="1"/>
          </p:cNvSpPr>
          <p:nvPr>
            <p:ph type="body" idx="3"/>
          </p:nvPr>
        </p:nvSpPr>
        <p:spPr>
          <a:xfrm>
            <a:off x="886291" y="2861741"/>
            <a:ext cx="3340500"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85" name="Google Shape;185;p454"/>
          <p:cNvSpPr txBox="1">
            <a:spLocks noGrp="1"/>
          </p:cNvSpPr>
          <p:nvPr>
            <p:ph type="body" idx="4"/>
          </p:nvPr>
        </p:nvSpPr>
        <p:spPr>
          <a:xfrm>
            <a:off x="871454" y="3667766"/>
            <a:ext cx="3700546"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86" name="Google Shape;186;p454"/>
          <p:cNvSpPr txBox="1">
            <a:spLocks noGrp="1"/>
          </p:cNvSpPr>
          <p:nvPr>
            <p:ph type="body" idx="5"/>
          </p:nvPr>
        </p:nvSpPr>
        <p:spPr>
          <a:xfrm>
            <a:off x="886290" y="4468084"/>
            <a:ext cx="4027849"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ist of 4 Orange">
  <p:cSld name="List of 4 Orange">
    <p:spTree>
      <p:nvGrpSpPr>
        <p:cNvPr id="1" name="Shape 187"/>
        <p:cNvGrpSpPr/>
        <p:nvPr/>
      </p:nvGrpSpPr>
      <p:grpSpPr>
        <a:xfrm>
          <a:off x="0" y="0"/>
          <a:ext cx="0" cy="0"/>
          <a:chOff x="0" y="0"/>
          <a:chExt cx="0" cy="0"/>
        </a:xfrm>
      </p:grpSpPr>
      <p:sp>
        <p:nvSpPr>
          <p:cNvPr id="188" name="Google Shape;188;p455"/>
          <p:cNvSpPr/>
          <p:nvPr/>
        </p:nvSpPr>
        <p:spPr>
          <a:xfrm flipH="1">
            <a:off x="0" y="-2857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455"/>
          <p:cNvSpPr txBox="1"/>
          <p:nvPr/>
        </p:nvSpPr>
        <p:spPr>
          <a:xfrm>
            <a:off x="630625" y="2684938"/>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190" name="Google Shape;190;p455"/>
          <p:cNvSpPr/>
          <p:nvPr/>
        </p:nvSpPr>
        <p:spPr>
          <a:xfrm>
            <a:off x="320041" y="1245869"/>
            <a:ext cx="3406140" cy="621241"/>
          </a:xfrm>
          <a:prstGeom prst="parallelogram">
            <a:avLst>
              <a:gd name="adj" fmla="val 25000"/>
            </a:avLst>
          </a:prstGeom>
          <a:solidFill>
            <a:srgbClr val="F99E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191" name="Google Shape;191;p455"/>
          <p:cNvSpPr/>
          <p:nvPr/>
        </p:nvSpPr>
        <p:spPr>
          <a:xfrm>
            <a:off x="169269" y="1245869"/>
            <a:ext cx="717026" cy="621241"/>
          </a:xfrm>
          <a:prstGeom prst="hexagon">
            <a:avLst>
              <a:gd name="adj" fmla="val 25000"/>
              <a:gd name="vf" fmla="val 115470"/>
            </a:avLst>
          </a:prstGeom>
          <a:solidFill>
            <a:srgbClr val="FBBB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1</a:t>
            </a:r>
            <a:endParaRPr sz="1800" b="0" i="0" u="none" strike="noStrike" cap="none">
              <a:solidFill>
                <a:srgbClr val="FFFFFF"/>
              </a:solidFill>
              <a:latin typeface="Libre Franklin"/>
              <a:ea typeface="Libre Franklin"/>
              <a:cs typeface="Libre Franklin"/>
              <a:sym typeface="Libre Franklin"/>
            </a:endParaRPr>
          </a:p>
        </p:txBody>
      </p:sp>
      <p:sp>
        <p:nvSpPr>
          <p:cNvPr id="192" name="Google Shape;192;p455"/>
          <p:cNvSpPr/>
          <p:nvPr/>
        </p:nvSpPr>
        <p:spPr>
          <a:xfrm>
            <a:off x="326323" y="2120713"/>
            <a:ext cx="3644802" cy="621241"/>
          </a:xfrm>
          <a:prstGeom prst="parallelogram">
            <a:avLst>
              <a:gd name="adj" fmla="val 25000"/>
            </a:avLst>
          </a:prstGeom>
          <a:solidFill>
            <a:srgbClr val="F99E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193" name="Google Shape;193;p455"/>
          <p:cNvSpPr/>
          <p:nvPr/>
        </p:nvSpPr>
        <p:spPr>
          <a:xfrm>
            <a:off x="169268" y="2120713"/>
            <a:ext cx="717026" cy="621241"/>
          </a:xfrm>
          <a:prstGeom prst="hexagon">
            <a:avLst>
              <a:gd name="adj" fmla="val 25000"/>
              <a:gd name="vf" fmla="val 115470"/>
            </a:avLst>
          </a:prstGeom>
          <a:solidFill>
            <a:srgbClr val="FBBB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2</a:t>
            </a:r>
            <a:endParaRPr sz="1800" b="0" i="0" u="none" strike="noStrike" cap="none">
              <a:solidFill>
                <a:srgbClr val="FFFFFF"/>
              </a:solidFill>
              <a:latin typeface="Libre Franklin"/>
              <a:ea typeface="Libre Franklin"/>
              <a:cs typeface="Libre Franklin"/>
              <a:sym typeface="Libre Franklin"/>
            </a:endParaRPr>
          </a:p>
        </p:txBody>
      </p:sp>
      <p:sp>
        <p:nvSpPr>
          <p:cNvPr id="194" name="Google Shape;194;p455"/>
          <p:cNvSpPr/>
          <p:nvPr/>
        </p:nvSpPr>
        <p:spPr>
          <a:xfrm>
            <a:off x="339263" y="2995558"/>
            <a:ext cx="3883082" cy="621241"/>
          </a:xfrm>
          <a:prstGeom prst="parallelogram">
            <a:avLst>
              <a:gd name="adj" fmla="val 25000"/>
            </a:avLst>
          </a:prstGeom>
          <a:solidFill>
            <a:srgbClr val="F99E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195" name="Google Shape;195;p455"/>
          <p:cNvSpPr/>
          <p:nvPr/>
        </p:nvSpPr>
        <p:spPr>
          <a:xfrm>
            <a:off x="175867" y="2995558"/>
            <a:ext cx="717026" cy="621241"/>
          </a:xfrm>
          <a:prstGeom prst="hexagon">
            <a:avLst>
              <a:gd name="adj" fmla="val 25000"/>
              <a:gd name="vf" fmla="val 115470"/>
            </a:avLst>
          </a:prstGeom>
          <a:solidFill>
            <a:srgbClr val="FBBB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3</a:t>
            </a:r>
            <a:endParaRPr sz="1800" b="0" i="0" u="none" strike="noStrike" cap="none">
              <a:solidFill>
                <a:srgbClr val="FFFFFF"/>
              </a:solidFill>
              <a:latin typeface="Libre Franklin"/>
              <a:ea typeface="Libre Franklin"/>
              <a:cs typeface="Libre Franklin"/>
              <a:sym typeface="Libre Franklin"/>
            </a:endParaRPr>
          </a:p>
        </p:txBody>
      </p:sp>
      <p:sp>
        <p:nvSpPr>
          <p:cNvPr id="196" name="Google Shape;196;p455"/>
          <p:cNvSpPr/>
          <p:nvPr/>
        </p:nvSpPr>
        <p:spPr>
          <a:xfrm>
            <a:off x="339263" y="3870403"/>
            <a:ext cx="4164157" cy="621241"/>
          </a:xfrm>
          <a:prstGeom prst="parallelogram">
            <a:avLst>
              <a:gd name="adj" fmla="val 25000"/>
            </a:avLst>
          </a:prstGeom>
          <a:solidFill>
            <a:srgbClr val="F99E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197" name="Google Shape;197;p455"/>
          <p:cNvSpPr/>
          <p:nvPr/>
        </p:nvSpPr>
        <p:spPr>
          <a:xfrm>
            <a:off x="169268" y="3870403"/>
            <a:ext cx="717024" cy="621241"/>
          </a:xfrm>
          <a:prstGeom prst="hexagon">
            <a:avLst>
              <a:gd name="adj" fmla="val 25000"/>
              <a:gd name="vf" fmla="val 115470"/>
            </a:avLst>
          </a:prstGeom>
          <a:solidFill>
            <a:srgbClr val="FBBB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4</a:t>
            </a:r>
            <a:endParaRPr sz="1800" b="0" i="0" u="none" strike="noStrike" cap="none">
              <a:solidFill>
                <a:srgbClr val="FFFFFF"/>
              </a:solidFill>
              <a:latin typeface="Libre Franklin"/>
              <a:ea typeface="Libre Franklin"/>
              <a:cs typeface="Libre Franklin"/>
              <a:sym typeface="Libre Franklin"/>
            </a:endParaRPr>
          </a:p>
        </p:txBody>
      </p:sp>
      <p:sp>
        <p:nvSpPr>
          <p:cNvPr id="198" name="Google Shape;198;p455"/>
          <p:cNvSpPr txBox="1">
            <a:spLocks noGrp="1"/>
          </p:cNvSpPr>
          <p:nvPr>
            <p:ph type="title"/>
          </p:nvPr>
        </p:nvSpPr>
        <p:spPr>
          <a:xfrm>
            <a:off x="320041" y="147541"/>
            <a:ext cx="3406140" cy="8405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000"/>
              <a:buFont typeface="Libre Franklin Medium"/>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9" name="Google Shape;199;p455"/>
          <p:cNvSpPr txBox="1">
            <a:spLocks noGrp="1"/>
          </p:cNvSpPr>
          <p:nvPr>
            <p:ph type="body" idx="1"/>
          </p:nvPr>
        </p:nvSpPr>
        <p:spPr>
          <a:xfrm>
            <a:off x="871454" y="1349350"/>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00" name="Google Shape;200;p455"/>
          <p:cNvSpPr txBox="1">
            <a:spLocks noGrp="1"/>
          </p:cNvSpPr>
          <p:nvPr>
            <p:ph type="body" idx="2"/>
          </p:nvPr>
        </p:nvSpPr>
        <p:spPr>
          <a:xfrm>
            <a:off x="892893" y="2240981"/>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01" name="Google Shape;201;p455"/>
          <p:cNvSpPr txBox="1">
            <a:spLocks noGrp="1"/>
          </p:cNvSpPr>
          <p:nvPr>
            <p:ph type="body" idx="3"/>
          </p:nvPr>
        </p:nvSpPr>
        <p:spPr>
          <a:xfrm>
            <a:off x="881845" y="3078996"/>
            <a:ext cx="3340500"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02" name="Google Shape;202;p455"/>
          <p:cNvSpPr txBox="1">
            <a:spLocks noGrp="1"/>
          </p:cNvSpPr>
          <p:nvPr>
            <p:ph type="body" idx="4"/>
          </p:nvPr>
        </p:nvSpPr>
        <p:spPr>
          <a:xfrm>
            <a:off x="881845" y="3969474"/>
            <a:ext cx="3700546"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ist of 3 Orange">
  <p:cSld name="List of 3 Orange">
    <p:spTree>
      <p:nvGrpSpPr>
        <p:cNvPr id="1" name="Shape 203"/>
        <p:cNvGrpSpPr/>
        <p:nvPr/>
      </p:nvGrpSpPr>
      <p:grpSpPr>
        <a:xfrm>
          <a:off x="0" y="0"/>
          <a:ext cx="0" cy="0"/>
          <a:chOff x="0" y="0"/>
          <a:chExt cx="0" cy="0"/>
        </a:xfrm>
      </p:grpSpPr>
      <p:sp>
        <p:nvSpPr>
          <p:cNvPr id="204" name="Google Shape;204;p456"/>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456"/>
          <p:cNvSpPr txBox="1"/>
          <p:nvPr/>
        </p:nvSpPr>
        <p:spPr>
          <a:xfrm>
            <a:off x="630625" y="3170713"/>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206" name="Google Shape;206;p456"/>
          <p:cNvSpPr/>
          <p:nvPr/>
        </p:nvSpPr>
        <p:spPr>
          <a:xfrm>
            <a:off x="320041" y="1550667"/>
            <a:ext cx="3406140" cy="621241"/>
          </a:xfrm>
          <a:prstGeom prst="parallelogram">
            <a:avLst>
              <a:gd name="adj" fmla="val 25000"/>
            </a:avLst>
          </a:prstGeom>
          <a:solidFill>
            <a:srgbClr val="F99E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207" name="Google Shape;207;p456"/>
          <p:cNvSpPr/>
          <p:nvPr/>
        </p:nvSpPr>
        <p:spPr>
          <a:xfrm>
            <a:off x="169269" y="1550667"/>
            <a:ext cx="717026" cy="621241"/>
          </a:xfrm>
          <a:prstGeom prst="hexagon">
            <a:avLst>
              <a:gd name="adj" fmla="val 25000"/>
              <a:gd name="vf" fmla="val 115470"/>
            </a:avLst>
          </a:prstGeom>
          <a:solidFill>
            <a:srgbClr val="FBBB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1</a:t>
            </a:r>
            <a:endParaRPr sz="1800" b="0" i="0" u="none" strike="noStrike" cap="none">
              <a:solidFill>
                <a:srgbClr val="FFFFFF"/>
              </a:solidFill>
              <a:latin typeface="Libre Franklin"/>
              <a:ea typeface="Libre Franklin"/>
              <a:cs typeface="Libre Franklin"/>
              <a:sym typeface="Libre Franklin"/>
            </a:endParaRPr>
          </a:p>
        </p:txBody>
      </p:sp>
      <p:sp>
        <p:nvSpPr>
          <p:cNvPr id="208" name="Google Shape;208;p456"/>
          <p:cNvSpPr/>
          <p:nvPr/>
        </p:nvSpPr>
        <p:spPr>
          <a:xfrm>
            <a:off x="326324" y="2628157"/>
            <a:ext cx="3644802" cy="621241"/>
          </a:xfrm>
          <a:prstGeom prst="parallelogram">
            <a:avLst>
              <a:gd name="adj" fmla="val 25000"/>
            </a:avLst>
          </a:prstGeom>
          <a:solidFill>
            <a:srgbClr val="F99E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209" name="Google Shape;209;p456"/>
          <p:cNvSpPr/>
          <p:nvPr/>
        </p:nvSpPr>
        <p:spPr>
          <a:xfrm>
            <a:off x="169269" y="2628157"/>
            <a:ext cx="717026" cy="621241"/>
          </a:xfrm>
          <a:prstGeom prst="hexagon">
            <a:avLst>
              <a:gd name="adj" fmla="val 25000"/>
              <a:gd name="vf" fmla="val 115470"/>
            </a:avLst>
          </a:prstGeom>
          <a:solidFill>
            <a:srgbClr val="FBBB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2</a:t>
            </a:r>
            <a:endParaRPr sz="1800" b="0" i="0" u="none" strike="noStrike" cap="none">
              <a:solidFill>
                <a:srgbClr val="FFFFFF"/>
              </a:solidFill>
              <a:latin typeface="Libre Franklin"/>
              <a:ea typeface="Libre Franklin"/>
              <a:cs typeface="Libre Franklin"/>
              <a:sym typeface="Libre Franklin"/>
            </a:endParaRPr>
          </a:p>
        </p:txBody>
      </p:sp>
      <p:sp>
        <p:nvSpPr>
          <p:cNvPr id="210" name="Google Shape;210;p456"/>
          <p:cNvSpPr/>
          <p:nvPr/>
        </p:nvSpPr>
        <p:spPr>
          <a:xfrm>
            <a:off x="332665" y="3719933"/>
            <a:ext cx="3883082" cy="621241"/>
          </a:xfrm>
          <a:prstGeom prst="parallelogram">
            <a:avLst>
              <a:gd name="adj" fmla="val 25000"/>
            </a:avLst>
          </a:prstGeom>
          <a:solidFill>
            <a:srgbClr val="F99E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211" name="Google Shape;211;p456"/>
          <p:cNvSpPr/>
          <p:nvPr/>
        </p:nvSpPr>
        <p:spPr>
          <a:xfrm>
            <a:off x="169269" y="3719933"/>
            <a:ext cx="717026" cy="621241"/>
          </a:xfrm>
          <a:prstGeom prst="hexagon">
            <a:avLst>
              <a:gd name="adj" fmla="val 25000"/>
              <a:gd name="vf" fmla="val 115470"/>
            </a:avLst>
          </a:prstGeom>
          <a:solidFill>
            <a:srgbClr val="FBBB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3</a:t>
            </a:r>
            <a:endParaRPr sz="1800" b="0" i="0" u="none" strike="noStrike" cap="none">
              <a:solidFill>
                <a:srgbClr val="FFFFFF"/>
              </a:solidFill>
              <a:latin typeface="Libre Franklin"/>
              <a:ea typeface="Libre Franklin"/>
              <a:cs typeface="Libre Franklin"/>
              <a:sym typeface="Libre Franklin"/>
            </a:endParaRPr>
          </a:p>
        </p:txBody>
      </p:sp>
      <p:sp>
        <p:nvSpPr>
          <p:cNvPr id="212" name="Google Shape;212;p456"/>
          <p:cNvSpPr txBox="1">
            <a:spLocks noGrp="1"/>
          </p:cNvSpPr>
          <p:nvPr>
            <p:ph type="title"/>
          </p:nvPr>
        </p:nvSpPr>
        <p:spPr>
          <a:xfrm>
            <a:off x="320041" y="147541"/>
            <a:ext cx="3406140" cy="8405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000"/>
              <a:buFont typeface="Libre Franklin Medium"/>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3" name="Google Shape;213;p456"/>
          <p:cNvSpPr txBox="1">
            <a:spLocks noGrp="1"/>
          </p:cNvSpPr>
          <p:nvPr>
            <p:ph type="body" idx="1"/>
          </p:nvPr>
        </p:nvSpPr>
        <p:spPr>
          <a:xfrm>
            <a:off x="886292" y="1649738"/>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14" name="Google Shape;214;p456"/>
          <p:cNvSpPr txBox="1">
            <a:spLocks noGrp="1"/>
          </p:cNvSpPr>
          <p:nvPr>
            <p:ph type="body" idx="2"/>
          </p:nvPr>
        </p:nvSpPr>
        <p:spPr>
          <a:xfrm>
            <a:off x="881845" y="2734518"/>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15" name="Google Shape;215;p456"/>
          <p:cNvSpPr txBox="1">
            <a:spLocks noGrp="1"/>
          </p:cNvSpPr>
          <p:nvPr>
            <p:ph type="body" idx="3"/>
          </p:nvPr>
        </p:nvSpPr>
        <p:spPr>
          <a:xfrm>
            <a:off x="875247" y="3818096"/>
            <a:ext cx="3340500"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ist of 3 teal">
  <p:cSld name="List of 3 teal">
    <p:spTree>
      <p:nvGrpSpPr>
        <p:cNvPr id="1" name="Shape 216"/>
        <p:cNvGrpSpPr/>
        <p:nvPr/>
      </p:nvGrpSpPr>
      <p:grpSpPr>
        <a:xfrm>
          <a:off x="0" y="0"/>
          <a:ext cx="0" cy="0"/>
          <a:chOff x="0" y="0"/>
          <a:chExt cx="0" cy="0"/>
        </a:xfrm>
      </p:grpSpPr>
      <p:sp>
        <p:nvSpPr>
          <p:cNvPr id="217" name="Google Shape;217;p457"/>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457"/>
          <p:cNvSpPr txBox="1"/>
          <p:nvPr/>
        </p:nvSpPr>
        <p:spPr>
          <a:xfrm>
            <a:off x="630625" y="3170713"/>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219" name="Google Shape;219;p457"/>
          <p:cNvSpPr/>
          <p:nvPr/>
        </p:nvSpPr>
        <p:spPr>
          <a:xfrm>
            <a:off x="320041" y="1550667"/>
            <a:ext cx="3406140" cy="621241"/>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220" name="Google Shape;220;p457"/>
          <p:cNvSpPr/>
          <p:nvPr/>
        </p:nvSpPr>
        <p:spPr>
          <a:xfrm>
            <a:off x="169269" y="1550667"/>
            <a:ext cx="717026" cy="621241"/>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1</a:t>
            </a:r>
            <a:endParaRPr sz="1800" b="0" i="0" u="none" strike="noStrike" cap="none">
              <a:solidFill>
                <a:srgbClr val="FFFFFF"/>
              </a:solidFill>
              <a:latin typeface="Libre Franklin"/>
              <a:ea typeface="Libre Franklin"/>
              <a:cs typeface="Libre Franklin"/>
              <a:sym typeface="Libre Franklin"/>
            </a:endParaRPr>
          </a:p>
        </p:txBody>
      </p:sp>
      <p:sp>
        <p:nvSpPr>
          <p:cNvPr id="221" name="Google Shape;221;p457"/>
          <p:cNvSpPr/>
          <p:nvPr/>
        </p:nvSpPr>
        <p:spPr>
          <a:xfrm>
            <a:off x="326324" y="2628157"/>
            <a:ext cx="3644802" cy="621241"/>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222" name="Google Shape;222;p457"/>
          <p:cNvSpPr/>
          <p:nvPr/>
        </p:nvSpPr>
        <p:spPr>
          <a:xfrm>
            <a:off x="169269" y="2628157"/>
            <a:ext cx="717026" cy="621241"/>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2</a:t>
            </a:r>
            <a:endParaRPr sz="1800" b="0" i="0" u="none" strike="noStrike" cap="none">
              <a:solidFill>
                <a:srgbClr val="FFFFFF"/>
              </a:solidFill>
              <a:latin typeface="Libre Franklin"/>
              <a:ea typeface="Libre Franklin"/>
              <a:cs typeface="Libre Franklin"/>
              <a:sym typeface="Libre Franklin"/>
            </a:endParaRPr>
          </a:p>
        </p:txBody>
      </p:sp>
      <p:sp>
        <p:nvSpPr>
          <p:cNvPr id="223" name="Google Shape;223;p457"/>
          <p:cNvSpPr/>
          <p:nvPr/>
        </p:nvSpPr>
        <p:spPr>
          <a:xfrm>
            <a:off x="332665" y="3719933"/>
            <a:ext cx="3883082" cy="621241"/>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224" name="Google Shape;224;p457"/>
          <p:cNvSpPr/>
          <p:nvPr/>
        </p:nvSpPr>
        <p:spPr>
          <a:xfrm>
            <a:off x="169269" y="3719933"/>
            <a:ext cx="717026" cy="621241"/>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3</a:t>
            </a:r>
            <a:endParaRPr sz="1800" b="0" i="0" u="none" strike="noStrike" cap="none">
              <a:solidFill>
                <a:srgbClr val="FFFFFF"/>
              </a:solidFill>
              <a:latin typeface="Libre Franklin"/>
              <a:ea typeface="Libre Franklin"/>
              <a:cs typeface="Libre Franklin"/>
              <a:sym typeface="Libre Franklin"/>
            </a:endParaRPr>
          </a:p>
        </p:txBody>
      </p:sp>
      <p:sp>
        <p:nvSpPr>
          <p:cNvPr id="225" name="Google Shape;225;p457"/>
          <p:cNvSpPr txBox="1">
            <a:spLocks noGrp="1"/>
          </p:cNvSpPr>
          <p:nvPr>
            <p:ph type="title"/>
          </p:nvPr>
        </p:nvSpPr>
        <p:spPr>
          <a:xfrm>
            <a:off x="320041" y="147541"/>
            <a:ext cx="3406140" cy="8405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000"/>
              <a:buFont typeface="Libre Franklin Medium"/>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6" name="Google Shape;226;p457"/>
          <p:cNvSpPr txBox="1">
            <a:spLocks noGrp="1"/>
          </p:cNvSpPr>
          <p:nvPr>
            <p:ph type="body" idx="1"/>
          </p:nvPr>
        </p:nvSpPr>
        <p:spPr>
          <a:xfrm>
            <a:off x="886292" y="1649738"/>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27" name="Google Shape;227;p457"/>
          <p:cNvSpPr txBox="1">
            <a:spLocks noGrp="1"/>
          </p:cNvSpPr>
          <p:nvPr>
            <p:ph type="body" idx="2"/>
          </p:nvPr>
        </p:nvSpPr>
        <p:spPr>
          <a:xfrm>
            <a:off x="881845" y="2734518"/>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28" name="Google Shape;228;p457"/>
          <p:cNvSpPr txBox="1">
            <a:spLocks noGrp="1"/>
          </p:cNvSpPr>
          <p:nvPr>
            <p:ph type="body" idx="3"/>
          </p:nvPr>
        </p:nvSpPr>
        <p:spPr>
          <a:xfrm>
            <a:off x="875247" y="3818096"/>
            <a:ext cx="3340500"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is of 3 Yellow">
  <p:cSld name="Lis of 3 Yellow">
    <p:spTree>
      <p:nvGrpSpPr>
        <p:cNvPr id="1" name="Shape 229"/>
        <p:cNvGrpSpPr/>
        <p:nvPr/>
      </p:nvGrpSpPr>
      <p:grpSpPr>
        <a:xfrm>
          <a:off x="0" y="0"/>
          <a:ext cx="0" cy="0"/>
          <a:chOff x="0" y="0"/>
          <a:chExt cx="0" cy="0"/>
        </a:xfrm>
      </p:grpSpPr>
      <p:sp>
        <p:nvSpPr>
          <p:cNvPr id="230" name="Google Shape;230;p458"/>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458"/>
          <p:cNvSpPr txBox="1"/>
          <p:nvPr/>
        </p:nvSpPr>
        <p:spPr>
          <a:xfrm>
            <a:off x="630625" y="3170713"/>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232" name="Google Shape;232;p458"/>
          <p:cNvSpPr/>
          <p:nvPr/>
        </p:nvSpPr>
        <p:spPr>
          <a:xfrm>
            <a:off x="320041" y="1550667"/>
            <a:ext cx="3406140"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233" name="Google Shape;233;p458"/>
          <p:cNvSpPr/>
          <p:nvPr/>
        </p:nvSpPr>
        <p:spPr>
          <a:xfrm>
            <a:off x="169269" y="1550667"/>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1</a:t>
            </a:r>
            <a:endParaRPr sz="1800" b="0" i="0" u="none" strike="noStrike" cap="none">
              <a:solidFill>
                <a:srgbClr val="FFFFFF"/>
              </a:solidFill>
              <a:latin typeface="Libre Franklin"/>
              <a:ea typeface="Libre Franklin"/>
              <a:cs typeface="Libre Franklin"/>
              <a:sym typeface="Libre Franklin"/>
            </a:endParaRPr>
          </a:p>
        </p:txBody>
      </p:sp>
      <p:sp>
        <p:nvSpPr>
          <p:cNvPr id="234" name="Google Shape;234;p458"/>
          <p:cNvSpPr/>
          <p:nvPr/>
        </p:nvSpPr>
        <p:spPr>
          <a:xfrm>
            <a:off x="326324" y="2628157"/>
            <a:ext cx="3644802"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235" name="Google Shape;235;p458"/>
          <p:cNvSpPr/>
          <p:nvPr/>
        </p:nvSpPr>
        <p:spPr>
          <a:xfrm>
            <a:off x="169269" y="2628157"/>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2</a:t>
            </a:r>
            <a:endParaRPr sz="1800" b="0" i="0" u="none" strike="noStrike" cap="none">
              <a:solidFill>
                <a:srgbClr val="FFFFFF"/>
              </a:solidFill>
              <a:latin typeface="Libre Franklin"/>
              <a:ea typeface="Libre Franklin"/>
              <a:cs typeface="Libre Franklin"/>
              <a:sym typeface="Libre Franklin"/>
            </a:endParaRPr>
          </a:p>
        </p:txBody>
      </p:sp>
      <p:sp>
        <p:nvSpPr>
          <p:cNvPr id="236" name="Google Shape;236;p458"/>
          <p:cNvSpPr/>
          <p:nvPr/>
        </p:nvSpPr>
        <p:spPr>
          <a:xfrm>
            <a:off x="332665" y="3719933"/>
            <a:ext cx="3883082"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237" name="Google Shape;237;p458"/>
          <p:cNvSpPr/>
          <p:nvPr/>
        </p:nvSpPr>
        <p:spPr>
          <a:xfrm>
            <a:off x="169269" y="3719933"/>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3</a:t>
            </a:r>
            <a:endParaRPr sz="1800" b="0" i="0" u="none" strike="noStrike" cap="none">
              <a:solidFill>
                <a:srgbClr val="FFFFFF"/>
              </a:solidFill>
              <a:latin typeface="Libre Franklin"/>
              <a:ea typeface="Libre Franklin"/>
              <a:cs typeface="Libre Franklin"/>
              <a:sym typeface="Libre Franklin"/>
            </a:endParaRPr>
          </a:p>
        </p:txBody>
      </p:sp>
      <p:sp>
        <p:nvSpPr>
          <p:cNvPr id="238" name="Google Shape;238;p458"/>
          <p:cNvSpPr txBox="1">
            <a:spLocks noGrp="1"/>
          </p:cNvSpPr>
          <p:nvPr>
            <p:ph type="title"/>
          </p:nvPr>
        </p:nvSpPr>
        <p:spPr>
          <a:xfrm>
            <a:off x="320041" y="147541"/>
            <a:ext cx="3406140" cy="8405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000"/>
              <a:buFont typeface="Libre Franklin Medium"/>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9" name="Google Shape;239;p458"/>
          <p:cNvSpPr txBox="1">
            <a:spLocks noGrp="1"/>
          </p:cNvSpPr>
          <p:nvPr>
            <p:ph type="body" idx="1"/>
          </p:nvPr>
        </p:nvSpPr>
        <p:spPr>
          <a:xfrm>
            <a:off x="886292" y="1649738"/>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40" name="Google Shape;240;p458"/>
          <p:cNvSpPr txBox="1">
            <a:spLocks noGrp="1"/>
          </p:cNvSpPr>
          <p:nvPr>
            <p:ph type="body" idx="2"/>
          </p:nvPr>
        </p:nvSpPr>
        <p:spPr>
          <a:xfrm>
            <a:off x="881845" y="2734518"/>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41" name="Google Shape;241;p458"/>
          <p:cNvSpPr txBox="1">
            <a:spLocks noGrp="1"/>
          </p:cNvSpPr>
          <p:nvPr>
            <p:ph type="body" idx="3"/>
          </p:nvPr>
        </p:nvSpPr>
        <p:spPr>
          <a:xfrm>
            <a:off x="875247" y="3818096"/>
            <a:ext cx="3340500"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alf Slash Yellow">
  <p:cSld name="Half Slash Yellow">
    <p:spTree>
      <p:nvGrpSpPr>
        <p:cNvPr id="1" name="Shape 245"/>
        <p:cNvGrpSpPr/>
        <p:nvPr/>
      </p:nvGrpSpPr>
      <p:grpSpPr>
        <a:xfrm>
          <a:off x="0" y="0"/>
          <a:ext cx="0" cy="0"/>
          <a:chOff x="0" y="0"/>
          <a:chExt cx="0" cy="0"/>
        </a:xfrm>
      </p:grpSpPr>
      <p:sp>
        <p:nvSpPr>
          <p:cNvPr id="246" name="Google Shape;246;p460"/>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460"/>
          <p:cNvSpPr txBox="1">
            <a:spLocks noGrp="1"/>
          </p:cNvSpPr>
          <p:nvPr>
            <p:ph type="title"/>
          </p:nvPr>
        </p:nvSpPr>
        <p:spPr>
          <a:xfrm>
            <a:off x="111919" y="2671764"/>
            <a:ext cx="4845843" cy="229774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ird Slash Orange">
  <p:cSld name="Third Slash Orange">
    <p:spTree>
      <p:nvGrpSpPr>
        <p:cNvPr id="1" name="Shape 248"/>
        <p:cNvGrpSpPr/>
        <p:nvPr/>
      </p:nvGrpSpPr>
      <p:grpSpPr>
        <a:xfrm>
          <a:off x="0" y="0"/>
          <a:ext cx="0" cy="0"/>
          <a:chOff x="0" y="0"/>
          <a:chExt cx="0" cy="0"/>
        </a:xfrm>
      </p:grpSpPr>
      <p:sp>
        <p:nvSpPr>
          <p:cNvPr id="249" name="Google Shape;249;p461"/>
          <p:cNvSpPr/>
          <p:nvPr/>
        </p:nvSpPr>
        <p:spPr>
          <a:xfrm flipH="1">
            <a:off x="-60930" y="-15876"/>
            <a:ext cx="3897825" cy="5213350"/>
          </a:xfrm>
          <a:custGeom>
            <a:avLst/>
            <a:gdLst/>
            <a:ahLst/>
            <a:cxnLst/>
            <a:rect l="l" t="t" r="r" b="b"/>
            <a:pathLst>
              <a:path w="155913" h="208534" extrusionOk="0">
                <a:moveTo>
                  <a:pt x="62865" y="0"/>
                </a:moveTo>
                <a:lnTo>
                  <a:pt x="0" y="207518"/>
                </a:lnTo>
                <a:lnTo>
                  <a:pt x="155913" y="208534"/>
                </a:lnTo>
                <a:cubicBezTo>
                  <a:pt x="154784" y="139643"/>
                  <a:pt x="156027" y="69060"/>
                  <a:pt x="154898" y="169"/>
                </a:cubicBezTo>
                <a:lnTo>
                  <a:pt x="6286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61"/>
          <p:cNvSpPr txBox="1">
            <a:spLocks noGrp="1"/>
          </p:cNvSpPr>
          <p:nvPr>
            <p:ph type="title"/>
          </p:nvPr>
        </p:nvSpPr>
        <p:spPr>
          <a:xfrm>
            <a:off x="57150" y="1693070"/>
            <a:ext cx="3514725" cy="336470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Icons">
  <p:cSld name="Three Icons">
    <p:bg>
      <p:bgPr>
        <a:solidFill>
          <a:schemeClr val="accent6"/>
        </a:solidFill>
        <a:effectLst/>
      </p:bgPr>
    </p:bg>
    <p:spTree>
      <p:nvGrpSpPr>
        <p:cNvPr id="1" name="Shape 254"/>
        <p:cNvGrpSpPr/>
        <p:nvPr/>
      </p:nvGrpSpPr>
      <p:grpSpPr>
        <a:xfrm>
          <a:off x="0" y="0"/>
          <a:ext cx="0" cy="0"/>
          <a:chOff x="0" y="0"/>
          <a:chExt cx="0" cy="0"/>
        </a:xfrm>
      </p:grpSpPr>
      <p:pic>
        <p:nvPicPr>
          <p:cNvPr id="255" name="Google Shape;255;p463" descr="A group of people sitting at a table&#10;&#10;Description automatically generated with low confidence"/>
          <p:cNvPicPr preferRelativeResize="0"/>
          <p:nvPr/>
        </p:nvPicPr>
        <p:blipFill rotWithShape="1">
          <a:blip r:embed="rId2">
            <a:alphaModFix/>
          </a:blip>
          <a:srcRect/>
          <a:stretch/>
        </p:blipFill>
        <p:spPr>
          <a:xfrm>
            <a:off x="0" y="0"/>
            <a:ext cx="9144000" cy="2041416"/>
          </a:xfrm>
          <a:prstGeom prst="rect">
            <a:avLst/>
          </a:prstGeom>
          <a:noFill/>
          <a:ln>
            <a:noFill/>
          </a:ln>
        </p:spPr>
      </p:pic>
      <p:sp>
        <p:nvSpPr>
          <p:cNvPr id="256" name="Google Shape;256;p463"/>
          <p:cNvSpPr txBox="1">
            <a:spLocks noGrp="1"/>
          </p:cNvSpPr>
          <p:nvPr>
            <p:ph type="body" idx="1"/>
          </p:nvPr>
        </p:nvSpPr>
        <p:spPr>
          <a:xfrm>
            <a:off x="2086768" y="1257618"/>
            <a:ext cx="4970462" cy="565150"/>
          </a:xfrm>
          <a:prstGeom prst="rect">
            <a:avLst/>
          </a:prstGeom>
          <a:solidFill>
            <a:srgbClr val="202C38">
              <a:alpha val="49019"/>
            </a:srgbClr>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Libre Franklin Medium"/>
                <a:ea typeface="Libre Franklin Medium"/>
                <a:cs typeface="Libre Franklin Medium"/>
                <a:sym typeface="Libre Franklin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57" name="Google Shape;257;p463"/>
          <p:cNvSpPr txBox="1">
            <a:spLocks noGrp="1"/>
          </p:cNvSpPr>
          <p:nvPr>
            <p:ph type="body" idx="2"/>
          </p:nvPr>
        </p:nvSpPr>
        <p:spPr>
          <a:xfrm>
            <a:off x="445929" y="3771265"/>
            <a:ext cx="1977232" cy="56515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Libre Franklin Black"/>
                <a:ea typeface="Libre Franklin Black"/>
                <a:cs typeface="Libre Franklin Black"/>
                <a:sym typeface="Libre Franklin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58" name="Google Shape;258;p463"/>
          <p:cNvSpPr txBox="1">
            <a:spLocks noGrp="1"/>
          </p:cNvSpPr>
          <p:nvPr>
            <p:ph type="body" idx="3"/>
          </p:nvPr>
        </p:nvSpPr>
        <p:spPr>
          <a:xfrm>
            <a:off x="3583383" y="3771265"/>
            <a:ext cx="1977232" cy="56515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Libre Franklin Black"/>
                <a:ea typeface="Libre Franklin Black"/>
                <a:cs typeface="Libre Franklin Black"/>
                <a:sym typeface="Libre Franklin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59" name="Google Shape;259;p463"/>
          <p:cNvSpPr txBox="1">
            <a:spLocks noGrp="1"/>
          </p:cNvSpPr>
          <p:nvPr>
            <p:ph type="body" idx="4"/>
          </p:nvPr>
        </p:nvSpPr>
        <p:spPr>
          <a:xfrm>
            <a:off x="6720837" y="3771265"/>
            <a:ext cx="1977232" cy="56515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3"/>
              </a:buClr>
              <a:buSzPts val="2400"/>
              <a:buFont typeface="Arial"/>
              <a:buNone/>
              <a:defRPr sz="2400" b="0" i="0" u="none" strike="noStrike" cap="none">
                <a:solidFill>
                  <a:schemeClr val="accent3"/>
                </a:solidFill>
                <a:latin typeface="Libre Franklin Black"/>
                <a:ea typeface="Libre Franklin Black"/>
                <a:cs typeface="Libre Franklin Black"/>
                <a:sym typeface="Libre Franklin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t up Slide no Image">
  <p:cSld name="Set up Slide no Image">
    <p:bg>
      <p:bgPr>
        <a:solidFill>
          <a:schemeClr val="accent6"/>
        </a:solidFill>
        <a:effectLst/>
      </p:bgPr>
    </p:bg>
    <p:spTree>
      <p:nvGrpSpPr>
        <p:cNvPr id="1" name="Shape 260"/>
        <p:cNvGrpSpPr/>
        <p:nvPr/>
      </p:nvGrpSpPr>
      <p:grpSpPr>
        <a:xfrm>
          <a:off x="0" y="0"/>
          <a:ext cx="0" cy="0"/>
          <a:chOff x="0" y="0"/>
          <a:chExt cx="0" cy="0"/>
        </a:xfrm>
      </p:grpSpPr>
      <p:sp>
        <p:nvSpPr>
          <p:cNvPr id="261" name="Google Shape;261;p464"/>
          <p:cNvSpPr txBox="1">
            <a:spLocks noGrp="1"/>
          </p:cNvSpPr>
          <p:nvPr>
            <p:ph type="body" idx="1"/>
          </p:nvPr>
        </p:nvSpPr>
        <p:spPr>
          <a:xfrm>
            <a:off x="2086768" y="1257618"/>
            <a:ext cx="4970462" cy="565150"/>
          </a:xfrm>
          <a:prstGeom prst="rect">
            <a:avLst/>
          </a:prstGeom>
          <a:solidFill>
            <a:srgbClr val="202C38">
              <a:alpha val="49019"/>
            </a:srgbClr>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Libre Franklin Medium"/>
                <a:ea typeface="Libre Franklin Medium"/>
                <a:cs typeface="Libre Franklin Medium"/>
                <a:sym typeface="Libre Franklin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62" name="Google Shape;262;p464"/>
          <p:cNvSpPr txBox="1">
            <a:spLocks noGrp="1"/>
          </p:cNvSpPr>
          <p:nvPr>
            <p:ph type="body" idx="2"/>
          </p:nvPr>
        </p:nvSpPr>
        <p:spPr>
          <a:xfrm>
            <a:off x="445929" y="3771265"/>
            <a:ext cx="1977232" cy="56515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Libre Franklin Black"/>
                <a:ea typeface="Libre Franklin Black"/>
                <a:cs typeface="Libre Franklin Black"/>
                <a:sym typeface="Libre Franklin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63" name="Google Shape;263;p464"/>
          <p:cNvSpPr txBox="1">
            <a:spLocks noGrp="1"/>
          </p:cNvSpPr>
          <p:nvPr>
            <p:ph type="body" idx="3"/>
          </p:nvPr>
        </p:nvSpPr>
        <p:spPr>
          <a:xfrm>
            <a:off x="3583383" y="3771265"/>
            <a:ext cx="1977232" cy="56515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Libre Franklin Black"/>
                <a:ea typeface="Libre Franklin Black"/>
                <a:cs typeface="Libre Franklin Black"/>
                <a:sym typeface="Libre Franklin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64" name="Google Shape;264;p464"/>
          <p:cNvSpPr txBox="1">
            <a:spLocks noGrp="1"/>
          </p:cNvSpPr>
          <p:nvPr>
            <p:ph type="body" idx="4"/>
          </p:nvPr>
        </p:nvSpPr>
        <p:spPr>
          <a:xfrm>
            <a:off x="6720837" y="3771265"/>
            <a:ext cx="1977232" cy="56515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3"/>
              </a:buClr>
              <a:buSzPts val="2400"/>
              <a:buFont typeface="Arial"/>
              <a:buNone/>
              <a:defRPr sz="2400" b="0" i="0" u="none" strike="noStrike" cap="none">
                <a:solidFill>
                  <a:schemeClr val="accent3"/>
                </a:solidFill>
                <a:latin typeface="Libre Franklin Black"/>
                <a:ea typeface="Libre Franklin Black"/>
                <a:cs typeface="Libre Franklin Black"/>
                <a:sym typeface="Libre Franklin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ree Points with Subpoints">
  <p:cSld name="Three Points with Subpoints">
    <p:bg>
      <p:bgPr>
        <a:solidFill>
          <a:schemeClr val="lt2"/>
        </a:solidFill>
        <a:effectLst/>
      </p:bgPr>
    </p:bg>
    <p:spTree>
      <p:nvGrpSpPr>
        <p:cNvPr id="1" name="Shape 265"/>
        <p:cNvGrpSpPr/>
        <p:nvPr/>
      </p:nvGrpSpPr>
      <p:grpSpPr>
        <a:xfrm>
          <a:off x="0" y="0"/>
          <a:ext cx="0" cy="0"/>
          <a:chOff x="0" y="0"/>
          <a:chExt cx="0" cy="0"/>
        </a:xfrm>
      </p:grpSpPr>
      <p:sp>
        <p:nvSpPr>
          <p:cNvPr id="266" name="Google Shape;266;p465"/>
          <p:cNvSpPr/>
          <p:nvPr/>
        </p:nvSpPr>
        <p:spPr>
          <a:xfrm rot="10800000">
            <a:off x="5825145" y="-70125"/>
            <a:ext cx="3403525" cy="5213625"/>
          </a:xfrm>
          <a:custGeom>
            <a:avLst/>
            <a:gdLst/>
            <a:ahLst/>
            <a:cxnLst/>
            <a:rect l="l" t="t" r="r" b="b"/>
            <a:pathLst>
              <a:path w="136141" h="208545" extrusionOk="0">
                <a:moveTo>
                  <a:pt x="114980" y="0"/>
                </a:moveTo>
                <a:lnTo>
                  <a:pt x="136141" y="208545"/>
                </a:lnTo>
                <a:lnTo>
                  <a:pt x="0" y="208545"/>
                </a:lnTo>
                <a:lnTo>
                  <a:pt x="0" y="255"/>
                </a:lnTo>
                <a:close/>
              </a:path>
            </a:pathLst>
          </a:custGeom>
          <a:solidFill>
            <a:schemeClr val="dk1"/>
          </a:solidFill>
          <a:ln>
            <a:noFill/>
          </a:ln>
        </p:spPr>
      </p:sp>
      <p:sp>
        <p:nvSpPr>
          <p:cNvPr id="267" name="Google Shape;267;p465"/>
          <p:cNvSpPr/>
          <p:nvPr/>
        </p:nvSpPr>
        <p:spPr>
          <a:xfrm rot="10800000" flipH="1">
            <a:off x="-110071" y="-35063"/>
            <a:ext cx="3403525" cy="5213625"/>
          </a:xfrm>
          <a:custGeom>
            <a:avLst/>
            <a:gdLst/>
            <a:ahLst/>
            <a:cxnLst/>
            <a:rect l="l" t="t" r="r" b="b"/>
            <a:pathLst>
              <a:path w="136141" h="208545" extrusionOk="0">
                <a:moveTo>
                  <a:pt x="114980" y="0"/>
                </a:moveTo>
                <a:lnTo>
                  <a:pt x="136141" y="208545"/>
                </a:lnTo>
                <a:lnTo>
                  <a:pt x="0" y="208545"/>
                </a:lnTo>
                <a:lnTo>
                  <a:pt x="0" y="255"/>
                </a:lnTo>
                <a:close/>
              </a:path>
            </a:pathLst>
          </a:custGeom>
          <a:solidFill>
            <a:schemeClr val="accent2"/>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ird Slash Teal">
  <p:cSld name="Third Slash Teal">
    <p:spTree>
      <p:nvGrpSpPr>
        <p:cNvPr id="1" name="Shape 29"/>
        <p:cNvGrpSpPr/>
        <p:nvPr/>
      </p:nvGrpSpPr>
      <p:grpSpPr>
        <a:xfrm>
          <a:off x="0" y="0"/>
          <a:ext cx="0" cy="0"/>
          <a:chOff x="0" y="0"/>
          <a:chExt cx="0" cy="0"/>
        </a:xfrm>
      </p:grpSpPr>
      <p:sp>
        <p:nvSpPr>
          <p:cNvPr id="30" name="Google Shape;30;p224"/>
          <p:cNvSpPr/>
          <p:nvPr/>
        </p:nvSpPr>
        <p:spPr>
          <a:xfrm flipH="1">
            <a:off x="-60930" y="-15876"/>
            <a:ext cx="3897825" cy="5213350"/>
          </a:xfrm>
          <a:custGeom>
            <a:avLst/>
            <a:gdLst/>
            <a:ahLst/>
            <a:cxnLst/>
            <a:rect l="l" t="t" r="r" b="b"/>
            <a:pathLst>
              <a:path w="155913" h="208534" extrusionOk="0">
                <a:moveTo>
                  <a:pt x="62865" y="0"/>
                </a:moveTo>
                <a:lnTo>
                  <a:pt x="0" y="207518"/>
                </a:lnTo>
                <a:lnTo>
                  <a:pt x="155913" y="208534"/>
                </a:lnTo>
                <a:cubicBezTo>
                  <a:pt x="154784" y="139643"/>
                  <a:pt x="156027" y="69060"/>
                  <a:pt x="154898" y="169"/>
                </a:cubicBezTo>
                <a:lnTo>
                  <a:pt x="628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24"/>
          <p:cNvSpPr txBox="1">
            <a:spLocks noGrp="1"/>
          </p:cNvSpPr>
          <p:nvPr>
            <p:ph type="title"/>
          </p:nvPr>
        </p:nvSpPr>
        <p:spPr>
          <a:xfrm>
            <a:off x="57150" y="1693070"/>
            <a:ext cx="3514725" cy="336470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xagons">
  <p:cSld name="Hexagons">
    <p:bg>
      <p:bgPr>
        <a:solidFill>
          <a:schemeClr val="lt2"/>
        </a:solidFill>
        <a:effectLst/>
      </p:bgPr>
    </p:bg>
    <p:spTree>
      <p:nvGrpSpPr>
        <p:cNvPr id="1" name="Shape 277"/>
        <p:cNvGrpSpPr/>
        <p:nvPr/>
      </p:nvGrpSpPr>
      <p:grpSpPr>
        <a:xfrm>
          <a:off x="0" y="0"/>
          <a:ext cx="0" cy="0"/>
          <a:chOff x="0" y="0"/>
          <a:chExt cx="0" cy="0"/>
        </a:xfrm>
      </p:grpSpPr>
      <p:sp>
        <p:nvSpPr>
          <p:cNvPr id="278" name="Google Shape;278;p468"/>
          <p:cNvSpPr/>
          <p:nvPr/>
        </p:nvSpPr>
        <p:spPr>
          <a:xfrm>
            <a:off x="1123675" y="2087993"/>
            <a:ext cx="1933500" cy="16752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279" name="Google Shape;279;p468"/>
          <p:cNvSpPr/>
          <p:nvPr/>
        </p:nvSpPr>
        <p:spPr>
          <a:xfrm>
            <a:off x="2717118" y="1255669"/>
            <a:ext cx="1933500" cy="1675200"/>
          </a:xfrm>
          <a:prstGeom prst="hexagon">
            <a:avLst>
              <a:gd name="adj" fmla="val 25000"/>
              <a:gd name="vf" fmla="val 11547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p:txBody>
      </p:sp>
      <p:sp>
        <p:nvSpPr>
          <p:cNvPr id="280" name="Google Shape;280;p468"/>
          <p:cNvSpPr/>
          <p:nvPr/>
        </p:nvSpPr>
        <p:spPr>
          <a:xfrm>
            <a:off x="4311745" y="2087993"/>
            <a:ext cx="1933500" cy="16752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281" name="Google Shape;281;p468"/>
          <p:cNvSpPr/>
          <p:nvPr/>
        </p:nvSpPr>
        <p:spPr>
          <a:xfrm>
            <a:off x="5904511" y="1255669"/>
            <a:ext cx="1933500" cy="1675200"/>
          </a:xfrm>
          <a:prstGeom prst="hexagon">
            <a:avLst>
              <a:gd name="adj" fmla="val 25000"/>
              <a:gd name="vf" fmla="val 11547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p:txBody>
      </p:sp>
      <p:sp>
        <p:nvSpPr>
          <p:cNvPr id="282" name="Google Shape;282;p468"/>
          <p:cNvSpPr txBox="1">
            <a:spLocks noGrp="1"/>
          </p:cNvSpPr>
          <p:nvPr>
            <p:ph type="body" idx="1"/>
          </p:nvPr>
        </p:nvSpPr>
        <p:spPr>
          <a:xfrm>
            <a:off x="1336109" y="2516920"/>
            <a:ext cx="1508125" cy="8747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Libre Franklin Medium"/>
                <a:ea typeface="Libre Franklin Medium"/>
                <a:cs typeface="Libre Franklin Medium"/>
                <a:sym typeface="Libre Franklin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83" name="Google Shape;283;p468"/>
          <p:cNvSpPr txBox="1">
            <a:spLocks noGrp="1"/>
          </p:cNvSpPr>
          <p:nvPr>
            <p:ph type="body" idx="2"/>
          </p:nvPr>
        </p:nvSpPr>
        <p:spPr>
          <a:xfrm>
            <a:off x="2929805" y="1631469"/>
            <a:ext cx="1508125" cy="8747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2"/>
              </a:buClr>
              <a:buSzPts val="2800"/>
              <a:buFont typeface="Arial"/>
              <a:buNone/>
              <a:defRPr sz="2800" b="0" i="0" u="none" strike="noStrike" cap="none">
                <a:solidFill>
                  <a:schemeClr val="dk2"/>
                </a:solidFill>
                <a:latin typeface="Libre Franklin Medium"/>
                <a:ea typeface="Libre Franklin Medium"/>
                <a:cs typeface="Libre Franklin Medium"/>
                <a:sym typeface="Libre Franklin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84" name="Google Shape;284;p468"/>
          <p:cNvSpPr txBox="1">
            <a:spLocks noGrp="1"/>
          </p:cNvSpPr>
          <p:nvPr>
            <p:ph type="body" idx="3"/>
          </p:nvPr>
        </p:nvSpPr>
        <p:spPr>
          <a:xfrm>
            <a:off x="4520285" y="2488236"/>
            <a:ext cx="1508125" cy="8747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Libre Franklin Medium"/>
                <a:ea typeface="Libre Franklin Medium"/>
                <a:cs typeface="Libre Franklin Medium"/>
                <a:sym typeface="Libre Franklin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85" name="Google Shape;285;p468"/>
          <p:cNvSpPr txBox="1">
            <a:spLocks noGrp="1"/>
          </p:cNvSpPr>
          <p:nvPr>
            <p:ph type="body" idx="4"/>
          </p:nvPr>
        </p:nvSpPr>
        <p:spPr>
          <a:xfrm>
            <a:off x="6117198" y="1642207"/>
            <a:ext cx="1508125" cy="8747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2"/>
              </a:buClr>
              <a:buSzPts val="2800"/>
              <a:buFont typeface="Arial"/>
              <a:buNone/>
              <a:defRPr sz="2800" b="0" i="0" u="none" strike="noStrike" cap="none">
                <a:solidFill>
                  <a:schemeClr val="dk2"/>
                </a:solidFill>
                <a:latin typeface="Libre Franklin Medium"/>
                <a:ea typeface="Libre Franklin Medium"/>
                <a:cs typeface="Libre Franklin Medium"/>
                <a:sym typeface="Libre Franklin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ide by side">
  <p:cSld name="Side by side">
    <p:spTree>
      <p:nvGrpSpPr>
        <p:cNvPr id="1" name="Shape 286"/>
        <p:cNvGrpSpPr/>
        <p:nvPr/>
      </p:nvGrpSpPr>
      <p:grpSpPr>
        <a:xfrm>
          <a:off x="0" y="0"/>
          <a:ext cx="0" cy="0"/>
          <a:chOff x="0" y="0"/>
          <a:chExt cx="0" cy="0"/>
        </a:xfrm>
      </p:grpSpPr>
      <p:sp>
        <p:nvSpPr>
          <p:cNvPr id="287" name="Google Shape;287;p469"/>
          <p:cNvSpPr/>
          <p:nvPr/>
        </p:nvSpPr>
        <p:spPr>
          <a:xfrm>
            <a:off x="6758940" y="-6774"/>
            <a:ext cx="2404854" cy="67782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8" name="Google Shape;288;p469"/>
          <p:cNvSpPr/>
          <p:nvPr/>
        </p:nvSpPr>
        <p:spPr>
          <a:xfrm>
            <a:off x="-230294" y="-6774"/>
            <a:ext cx="7589739" cy="677826"/>
          </a:xfrm>
          <a:prstGeom prst="parallelogram">
            <a:avLst>
              <a:gd name="adj" fmla="val 25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9" name="Google Shape;289;p469"/>
          <p:cNvSpPr txBox="1">
            <a:spLocks noGrp="1"/>
          </p:cNvSpPr>
          <p:nvPr>
            <p:ph type="title"/>
          </p:nvPr>
        </p:nvSpPr>
        <p:spPr>
          <a:xfrm>
            <a:off x="354878" y="99092"/>
            <a:ext cx="6715146" cy="48271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400"/>
              <a:buFont typeface="Libre Franklin Medium"/>
              <a:buNone/>
              <a:defRPr sz="24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0" name="Google Shape;290;p469"/>
          <p:cNvSpPr/>
          <p:nvPr/>
        </p:nvSpPr>
        <p:spPr>
          <a:xfrm>
            <a:off x="110612" y="1444971"/>
            <a:ext cx="4395019" cy="3614486"/>
          </a:xfrm>
          <a:prstGeom prst="rect">
            <a:avLst/>
          </a:prstGeom>
          <a:solidFill>
            <a:srgbClr val="D9F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1" name="Google Shape;291;p469"/>
          <p:cNvSpPr/>
          <p:nvPr/>
        </p:nvSpPr>
        <p:spPr>
          <a:xfrm>
            <a:off x="110612" y="776918"/>
            <a:ext cx="4395019" cy="5621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2" name="Google Shape;292;p469"/>
          <p:cNvSpPr/>
          <p:nvPr/>
        </p:nvSpPr>
        <p:spPr>
          <a:xfrm>
            <a:off x="4638371" y="1444971"/>
            <a:ext cx="4395019" cy="3614486"/>
          </a:xfrm>
          <a:prstGeom prst="rect">
            <a:avLst/>
          </a:prstGeom>
          <a:solidFill>
            <a:srgbClr val="FDEB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3" name="Google Shape;293;p469"/>
          <p:cNvSpPr/>
          <p:nvPr/>
        </p:nvSpPr>
        <p:spPr>
          <a:xfrm>
            <a:off x="4638371" y="776918"/>
            <a:ext cx="4395019" cy="56218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par>
                                <p:cTn id="8" presetID="10" presetClass="entr" presetSubtype="0" fill="hold" nodeType="withEffect">
                                  <p:stCondLst>
                                    <p:cond delay="0"/>
                                  </p:stCondLst>
                                  <p:childTnLst>
                                    <p:set>
                                      <p:cBhvr>
                                        <p:cTn id="9" dur="1" fill="hold">
                                          <p:stCondLst>
                                            <p:cond delay="0"/>
                                          </p:stCondLst>
                                        </p:cTn>
                                        <p:tgtEl>
                                          <p:spTgt spid="292"/>
                                        </p:tgtEl>
                                        <p:attrNameLst>
                                          <p:attrName>style.visibility</p:attrName>
                                        </p:attrNameLst>
                                      </p:cBhvr>
                                      <p:to>
                                        <p:strVal val="visible"/>
                                      </p:to>
                                    </p:set>
                                    <p:animEffect transition="in" filter="fade">
                                      <p:cBhvr>
                                        <p:cTn id="10" dur="5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4"/>
        <p:cNvGrpSpPr/>
        <p:nvPr/>
      </p:nvGrpSpPr>
      <p:grpSpPr>
        <a:xfrm>
          <a:off x="0" y="0"/>
          <a:ext cx="0" cy="0"/>
          <a:chOff x="0" y="0"/>
          <a:chExt cx="0" cy="0"/>
        </a:xfrm>
      </p:grpSpPr>
      <p:sp>
        <p:nvSpPr>
          <p:cNvPr id="295" name="Google Shape;295;g31575d36c98_0_201"/>
          <p:cNvSpPr txBox="1">
            <a:spLocks noGrp="1"/>
          </p:cNvSpPr>
          <p:nvPr>
            <p:ph type="title"/>
          </p:nvPr>
        </p:nvSpPr>
        <p:spPr>
          <a:xfrm>
            <a:off x="2" y="600414"/>
            <a:ext cx="9144000" cy="330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000" b="1" i="0">
                <a:solidFill>
                  <a:schemeClr val="lt1"/>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g31575d36c98_0_201"/>
          <p:cNvSpPr txBox="1">
            <a:spLocks noGrp="1"/>
          </p:cNvSpPr>
          <p:nvPr>
            <p:ph type="body" idx="1"/>
          </p:nvPr>
        </p:nvSpPr>
        <p:spPr>
          <a:xfrm>
            <a:off x="616187" y="1919862"/>
            <a:ext cx="7911600" cy="23871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7" name="Google Shape;297;g31575d36c98_0_201"/>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g31575d36c98_0_201"/>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g31575d36c98_0_201"/>
          <p:cNvSpPr txBox="1">
            <a:spLocks noGrp="1"/>
          </p:cNvSpPr>
          <p:nvPr>
            <p:ph type="sldNum" idx="12"/>
          </p:nvPr>
        </p:nvSpPr>
        <p:spPr>
          <a:xfrm>
            <a:off x="8827389" y="4696030"/>
            <a:ext cx="230400" cy="184800"/>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200" b="1" i="0">
                <a:solidFill>
                  <a:schemeClr val="lt1"/>
                </a:solidFill>
                <a:latin typeface="Arial Narrow"/>
                <a:ea typeface="Arial Narrow"/>
                <a:cs typeface="Arial Narrow"/>
                <a:sym typeface="Arial Narrow"/>
              </a:defRPr>
            </a:lvl1pPr>
            <a:lvl2pPr marL="38100" marR="0" lvl="1" indent="0" algn="l">
              <a:lnSpc>
                <a:spcPct val="100000"/>
              </a:lnSpc>
              <a:spcBef>
                <a:spcPts val="0"/>
              </a:spcBef>
              <a:buNone/>
              <a:defRPr sz="1200" b="1" i="0">
                <a:solidFill>
                  <a:schemeClr val="lt1"/>
                </a:solidFill>
                <a:latin typeface="Arial Narrow"/>
                <a:ea typeface="Arial Narrow"/>
                <a:cs typeface="Arial Narrow"/>
                <a:sym typeface="Arial Narrow"/>
              </a:defRPr>
            </a:lvl2pPr>
            <a:lvl3pPr marL="38100" marR="0" lvl="2" indent="0" algn="l">
              <a:lnSpc>
                <a:spcPct val="100000"/>
              </a:lnSpc>
              <a:spcBef>
                <a:spcPts val="0"/>
              </a:spcBef>
              <a:buNone/>
              <a:defRPr sz="1200" b="1" i="0">
                <a:solidFill>
                  <a:schemeClr val="lt1"/>
                </a:solidFill>
                <a:latin typeface="Arial Narrow"/>
                <a:ea typeface="Arial Narrow"/>
                <a:cs typeface="Arial Narrow"/>
                <a:sym typeface="Arial Narrow"/>
              </a:defRPr>
            </a:lvl3pPr>
            <a:lvl4pPr marL="38100" marR="0" lvl="3" indent="0" algn="l">
              <a:lnSpc>
                <a:spcPct val="100000"/>
              </a:lnSpc>
              <a:spcBef>
                <a:spcPts val="0"/>
              </a:spcBef>
              <a:buNone/>
              <a:defRPr sz="1200" b="1" i="0">
                <a:solidFill>
                  <a:schemeClr val="lt1"/>
                </a:solidFill>
                <a:latin typeface="Arial Narrow"/>
                <a:ea typeface="Arial Narrow"/>
                <a:cs typeface="Arial Narrow"/>
                <a:sym typeface="Arial Narrow"/>
              </a:defRPr>
            </a:lvl4pPr>
            <a:lvl5pPr marL="38100" marR="0" lvl="4" indent="0" algn="l">
              <a:lnSpc>
                <a:spcPct val="100000"/>
              </a:lnSpc>
              <a:spcBef>
                <a:spcPts val="0"/>
              </a:spcBef>
              <a:buNone/>
              <a:defRPr sz="1200" b="1" i="0">
                <a:solidFill>
                  <a:schemeClr val="lt1"/>
                </a:solidFill>
                <a:latin typeface="Arial Narrow"/>
                <a:ea typeface="Arial Narrow"/>
                <a:cs typeface="Arial Narrow"/>
                <a:sym typeface="Arial Narrow"/>
              </a:defRPr>
            </a:lvl5pPr>
            <a:lvl6pPr marL="38100" marR="0" lvl="5" indent="0" algn="l">
              <a:lnSpc>
                <a:spcPct val="100000"/>
              </a:lnSpc>
              <a:spcBef>
                <a:spcPts val="0"/>
              </a:spcBef>
              <a:buNone/>
              <a:defRPr sz="1200" b="1" i="0">
                <a:solidFill>
                  <a:schemeClr val="lt1"/>
                </a:solidFill>
                <a:latin typeface="Arial Narrow"/>
                <a:ea typeface="Arial Narrow"/>
                <a:cs typeface="Arial Narrow"/>
                <a:sym typeface="Arial Narrow"/>
              </a:defRPr>
            </a:lvl6pPr>
            <a:lvl7pPr marL="38100" marR="0" lvl="6" indent="0" algn="l">
              <a:lnSpc>
                <a:spcPct val="100000"/>
              </a:lnSpc>
              <a:spcBef>
                <a:spcPts val="0"/>
              </a:spcBef>
              <a:buNone/>
              <a:defRPr sz="1200" b="1" i="0">
                <a:solidFill>
                  <a:schemeClr val="lt1"/>
                </a:solidFill>
                <a:latin typeface="Arial Narrow"/>
                <a:ea typeface="Arial Narrow"/>
                <a:cs typeface="Arial Narrow"/>
                <a:sym typeface="Arial Narrow"/>
              </a:defRPr>
            </a:lvl7pPr>
            <a:lvl8pPr marL="38100" marR="0" lvl="7" indent="0" algn="l">
              <a:lnSpc>
                <a:spcPct val="100000"/>
              </a:lnSpc>
              <a:spcBef>
                <a:spcPts val="0"/>
              </a:spcBef>
              <a:buNone/>
              <a:defRPr sz="1200" b="1" i="0">
                <a:solidFill>
                  <a:schemeClr val="lt1"/>
                </a:solidFill>
                <a:latin typeface="Arial Narrow"/>
                <a:ea typeface="Arial Narrow"/>
                <a:cs typeface="Arial Narrow"/>
                <a:sym typeface="Arial Narrow"/>
              </a:defRPr>
            </a:lvl8pPr>
            <a:lvl9pPr marL="38100" marR="0" lvl="8" indent="0" algn="l">
              <a:lnSpc>
                <a:spcPct val="100000"/>
              </a:lnSpc>
              <a:spcBef>
                <a:spcPts val="0"/>
              </a:spcBef>
              <a:buNone/>
              <a:defRPr sz="1200" b="1" i="0">
                <a:solidFill>
                  <a:schemeClr val="lt1"/>
                </a:solidFill>
                <a:latin typeface="Arial Narrow"/>
                <a:ea typeface="Arial Narrow"/>
                <a:cs typeface="Arial Narrow"/>
                <a:sym typeface="Arial Narrow"/>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01"/>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02"/>
        <p:cNvGrpSpPr/>
        <p:nvPr/>
      </p:nvGrpSpPr>
      <p:grpSpPr>
        <a:xfrm>
          <a:off x="0" y="0"/>
          <a:ext cx="0" cy="0"/>
          <a:chOff x="0" y="0"/>
          <a:chExt cx="0" cy="0"/>
        </a:xfrm>
      </p:grpSpPr>
      <p:sp>
        <p:nvSpPr>
          <p:cNvPr id="303" name="Google Shape;303;p388"/>
          <p:cNvSpPr/>
          <p:nvPr/>
        </p:nvSpPr>
        <p:spPr>
          <a:xfrm>
            <a:off x="5089700" y="-20175"/>
            <a:ext cx="4094650" cy="5190575"/>
          </a:xfrm>
          <a:custGeom>
            <a:avLst/>
            <a:gdLst/>
            <a:ahLst/>
            <a:cxnLst/>
            <a:rect l="l" t="t" r="r" b="b"/>
            <a:pathLst>
              <a:path w="163786" h="207623" extrusionOk="0">
                <a:moveTo>
                  <a:pt x="0" y="0"/>
                </a:moveTo>
                <a:lnTo>
                  <a:pt x="26895" y="207623"/>
                </a:lnTo>
                <a:lnTo>
                  <a:pt x="163786" y="207623"/>
                </a:lnTo>
                <a:lnTo>
                  <a:pt x="163786" y="538"/>
                </a:lnTo>
                <a:close/>
              </a:path>
            </a:pathLst>
          </a:custGeom>
          <a:solidFill>
            <a:schemeClr val="dk1"/>
          </a:solidFill>
          <a:ln>
            <a:noFill/>
          </a:ln>
        </p:spPr>
      </p:sp>
      <p:sp>
        <p:nvSpPr>
          <p:cNvPr id="304" name="Google Shape;304;p388"/>
          <p:cNvSpPr txBox="1">
            <a:spLocks noGrp="1"/>
          </p:cNvSpPr>
          <p:nvPr>
            <p:ph type="ctrTitle"/>
          </p:nvPr>
        </p:nvSpPr>
        <p:spPr>
          <a:xfrm>
            <a:off x="4863802" y="1290175"/>
            <a:ext cx="3639600" cy="1782300"/>
          </a:xfrm>
          <a:prstGeom prst="rect">
            <a:avLst/>
          </a:prstGeom>
          <a:noFill/>
          <a:ln>
            <a:noFill/>
          </a:ln>
        </p:spPr>
        <p:txBody>
          <a:bodyPr spcFirstLastPara="1" wrap="square" lIns="91425" tIns="91425" rIns="91425" bIns="91425" anchor="b" anchorCtr="0">
            <a:noAutofit/>
          </a:bodyPr>
          <a:lstStyle>
            <a:lvl1pPr marR="0" lvl="0" algn="r" rtl="0">
              <a:lnSpc>
                <a:spcPct val="90000"/>
              </a:lnSpc>
              <a:spcBef>
                <a:spcPts val="0"/>
              </a:spcBef>
              <a:spcAft>
                <a:spcPts val="0"/>
              </a:spcAft>
              <a:buClr>
                <a:schemeClr val="lt1"/>
              </a:buClr>
              <a:buSzPts val="3000"/>
              <a:buFont typeface="Arial"/>
              <a:buNone/>
              <a:defRPr sz="3000" b="0" i="0" u="none" strike="noStrike" cap="none">
                <a:solidFill>
                  <a:schemeClr val="lt1"/>
                </a:solidFill>
                <a:latin typeface="Franklin Gothic"/>
                <a:ea typeface="Franklin Gothic"/>
                <a:cs typeface="Franklin Gothic"/>
                <a:sym typeface="Franklin Gothic"/>
              </a:defRPr>
            </a:lvl1pPr>
            <a:lvl2pPr marR="0" lvl="1"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9pPr>
          </a:lstStyle>
          <a:p>
            <a:endParaRPr/>
          </a:p>
        </p:txBody>
      </p:sp>
      <p:sp>
        <p:nvSpPr>
          <p:cNvPr id="305" name="Google Shape;305;p388"/>
          <p:cNvSpPr txBox="1">
            <a:spLocks noGrp="1"/>
          </p:cNvSpPr>
          <p:nvPr>
            <p:ph type="subTitle" idx="1"/>
          </p:nvPr>
        </p:nvSpPr>
        <p:spPr>
          <a:xfrm>
            <a:off x="4151302" y="2979499"/>
            <a:ext cx="4352100" cy="7170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chemeClr val="lt1"/>
              </a:buClr>
              <a:buSzPts val="1200"/>
              <a:buFont typeface="Arial"/>
              <a:buNone/>
              <a:defRPr sz="1600" b="0" i="0" u="none" strike="noStrike" cap="none">
                <a:solidFill>
                  <a:schemeClr val="lt1"/>
                </a:solidFill>
                <a:latin typeface="Libre Franklin"/>
                <a:ea typeface="Libre Franklin"/>
                <a:cs typeface="Libre Franklin"/>
                <a:sym typeface="Libre Franklin"/>
              </a:defRPr>
            </a:lvl1pPr>
            <a:lvl2pPr marR="0" lvl="1" algn="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endParaRPr/>
          </a:p>
        </p:txBody>
      </p:sp>
      <p:sp>
        <p:nvSpPr>
          <p:cNvPr id="306" name="Google Shape;306;p388"/>
          <p:cNvSpPr/>
          <p:nvPr/>
        </p:nvSpPr>
        <p:spPr>
          <a:xfrm flipH="1">
            <a:off x="5919500" y="-211062"/>
            <a:ext cx="4652175" cy="1932371"/>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07"/>
        <p:cNvGrpSpPr/>
        <p:nvPr/>
      </p:nvGrpSpPr>
      <p:grpSpPr>
        <a:xfrm>
          <a:off x="0" y="0"/>
          <a:ext cx="0" cy="0"/>
          <a:chOff x="0" y="0"/>
          <a:chExt cx="0" cy="0"/>
        </a:xfrm>
      </p:grpSpPr>
      <p:grpSp>
        <p:nvGrpSpPr>
          <p:cNvPr id="308" name="Google Shape;308;p389"/>
          <p:cNvGrpSpPr/>
          <p:nvPr/>
        </p:nvGrpSpPr>
        <p:grpSpPr>
          <a:xfrm>
            <a:off x="-11430" y="-30481"/>
            <a:ext cx="4394121" cy="5177791"/>
            <a:chOff x="-20241" y="-15240"/>
            <a:chExt cx="4394121" cy="5177791"/>
          </a:xfrm>
        </p:grpSpPr>
        <p:sp>
          <p:nvSpPr>
            <p:cNvPr id="309" name="Google Shape;309;p389"/>
            <p:cNvSpPr/>
            <p:nvPr/>
          </p:nvSpPr>
          <p:spPr>
            <a:xfrm rot="5400000">
              <a:off x="-297776" y="487085"/>
              <a:ext cx="5166361" cy="4176951"/>
            </a:xfrm>
            <a:custGeom>
              <a:avLst/>
              <a:gdLst/>
              <a:ahLst/>
              <a:cxnLst/>
              <a:rect l="l" t="t" r="r" b="b"/>
              <a:pathLst>
                <a:path w="5166361" h="4176951" extrusionOk="0">
                  <a:moveTo>
                    <a:pt x="0" y="808881"/>
                  </a:moveTo>
                  <a:lnTo>
                    <a:pt x="2589652" y="0"/>
                  </a:lnTo>
                  <a:lnTo>
                    <a:pt x="5166361" y="831741"/>
                  </a:lnTo>
                  <a:lnTo>
                    <a:pt x="5158741" y="4146471"/>
                  </a:lnTo>
                  <a:lnTo>
                    <a:pt x="7620" y="4176951"/>
                  </a:lnTo>
                  <a:lnTo>
                    <a:pt x="0" y="80888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310" name="Google Shape;310;p389"/>
            <p:cNvSpPr/>
            <p:nvPr/>
          </p:nvSpPr>
          <p:spPr>
            <a:xfrm rot="5400000">
              <a:off x="-1928456" y="1892975"/>
              <a:ext cx="5177791" cy="1361361"/>
            </a:xfrm>
            <a:custGeom>
              <a:avLst/>
              <a:gdLst/>
              <a:ahLst/>
              <a:cxnLst/>
              <a:rect l="l" t="t" r="r" b="b"/>
              <a:pathLst>
                <a:path w="5177791" h="1361361" extrusionOk="0">
                  <a:moveTo>
                    <a:pt x="7620" y="808881"/>
                  </a:moveTo>
                  <a:lnTo>
                    <a:pt x="2582032" y="0"/>
                  </a:lnTo>
                  <a:lnTo>
                    <a:pt x="5173981" y="786021"/>
                  </a:lnTo>
                  <a:lnTo>
                    <a:pt x="5177791" y="1357551"/>
                  </a:lnTo>
                  <a:lnTo>
                    <a:pt x="0" y="1361361"/>
                  </a:lnTo>
                  <a:lnTo>
                    <a:pt x="7620" y="808881"/>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ird Slash Teal">
  <p:cSld name="Third Slash Teal">
    <p:spTree>
      <p:nvGrpSpPr>
        <p:cNvPr id="1" name="Shape 311"/>
        <p:cNvGrpSpPr/>
        <p:nvPr/>
      </p:nvGrpSpPr>
      <p:grpSpPr>
        <a:xfrm>
          <a:off x="0" y="0"/>
          <a:ext cx="0" cy="0"/>
          <a:chOff x="0" y="0"/>
          <a:chExt cx="0" cy="0"/>
        </a:xfrm>
      </p:grpSpPr>
      <p:sp>
        <p:nvSpPr>
          <p:cNvPr id="312" name="Google Shape;312;p390"/>
          <p:cNvSpPr/>
          <p:nvPr/>
        </p:nvSpPr>
        <p:spPr>
          <a:xfrm flipH="1">
            <a:off x="-60930" y="-15876"/>
            <a:ext cx="3897825" cy="5213350"/>
          </a:xfrm>
          <a:custGeom>
            <a:avLst/>
            <a:gdLst/>
            <a:ahLst/>
            <a:cxnLst/>
            <a:rect l="l" t="t" r="r" b="b"/>
            <a:pathLst>
              <a:path w="155913" h="208534" extrusionOk="0">
                <a:moveTo>
                  <a:pt x="62865" y="0"/>
                </a:moveTo>
                <a:lnTo>
                  <a:pt x="0" y="207518"/>
                </a:lnTo>
                <a:lnTo>
                  <a:pt x="155913" y="208534"/>
                </a:lnTo>
                <a:cubicBezTo>
                  <a:pt x="154784" y="139643"/>
                  <a:pt x="156027" y="69060"/>
                  <a:pt x="154898" y="169"/>
                </a:cubicBezTo>
                <a:lnTo>
                  <a:pt x="628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390"/>
          <p:cNvSpPr txBox="1">
            <a:spLocks noGrp="1"/>
          </p:cNvSpPr>
          <p:nvPr>
            <p:ph type="title"/>
          </p:nvPr>
        </p:nvSpPr>
        <p:spPr>
          <a:xfrm>
            <a:off x="57150" y="1693070"/>
            <a:ext cx="3514725" cy="336470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00"/>
              <a:buFont typeface="Franklin Gothic"/>
              <a:buNone/>
              <a:defRPr sz="3200" b="0" i="0" u="none" strike="noStrike" cap="none">
                <a:solidFill>
                  <a:schemeClr val="lt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al Question">
  <p:cSld name="Teal Question">
    <p:bg>
      <p:bgPr>
        <a:solidFill>
          <a:schemeClr val="lt2"/>
        </a:solidFill>
        <a:effectLst/>
      </p:bgPr>
    </p:bg>
    <p:spTree>
      <p:nvGrpSpPr>
        <p:cNvPr id="1" name="Shape 314"/>
        <p:cNvGrpSpPr/>
        <p:nvPr/>
      </p:nvGrpSpPr>
      <p:grpSpPr>
        <a:xfrm>
          <a:off x="0" y="0"/>
          <a:ext cx="0" cy="0"/>
          <a:chOff x="0" y="0"/>
          <a:chExt cx="0" cy="0"/>
        </a:xfrm>
      </p:grpSpPr>
      <p:grpSp>
        <p:nvGrpSpPr>
          <p:cNvPr id="315" name="Google Shape;315;p391"/>
          <p:cNvGrpSpPr/>
          <p:nvPr/>
        </p:nvGrpSpPr>
        <p:grpSpPr>
          <a:xfrm>
            <a:off x="-6586" y="-40475"/>
            <a:ext cx="9180576" cy="1384271"/>
            <a:chOff x="0" y="-40481"/>
            <a:chExt cx="9144000" cy="1384271"/>
          </a:xfrm>
        </p:grpSpPr>
        <p:sp>
          <p:nvSpPr>
            <p:cNvPr id="316" name="Google Shape;316;p391"/>
            <p:cNvSpPr/>
            <p:nvPr/>
          </p:nvSpPr>
          <p:spPr>
            <a:xfrm rot="10800000">
              <a:off x="1200" y="799890"/>
              <a:ext cx="9142800" cy="543900"/>
            </a:xfrm>
            <a:prstGeom prst="triangle">
              <a:avLst>
                <a:gd name="adj" fmla="val 50000"/>
              </a:avLst>
            </a:prstGeom>
            <a:gradFill>
              <a:gsLst>
                <a:gs pos="0">
                  <a:schemeClr val="dk1"/>
                </a:gs>
                <a:gs pos="97000">
                  <a:srgbClr val="B3E6E9"/>
                </a:gs>
                <a:gs pos="100000">
                  <a:srgbClr val="B3E6E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sp>
          <p:nvSpPr>
            <p:cNvPr id="317" name="Google Shape;317;p391"/>
            <p:cNvSpPr/>
            <p:nvPr/>
          </p:nvSpPr>
          <p:spPr>
            <a:xfrm>
              <a:off x="0" y="-40481"/>
              <a:ext cx="9144000" cy="856200"/>
            </a:xfrm>
            <a:prstGeom prst="rect">
              <a:avLst/>
            </a:prstGeom>
            <a:gradFill>
              <a:gsLst>
                <a:gs pos="0">
                  <a:schemeClr val="dk1"/>
                </a:gs>
                <a:gs pos="97000">
                  <a:srgbClr val="B3E6E9"/>
                </a:gs>
                <a:gs pos="100000">
                  <a:srgbClr val="B3E6E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grpSp>
      <p:sp>
        <p:nvSpPr>
          <p:cNvPr id="318" name="Google Shape;318;p391"/>
          <p:cNvSpPr txBox="1">
            <a:spLocks noGrp="1"/>
          </p:cNvSpPr>
          <p:nvPr>
            <p:ph type="ctrTitle"/>
          </p:nvPr>
        </p:nvSpPr>
        <p:spPr>
          <a:xfrm>
            <a:off x="518907" y="202260"/>
            <a:ext cx="8129588" cy="689100"/>
          </a:xfrm>
          <a:prstGeom prst="rect">
            <a:avLst/>
          </a:prstGeom>
          <a:noFill/>
          <a:ln>
            <a:noFill/>
          </a:ln>
        </p:spPr>
        <p:txBody>
          <a:bodyPr spcFirstLastPara="1" wrap="square" lIns="91425" tIns="91425" rIns="91425" bIns="91425" anchor="t" anchorCtr="0">
            <a:noAutofit/>
          </a:bodyPr>
          <a:lstStyle>
            <a:lvl1pPr marR="0" lvl="0" algn="ctr" rtl="0">
              <a:lnSpc>
                <a:spcPct val="90000"/>
              </a:lnSpc>
              <a:spcBef>
                <a:spcPts val="0"/>
              </a:spcBef>
              <a:spcAft>
                <a:spcPts val="0"/>
              </a:spcAft>
              <a:buClr>
                <a:schemeClr val="lt1"/>
              </a:buClr>
              <a:buSzPts val="1400"/>
              <a:buFont typeface="Arial"/>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319" name="Google Shape;319;p391"/>
          <p:cNvSpPr txBox="1">
            <a:spLocks noGrp="1"/>
          </p:cNvSpPr>
          <p:nvPr>
            <p:ph type="body" idx="1"/>
          </p:nvPr>
        </p:nvSpPr>
        <p:spPr>
          <a:xfrm>
            <a:off x="67865" y="2184167"/>
            <a:ext cx="9008269" cy="14480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4400"/>
              <a:buFont typeface="Arial"/>
              <a:buNone/>
              <a:defRPr sz="4400" b="0" i="0" u="none" strike="noStrike" cap="none">
                <a:solidFill>
                  <a:schemeClr val="dk1"/>
                </a:solidFill>
                <a:latin typeface="Franklin Gothic"/>
                <a:ea typeface="Franklin Gothic"/>
                <a:cs typeface="Franklin Gothic"/>
                <a:sym typeface="Franklin Gothic"/>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op Triangle Gray">
  <p:cSld name="Top Triangle Gray">
    <p:spTree>
      <p:nvGrpSpPr>
        <p:cNvPr id="1" name="Shape 320"/>
        <p:cNvGrpSpPr/>
        <p:nvPr/>
      </p:nvGrpSpPr>
      <p:grpSpPr>
        <a:xfrm>
          <a:off x="0" y="0"/>
          <a:ext cx="0" cy="0"/>
          <a:chOff x="0" y="0"/>
          <a:chExt cx="0" cy="0"/>
        </a:xfrm>
      </p:grpSpPr>
      <p:grpSp>
        <p:nvGrpSpPr>
          <p:cNvPr id="321" name="Google Shape;321;p392"/>
          <p:cNvGrpSpPr/>
          <p:nvPr/>
        </p:nvGrpSpPr>
        <p:grpSpPr>
          <a:xfrm>
            <a:off x="-6586" y="-40475"/>
            <a:ext cx="9180576" cy="1384271"/>
            <a:chOff x="0" y="-40481"/>
            <a:chExt cx="9144000" cy="1384271"/>
          </a:xfrm>
        </p:grpSpPr>
        <p:sp>
          <p:nvSpPr>
            <p:cNvPr id="322" name="Google Shape;322;p392"/>
            <p:cNvSpPr/>
            <p:nvPr/>
          </p:nvSpPr>
          <p:spPr>
            <a:xfrm rot="10800000">
              <a:off x="1200" y="799890"/>
              <a:ext cx="9142800" cy="543900"/>
            </a:xfrm>
            <a:prstGeom prst="triangle">
              <a:avLst>
                <a:gd name="adj" fmla="val 50000"/>
              </a:avLst>
            </a:prstGeom>
            <a:gradFill>
              <a:gsLst>
                <a:gs pos="0">
                  <a:schemeClr val="lt2"/>
                </a:gs>
                <a:gs pos="97000">
                  <a:srgbClr val="7290B0"/>
                </a:gs>
                <a:gs pos="100000">
                  <a:srgbClr val="7290B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sp>
          <p:nvSpPr>
            <p:cNvPr id="323" name="Google Shape;323;p392"/>
            <p:cNvSpPr/>
            <p:nvPr/>
          </p:nvSpPr>
          <p:spPr>
            <a:xfrm>
              <a:off x="0" y="-40481"/>
              <a:ext cx="9144000" cy="856200"/>
            </a:xfrm>
            <a:prstGeom prst="rect">
              <a:avLst/>
            </a:prstGeom>
            <a:gradFill>
              <a:gsLst>
                <a:gs pos="0">
                  <a:schemeClr val="lt2"/>
                </a:gs>
                <a:gs pos="97000">
                  <a:srgbClr val="7290B0"/>
                </a:gs>
                <a:gs pos="100000">
                  <a:srgbClr val="7290B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grpSp>
      <p:sp>
        <p:nvSpPr>
          <p:cNvPr id="324" name="Google Shape;324;p392"/>
          <p:cNvSpPr txBox="1">
            <a:spLocks noGrp="1"/>
          </p:cNvSpPr>
          <p:nvPr>
            <p:ph type="ctrTitle"/>
          </p:nvPr>
        </p:nvSpPr>
        <p:spPr>
          <a:xfrm>
            <a:off x="1353445" y="213012"/>
            <a:ext cx="6460513" cy="689100"/>
          </a:xfrm>
          <a:prstGeom prst="rect">
            <a:avLst/>
          </a:prstGeom>
          <a:noFill/>
          <a:ln>
            <a:noFill/>
          </a:ln>
        </p:spPr>
        <p:txBody>
          <a:bodyPr spcFirstLastPara="1" wrap="square" lIns="91425" tIns="91425" rIns="91425" bIns="91425" anchor="t" anchorCtr="0">
            <a:noAutofit/>
          </a:bodyPr>
          <a:lstStyle>
            <a:lvl1pPr marR="0" lvl="0" algn="ctr" rtl="0">
              <a:lnSpc>
                <a:spcPct val="90000"/>
              </a:lnSpc>
              <a:spcBef>
                <a:spcPts val="0"/>
              </a:spcBef>
              <a:spcAft>
                <a:spcPts val="0"/>
              </a:spcAft>
              <a:buClr>
                <a:schemeClr val="lt1"/>
              </a:buClr>
              <a:buSzPts val="1400"/>
              <a:buFont typeface="Arial"/>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Icons">
  <p:cSld name="Three Icons">
    <p:bg>
      <p:bgPr>
        <a:solidFill>
          <a:schemeClr val="accent6"/>
        </a:solidFill>
        <a:effectLst/>
      </p:bgPr>
    </p:bg>
    <p:spTree>
      <p:nvGrpSpPr>
        <p:cNvPr id="1" name="Shape 325"/>
        <p:cNvGrpSpPr/>
        <p:nvPr/>
      </p:nvGrpSpPr>
      <p:grpSpPr>
        <a:xfrm>
          <a:off x="0" y="0"/>
          <a:ext cx="0" cy="0"/>
          <a:chOff x="0" y="0"/>
          <a:chExt cx="0" cy="0"/>
        </a:xfrm>
      </p:grpSpPr>
      <p:pic>
        <p:nvPicPr>
          <p:cNvPr id="326" name="Google Shape;326;p393" descr="A group of people sitting at a table&#10;&#10;Description automatically generated with low confidence"/>
          <p:cNvPicPr preferRelativeResize="0"/>
          <p:nvPr/>
        </p:nvPicPr>
        <p:blipFill rotWithShape="1">
          <a:blip r:embed="rId2">
            <a:alphaModFix/>
          </a:blip>
          <a:srcRect/>
          <a:stretch/>
        </p:blipFill>
        <p:spPr>
          <a:xfrm>
            <a:off x="0" y="0"/>
            <a:ext cx="9144000" cy="2041416"/>
          </a:xfrm>
          <a:prstGeom prst="rect">
            <a:avLst/>
          </a:prstGeom>
          <a:noFill/>
          <a:ln>
            <a:noFill/>
          </a:ln>
        </p:spPr>
      </p:pic>
      <p:sp>
        <p:nvSpPr>
          <p:cNvPr id="327" name="Google Shape;327;p393"/>
          <p:cNvSpPr txBox="1">
            <a:spLocks noGrp="1"/>
          </p:cNvSpPr>
          <p:nvPr>
            <p:ph type="body" idx="1"/>
          </p:nvPr>
        </p:nvSpPr>
        <p:spPr>
          <a:xfrm>
            <a:off x="2086768" y="1257618"/>
            <a:ext cx="4970462" cy="565150"/>
          </a:xfrm>
          <a:prstGeom prst="rect">
            <a:avLst/>
          </a:prstGeom>
          <a:solidFill>
            <a:srgbClr val="202C38">
              <a:alpha val="48235"/>
            </a:srgbClr>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Franklin Gothic"/>
                <a:ea typeface="Franklin Gothic"/>
                <a:cs typeface="Franklin Gothic"/>
                <a:sym typeface="Franklin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28" name="Google Shape;328;p393"/>
          <p:cNvSpPr txBox="1">
            <a:spLocks noGrp="1"/>
          </p:cNvSpPr>
          <p:nvPr>
            <p:ph type="body" idx="2"/>
          </p:nvPr>
        </p:nvSpPr>
        <p:spPr>
          <a:xfrm>
            <a:off x="445929" y="3771265"/>
            <a:ext cx="1977232" cy="56515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Franklin Gothic"/>
                <a:ea typeface="Franklin Gothic"/>
                <a:cs typeface="Franklin Gothic"/>
                <a:sym typeface="Franklin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29" name="Google Shape;329;p393"/>
          <p:cNvSpPr txBox="1">
            <a:spLocks noGrp="1"/>
          </p:cNvSpPr>
          <p:nvPr>
            <p:ph type="body" idx="3"/>
          </p:nvPr>
        </p:nvSpPr>
        <p:spPr>
          <a:xfrm>
            <a:off x="3583383" y="3771265"/>
            <a:ext cx="1977232" cy="56515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Franklin Gothic"/>
                <a:ea typeface="Franklin Gothic"/>
                <a:cs typeface="Franklin Gothic"/>
                <a:sym typeface="Franklin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30" name="Google Shape;330;p393"/>
          <p:cNvSpPr txBox="1">
            <a:spLocks noGrp="1"/>
          </p:cNvSpPr>
          <p:nvPr>
            <p:ph type="body" idx="4"/>
          </p:nvPr>
        </p:nvSpPr>
        <p:spPr>
          <a:xfrm>
            <a:off x="6720837" y="3771265"/>
            <a:ext cx="1977232" cy="56515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3"/>
              </a:buClr>
              <a:buSzPts val="2400"/>
              <a:buFont typeface="Arial"/>
              <a:buNone/>
              <a:defRPr sz="2400" b="0" i="0" u="none" strike="noStrike" cap="none">
                <a:solidFill>
                  <a:schemeClr val="accent3"/>
                </a:solidFill>
                <a:latin typeface="Franklin Gothic"/>
                <a:ea typeface="Franklin Gothic"/>
                <a:cs typeface="Franklin Gothic"/>
                <a:sym typeface="Franklin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de Arrow">
  <p:cSld name="Side Arrow">
    <p:spTree>
      <p:nvGrpSpPr>
        <p:cNvPr id="1" name="Shape 32"/>
        <p:cNvGrpSpPr/>
        <p:nvPr/>
      </p:nvGrpSpPr>
      <p:grpSpPr>
        <a:xfrm>
          <a:off x="0" y="0"/>
          <a:ext cx="0" cy="0"/>
          <a:chOff x="0" y="0"/>
          <a:chExt cx="0" cy="0"/>
        </a:xfrm>
      </p:grpSpPr>
      <p:sp>
        <p:nvSpPr>
          <p:cNvPr id="33" name="Google Shape;33;p225"/>
          <p:cNvSpPr/>
          <p:nvPr/>
        </p:nvSpPr>
        <p:spPr>
          <a:xfrm>
            <a:off x="-83656" y="-20956"/>
            <a:ext cx="2996327" cy="5177791"/>
          </a:xfrm>
          <a:custGeom>
            <a:avLst/>
            <a:gdLst/>
            <a:ahLst/>
            <a:cxnLst/>
            <a:rect l="l" t="t" r="r" b="b"/>
            <a:pathLst>
              <a:path w="2996327" h="5177791" extrusionOk="0">
                <a:moveTo>
                  <a:pt x="1634966" y="0"/>
                </a:moveTo>
                <a:lnTo>
                  <a:pt x="2187446" y="7620"/>
                </a:lnTo>
                <a:lnTo>
                  <a:pt x="2996327" y="2582032"/>
                </a:lnTo>
                <a:lnTo>
                  <a:pt x="2210306" y="5173981"/>
                </a:lnTo>
                <a:lnTo>
                  <a:pt x="1852136" y="5176369"/>
                </a:lnTo>
                <a:lnTo>
                  <a:pt x="1852136" y="5177791"/>
                </a:lnTo>
                <a:lnTo>
                  <a:pt x="1638776" y="5177791"/>
                </a:lnTo>
                <a:lnTo>
                  <a:pt x="0" y="5177791"/>
                </a:lnTo>
                <a:lnTo>
                  <a:pt x="0" y="3809"/>
                </a:lnTo>
                <a:lnTo>
                  <a:pt x="1634969" y="3809"/>
                </a:lnTo>
                <a:close/>
              </a:path>
            </a:pathLst>
          </a:custGeom>
          <a:gradFill>
            <a:gsLst>
              <a:gs pos="0">
                <a:schemeClr val="accent2"/>
              </a:gs>
              <a:gs pos="18000">
                <a:schemeClr val="accent2"/>
              </a:gs>
              <a:gs pos="85000">
                <a:srgbClr val="8EDADE"/>
              </a:gs>
              <a:gs pos="100000">
                <a:srgbClr val="8EDAD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Picture Bottom Triangle">
  <p:cSld name="Big Picture Bottom Triangle">
    <p:spTree>
      <p:nvGrpSpPr>
        <p:cNvPr id="1" name="Shape 331"/>
        <p:cNvGrpSpPr/>
        <p:nvPr/>
      </p:nvGrpSpPr>
      <p:grpSpPr>
        <a:xfrm>
          <a:off x="0" y="0"/>
          <a:ext cx="0" cy="0"/>
          <a:chOff x="0" y="0"/>
          <a:chExt cx="0" cy="0"/>
        </a:xfrm>
      </p:grpSpPr>
      <p:sp>
        <p:nvSpPr>
          <p:cNvPr id="332" name="Google Shape;332;p394"/>
          <p:cNvSpPr txBox="1">
            <a:spLocks noGrp="1"/>
          </p:cNvSpPr>
          <p:nvPr>
            <p:ph type="ctrTitle"/>
          </p:nvPr>
        </p:nvSpPr>
        <p:spPr>
          <a:xfrm flipH="1">
            <a:off x="978656" y="3472090"/>
            <a:ext cx="5239740" cy="1389343"/>
          </a:xfrm>
          <a:prstGeom prst="rect">
            <a:avLst/>
          </a:prstGeom>
          <a:solidFill>
            <a:srgbClr val="35495E">
              <a:alpha val="60000"/>
            </a:srgbClr>
          </a:solid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lt1"/>
              </a:buClr>
              <a:buSzPts val="1800"/>
              <a:buFont typeface="Franklin Gothic"/>
              <a:buNone/>
              <a:defRPr sz="3200" b="0" i="0" u="none" strike="noStrike" cap="none">
                <a:solidFill>
                  <a:schemeClr val="lt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3" name="Google Shape;333;p394"/>
          <p:cNvSpPr/>
          <p:nvPr/>
        </p:nvSpPr>
        <p:spPr>
          <a:xfrm rot="5400000">
            <a:off x="-429437" y="3704235"/>
            <a:ext cx="1747290" cy="925055"/>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4" name="Google Shape;334;p394"/>
          <p:cNvSpPr/>
          <p:nvPr/>
        </p:nvSpPr>
        <p:spPr>
          <a:xfrm rot="5400000">
            <a:off x="-249093" y="3907132"/>
            <a:ext cx="980807" cy="519261"/>
          </a:xfrm>
          <a:prstGeom prst="triangle">
            <a:avLst>
              <a:gd name="adj" fmla="val 50000"/>
            </a:avLst>
          </a:prstGeom>
          <a:gradFill>
            <a:gsLst>
              <a:gs pos="0">
                <a:srgbClr val="8EDADE"/>
              </a:gs>
              <a:gs pos="100000">
                <a:srgbClr val="FFFFFF">
                  <a:alpha val="28235"/>
                </a:srgbClr>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List of 4 Yellow">
  <p:cSld name="List of 4 Yellow">
    <p:spTree>
      <p:nvGrpSpPr>
        <p:cNvPr id="1" name="Shape 335"/>
        <p:cNvGrpSpPr/>
        <p:nvPr/>
      </p:nvGrpSpPr>
      <p:grpSpPr>
        <a:xfrm>
          <a:off x="0" y="0"/>
          <a:ext cx="0" cy="0"/>
          <a:chOff x="0" y="0"/>
          <a:chExt cx="0" cy="0"/>
        </a:xfrm>
      </p:grpSpPr>
      <p:sp>
        <p:nvSpPr>
          <p:cNvPr id="336" name="Google Shape;336;p395"/>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95"/>
          <p:cNvSpPr txBox="1"/>
          <p:nvPr/>
        </p:nvSpPr>
        <p:spPr>
          <a:xfrm>
            <a:off x="630625" y="2684938"/>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338" name="Google Shape;338;p395"/>
          <p:cNvSpPr/>
          <p:nvPr/>
        </p:nvSpPr>
        <p:spPr>
          <a:xfrm>
            <a:off x="320041" y="1245869"/>
            <a:ext cx="3406140"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339" name="Google Shape;339;p395"/>
          <p:cNvSpPr/>
          <p:nvPr/>
        </p:nvSpPr>
        <p:spPr>
          <a:xfrm>
            <a:off x="169269" y="1245869"/>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1</a:t>
            </a:r>
            <a:endParaRPr sz="1800" b="0" i="0" u="none" strike="noStrike" cap="none">
              <a:solidFill>
                <a:srgbClr val="FFFFFF"/>
              </a:solidFill>
              <a:latin typeface="Franklin Gothic"/>
              <a:ea typeface="Franklin Gothic"/>
              <a:cs typeface="Franklin Gothic"/>
              <a:sym typeface="Franklin Gothic"/>
            </a:endParaRPr>
          </a:p>
        </p:txBody>
      </p:sp>
      <p:sp>
        <p:nvSpPr>
          <p:cNvPr id="340" name="Google Shape;340;p395"/>
          <p:cNvSpPr/>
          <p:nvPr/>
        </p:nvSpPr>
        <p:spPr>
          <a:xfrm>
            <a:off x="326323" y="2120713"/>
            <a:ext cx="3644802"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341" name="Google Shape;341;p395"/>
          <p:cNvSpPr/>
          <p:nvPr/>
        </p:nvSpPr>
        <p:spPr>
          <a:xfrm>
            <a:off x="169268" y="2120713"/>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2</a:t>
            </a:r>
            <a:endParaRPr sz="1800" b="0" i="0" u="none" strike="noStrike" cap="none">
              <a:solidFill>
                <a:srgbClr val="FFFFFF"/>
              </a:solidFill>
              <a:latin typeface="Franklin Gothic"/>
              <a:ea typeface="Franklin Gothic"/>
              <a:cs typeface="Franklin Gothic"/>
              <a:sym typeface="Franklin Gothic"/>
            </a:endParaRPr>
          </a:p>
        </p:txBody>
      </p:sp>
      <p:sp>
        <p:nvSpPr>
          <p:cNvPr id="342" name="Google Shape;342;p395"/>
          <p:cNvSpPr/>
          <p:nvPr/>
        </p:nvSpPr>
        <p:spPr>
          <a:xfrm>
            <a:off x="339263" y="2995558"/>
            <a:ext cx="3883082"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343" name="Google Shape;343;p395"/>
          <p:cNvSpPr/>
          <p:nvPr/>
        </p:nvSpPr>
        <p:spPr>
          <a:xfrm>
            <a:off x="175867" y="2995558"/>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3</a:t>
            </a:r>
            <a:endParaRPr sz="1800" b="0" i="0" u="none" strike="noStrike" cap="none">
              <a:solidFill>
                <a:srgbClr val="FFFFFF"/>
              </a:solidFill>
              <a:latin typeface="Franklin Gothic"/>
              <a:ea typeface="Franklin Gothic"/>
              <a:cs typeface="Franklin Gothic"/>
              <a:sym typeface="Franklin Gothic"/>
            </a:endParaRPr>
          </a:p>
        </p:txBody>
      </p:sp>
      <p:sp>
        <p:nvSpPr>
          <p:cNvPr id="344" name="Google Shape;344;p395"/>
          <p:cNvSpPr/>
          <p:nvPr/>
        </p:nvSpPr>
        <p:spPr>
          <a:xfrm>
            <a:off x="339263" y="3870403"/>
            <a:ext cx="4164157"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345" name="Google Shape;345;p395"/>
          <p:cNvSpPr/>
          <p:nvPr/>
        </p:nvSpPr>
        <p:spPr>
          <a:xfrm>
            <a:off x="169268" y="3870403"/>
            <a:ext cx="717024"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4</a:t>
            </a:r>
            <a:endParaRPr sz="1800" b="0" i="0" u="none" strike="noStrike" cap="none">
              <a:solidFill>
                <a:srgbClr val="FFFFFF"/>
              </a:solidFill>
              <a:latin typeface="Franklin Gothic"/>
              <a:ea typeface="Franklin Gothic"/>
              <a:cs typeface="Franklin Gothic"/>
              <a:sym typeface="Franklin Gothic"/>
            </a:endParaRPr>
          </a:p>
        </p:txBody>
      </p:sp>
      <p:sp>
        <p:nvSpPr>
          <p:cNvPr id="346" name="Google Shape;346;p395"/>
          <p:cNvSpPr txBox="1">
            <a:spLocks noGrp="1"/>
          </p:cNvSpPr>
          <p:nvPr>
            <p:ph type="title"/>
          </p:nvPr>
        </p:nvSpPr>
        <p:spPr>
          <a:xfrm>
            <a:off x="320041" y="147541"/>
            <a:ext cx="3406140" cy="8405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000"/>
              <a:buFont typeface="Franklin Gothic"/>
              <a:buNone/>
              <a:defRPr sz="2000" b="0" i="0" u="none" strike="noStrike" cap="none">
                <a:solidFill>
                  <a:schemeClr val="lt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7" name="Google Shape;347;p395"/>
          <p:cNvSpPr txBox="1">
            <a:spLocks noGrp="1"/>
          </p:cNvSpPr>
          <p:nvPr>
            <p:ph type="body" idx="1"/>
          </p:nvPr>
        </p:nvSpPr>
        <p:spPr>
          <a:xfrm>
            <a:off x="871454" y="1349350"/>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48" name="Google Shape;348;p395"/>
          <p:cNvSpPr txBox="1">
            <a:spLocks noGrp="1"/>
          </p:cNvSpPr>
          <p:nvPr>
            <p:ph type="body" idx="2"/>
          </p:nvPr>
        </p:nvSpPr>
        <p:spPr>
          <a:xfrm>
            <a:off x="892893" y="2240981"/>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49" name="Google Shape;349;p395"/>
          <p:cNvSpPr txBox="1">
            <a:spLocks noGrp="1"/>
          </p:cNvSpPr>
          <p:nvPr>
            <p:ph type="body" idx="3"/>
          </p:nvPr>
        </p:nvSpPr>
        <p:spPr>
          <a:xfrm>
            <a:off x="881845" y="3078996"/>
            <a:ext cx="3340500"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50" name="Google Shape;350;p395"/>
          <p:cNvSpPr txBox="1">
            <a:spLocks noGrp="1"/>
          </p:cNvSpPr>
          <p:nvPr>
            <p:ph type="body" idx="4"/>
          </p:nvPr>
        </p:nvSpPr>
        <p:spPr>
          <a:xfrm>
            <a:off x="881845" y="3969474"/>
            <a:ext cx="3700546"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Half Slash Yellow">
  <p:cSld name="Half Slash Yellow">
    <p:spTree>
      <p:nvGrpSpPr>
        <p:cNvPr id="1" name="Shape 351"/>
        <p:cNvGrpSpPr/>
        <p:nvPr/>
      </p:nvGrpSpPr>
      <p:grpSpPr>
        <a:xfrm>
          <a:off x="0" y="0"/>
          <a:ext cx="0" cy="0"/>
          <a:chOff x="0" y="0"/>
          <a:chExt cx="0" cy="0"/>
        </a:xfrm>
      </p:grpSpPr>
      <p:sp>
        <p:nvSpPr>
          <p:cNvPr id="352" name="Google Shape;352;p396"/>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396"/>
          <p:cNvSpPr txBox="1">
            <a:spLocks noGrp="1"/>
          </p:cNvSpPr>
          <p:nvPr>
            <p:ph type="title"/>
          </p:nvPr>
        </p:nvSpPr>
        <p:spPr>
          <a:xfrm>
            <a:off x="111919" y="2671764"/>
            <a:ext cx="4845843" cy="229774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00"/>
              <a:buFont typeface="Franklin Gothic"/>
              <a:buNone/>
              <a:defRPr sz="3200" b="0" i="0" u="none" strike="noStrike" cap="none">
                <a:solidFill>
                  <a:schemeClr val="lt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List of 4 teal">
  <p:cSld name="List of 4 teal">
    <p:spTree>
      <p:nvGrpSpPr>
        <p:cNvPr id="1" name="Shape 358"/>
        <p:cNvGrpSpPr/>
        <p:nvPr/>
      </p:nvGrpSpPr>
      <p:grpSpPr>
        <a:xfrm>
          <a:off x="0" y="0"/>
          <a:ext cx="0" cy="0"/>
          <a:chOff x="0" y="0"/>
          <a:chExt cx="0" cy="0"/>
        </a:xfrm>
      </p:grpSpPr>
      <p:sp>
        <p:nvSpPr>
          <p:cNvPr id="359" name="Google Shape;359;p398"/>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98"/>
          <p:cNvSpPr txBox="1"/>
          <p:nvPr/>
        </p:nvSpPr>
        <p:spPr>
          <a:xfrm>
            <a:off x="630625" y="2684938"/>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361" name="Google Shape;361;p398"/>
          <p:cNvSpPr/>
          <p:nvPr/>
        </p:nvSpPr>
        <p:spPr>
          <a:xfrm>
            <a:off x="320041" y="1245869"/>
            <a:ext cx="3406140" cy="621241"/>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362" name="Google Shape;362;p398"/>
          <p:cNvSpPr/>
          <p:nvPr/>
        </p:nvSpPr>
        <p:spPr>
          <a:xfrm>
            <a:off x="169269" y="1245869"/>
            <a:ext cx="717026" cy="621241"/>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1</a:t>
            </a:r>
            <a:endParaRPr sz="1800" b="0" i="0" u="none" strike="noStrike" cap="none">
              <a:solidFill>
                <a:srgbClr val="FFFFFF"/>
              </a:solidFill>
              <a:latin typeface="Franklin Gothic"/>
              <a:ea typeface="Franklin Gothic"/>
              <a:cs typeface="Franklin Gothic"/>
              <a:sym typeface="Franklin Gothic"/>
            </a:endParaRPr>
          </a:p>
        </p:txBody>
      </p:sp>
      <p:sp>
        <p:nvSpPr>
          <p:cNvPr id="363" name="Google Shape;363;p398"/>
          <p:cNvSpPr/>
          <p:nvPr/>
        </p:nvSpPr>
        <p:spPr>
          <a:xfrm>
            <a:off x="326323" y="2120713"/>
            <a:ext cx="3644802" cy="621241"/>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364" name="Google Shape;364;p398"/>
          <p:cNvSpPr/>
          <p:nvPr/>
        </p:nvSpPr>
        <p:spPr>
          <a:xfrm>
            <a:off x="169268" y="2120713"/>
            <a:ext cx="717026" cy="621241"/>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2</a:t>
            </a:r>
            <a:endParaRPr sz="1800" b="0" i="0" u="none" strike="noStrike" cap="none">
              <a:solidFill>
                <a:srgbClr val="FFFFFF"/>
              </a:solidFill>
              <a:latin typeface="Franklin Gothic"/>
              <a:ea typeface="Franklin Gothic"/>
              <a:cs typeface="Franklin Gothic"/>
              <a:sym typeface="Franklin Gothic"/>
            </a:endParaRPr>
          </a:p>
        </p:txBody>
      </p:sp>
      <p:sp>
        <p:nvSpPr>
          <p:cNvPr id="365" name="Google Shape;365;p398"/>
          <p:cNvSpPr/>
          <p:nvPr/>
        </p:nvSpPr>
        <p:spPr>
          <a:xfrm>
            <a:off x="339263" y="2995558"/>
            <a:ext cx="3883082" cy="621241"/>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366" name="Google Shape;366;p398"/>
          <p:cNvSpPr/>
          <p:nvPr/>
        </p:nvSpPr>
        <p:spPr>
          <a:xfrm>
            <a:off x="175867" y="2995558"/>
            <a:ext cx="717026" cy="621241"/>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3</a:t>
            </a:r>
            <a:endParaRPr sz="1800" b="0" i="0" u="none" strike="noStrike" cap="none">
              <a:solidFill>
                <a:srgbClr val="FFFFFF"/>
              </a:solidFill>
              <a:latin typeface="Franklin Gothic"/>
              <a:ea typeface="Franklin Gothic"/>
              <a:cs typeface="Franklin Gothic"/>
              <a:sym typeface="Franklin Gothic"/>
            </a:endParaRPr>
          </a:p>
        </p:txBody>
      </p:sp>
      <p:sp>
        <p:nvSpPr>
          <p:cNvPr id="367" name="Google Shape;367;p398"/>
          <p:cNvSpPr/>
          <p:nvPr/>
        </p:nvSpPr>
        <p:spPr>
          <a:xfrm>
            <a:off x="339263" y="3870403"/>
            <a:ext cx="4164157" cy="621241"/>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368" name="Google Shape;368;p398"/>
          <p:cNvSpPr/>
          <p:nvPr/>
        </p:nvSpPr>
        <p:spPr>
          <a:xfrm>
            <a:off x="169268" y="3870403"/>
            <a:ext cx="717024" cy="621241"/>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4</a:t>
            </a:r>
            <a:endParaRPr sz="1800" b="0" i="0" u="none" strike="noStrike" cap="none">
              <a:solidFill>
                <a:srgbClr val="FFFFFF"/>
              </a:solidFill>
              <a:latin typeface="Franklin Gothic"/>
              <a:ea typeface="Franklin Gothic"/>
              <a:cs typeface="Franklin Gothic"/>
              <a:sym typeface="Franklin Gothic"/>
            </a:endParaRPr>
          </a:p>
        </p:txBody>
      </p:sp>
      <p:sp>
        <p:nvSpPr>
          <p:cNvPr id="369" name="Google Shape;369;p398"/>
          <p:cNvSpPr txBox="1">
            <a:spLocks noGrp="1"/>
          </p:cNvSpPr>
          <p:nvPr>
            <p:ph type="title"/>
          </p:nvPr>
        </p:nvSpPr>
        <p:spPr>
          <a:xfrm>
            <a:off x="320041" y="147541"/>
            <a:ext cx="3406140" cy="8405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000"/>
              <a:buFont typeface="Franklin Gothic"/>
              <a:buNone/>
              <a:defRPr sz="2000" b="0" i="0" u="none" strike="noStrike" cap="none">
                <a:solidFill>
                  <a:schemeClr val="lt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0" name="Google Shape;370;p398"/>
          <p:cNvSpPr txBox="1">
            <a:spLocks noGrp="1"/>
          </p:cNvSpPr>
          <p:nvPr>
            <p:ph type="body" idx="1"/>
          </p:nvPr>
        </p:nvSpPr>
        <p:spPr>
          <a:xfrm>
            <a:off x="871454" y="1349350"/>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71" name="Google Shape;371;p398"/>
          <p:cNvSpPr txBox="1">
            <a:spLocks noGrp="1"/>
          </p:cNvSpPr>
          <p:nvPr>
            <p:ph type="body" idx="2"/>
          </p:nvPr>
        </p:nvSpPr>
        <p:spPr>
          <a:xfrm>
            <a:off x="892893" y="2240981"/>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72" name="Google Shape;372;p398"/>
          <p:cNvSpPr txBox="1">
            <a:spLocks noGrp="1"/>
          </p:cNvSpPr>
          <p:nvPr>
            <p:ph type="body" idx="3"/>
          </p:nvPr>
        </p:nvSpPr>
        <p:spPr>
          <a:xfrm>
            <a:off x="881845" y="3078996"/>
            <a:ext cx="3340500"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73" name="Google Shape;373;p398"/>
          <p:cNvSpPr txBox="1">
            <a:spLocks noGrp="1"/>
          </p:cNvSpPr>
          <p:nvPr>
            <p:ph type="body" idx="4"/>
          </p:nvPr>
        </p:nvSpPr>
        <p:spPr>
          <a:xfrm>
            <a:off x="881845" y="3969474"/>
            <a:ext cx="3700546"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amp;A">
  <p:cSld name="Q&amp;A">
    <p:spTree>
      <p:nvGrpSpPr>
        <p:cNvPr id="1" name="Shape 374"/>
        <p:cNvGrpSpPr/>
        <p:nvPr/>
      </p:nvGrpSpPr>
      <p:grpSpPr>
        <a:xfrm>
          <a:off x="0" y="0"/>
          <a:ext cx="0" cy="0"/>
          <a:chOff x="0" y="0"/>
          <a:chExt cx="0" cy="0"/>
        </a:xfrm>
      </p:grpSpPr>
      <p:grpSp>
        <p:nvGrpSpPr>
          <p:cNvPr id="375" name="Google Shape;375;p399"/>
          <p:cNvGrpSpPr/>
          <p:nvPr/>
        </p:nvGrpSpPr>
        <p:grpSpPr>
          <a:xfrm rot="10800000">
            <a:off x="4763790" y="-30481"/>
            <a:ext cx="4394121" cy="5177791"/>
            <a:chOff x="-20241" y="-15240"/>
            <a:chExt cx="4394121" cy="5177791"/>
          </a:xfrm>
        </p:grpSpPr>
        <p:sp>
          <p:nvSpPr>
            <p:cNvPr id="376" name="Google Shape;376;p399"/>
            <p:cNvSpPr/>
            <p:nvPr/>
          </p:nvSpPr>
          <p:spPr>
            <a:xfrm rot="5400000">
              <a:off x="-297776" y="487085"/>
              <a:ext cx="5166361" cy="4176951"/>
            </a:xfrm>
            <a:custGeom>
              <a:avLst/>
              <a:gdLst/>
              <a:ahLst/>
              <a:cxnLst/>
              <a:rect l="l" t="t" r="r" b="b"/>
              <a:pathLst>
                <a:path w="5166361" h="4176951" extrusionOk="0">
                  <a:moveTo>
                    <a:pt x="0" y="808881"/>
                  </a:moveTo>
                  <a:lnTo>
                    <a:pt x="2589652" y="0"/>
                  </a:lnTo>
                  <a:lnTo>
                    <a:pt x="5166361" y="831741"/>
                  </a:lnTo>
                  <a:lnTo>
                    <a:pt x="5158741" y="4146471"/>
                  </a:lnTo>
                  <a:lnTo>
                    <a:pt x="7620" y="4176951"/>
                  </a:lnTo>
                  <a:lnTo>
                    <a:pt x="0" y="80888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377" name="Google Shape;377;p399"/>
            <p:cNvSpPr/>
            <p:nvPr/>
          </p:nvSpPr>
          <p:spPr>
            <a:xfrm rot="5400000">
              <a:off x="-1928456" y="1892975"/>
              <a:ext cx="5177791" cy="1361361"/>
            </a:xfrm>
            <a:custGeom>
              <a:avLst/>
              <a:gdLst/>
              <a:ahLst/>
              <a:cxnLst/>
              <a:rect l="l" t="t" r="r" b="b"/>
              <a:pathLst>
                <a:path w="5177791" h="1361361" extrusionOk="0">
                  <a:moveTo>
                    <a:pt x="7620" y="808881"/>
                  </a:moveTo>
                  <a:lnTo>
                    <a:pt x="2582032" y="0"/>
                  </a:lnTo>
                  <a:lnTo>
                    <a:pt x="5173981" y="786021"/>
                  </a:lnTo>
                  <a:lnTo>
                    <a:pt x="5177791" y="1357551"/>
                  </a:lnTo>
                  <a:lnTo>
                    <a:pt x="0" y="1361361"/>
                  </a:lnTo>
                  <a:lnTo>
                    <a:pt x="7620" y="808881"/>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ist of 5 Yellow">
  <p:cSld name="List of 5 Yellow">
    <p:spTree>
      <p:nvGrpSpPr>
        <p:cNvPr id="1" name="Shape 378"/>
        <p:cNvGrpSpPr/>
        <p:nvPr/>
      </p:nvGrpSpPr>
      <p:grpSpPr>
        <a:xfrm>
          <a:off x="0" y="0"/>
          <a:ext cx="0" cy="0"/>
          <a:chOff x="0" y="0"/>
          <a:chExt cx="0" cy="0"/>
        </a:xfrm>
      </p:grpSpPr>
      <p:sp>
        <p:nvSpPr>
          <p:cNvPr id="379" name="Google Shape;379;p400"/>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00"/>
          <p:cNvSpPr txBox="1"/>
          <p:nvPr/>
        </p:nvSpPr>
        <p:spPr>
          <a:xfrm>
            <a:off x="630625" y="2513488"/>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381" name="Google Shape;381;p400"/>
          <p:cNvSpPr/>
          <p:nvPr/>
        </p:nvSpPr>
        <p:spPr>
          <a:xfrm>
            <a:off x="320041" y="1150619"/>
            <a:ext cx="3406140"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382" name="Google Shape;382;p400"/>
          <p:cNvSpPr/>
          <p:nvPr/>
        </p:nvSpPr>
        <p:spPr>
          <a:xfrm>
            <a:off x="169269" y="1150619"/>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1</a:t>
            </a:r>
            <a:endParaRPr sz="1800" b="0" i="0" u="none" strike="noStrike" cap="none">
              <a:solidFill>
                <a:srgbClr val="FFFFFF"/>
              </a:solidFill>
              <a:latin typeface="Franklin Gothic"/>
              <a:ea typeface="Franklin Gothic"/>
              <a:cs typeface="Franklin Gothic"/>
              <a:sym typeface="Franklin Gothic"/>
            </a:endParaRPr>
          </a:p>
        </p:txBody>
      </p:sp>
      <p:sp>
        <p:nvSpPr>
          <p:cNvPr id="383" name="Google Shape;383;p400"/>
          <p:cNvSpPr/>
          <p:nvPr/>
        </p:nvSpPr>
        <p:spPr>
          <a:xfrm>
            <a:off x="326324" y="1956644"/>
            <a:ext cx="3644802"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384" name="Google Shape;384;p400"/>
          <p:cNvSpPr/>
          <p:nvPr/>
        </p:nvSpPr>
        <p:spPr>
          <a:xfrm>
            <a:off x="169269" y="1956644"/>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2</a:t>
            </a:r>
            <a:endParaRPr sz="1800" b="0" i="0" u="none" strike="noStrike" cap="none">
              <a:solidFill>
                <a:srgbClr val="FFFFFF"/>
              </a:solidFill>
              <a:latin typeface="Franklin Gothic"/>
              <a:ea typeface="Franklin Gothic"/>
              <a:cs typeface="Franklin Gothic"/>
              <a:sym typeface="Franklin Gothic"/>
            </a:endParaRPr>
          </a:p>
        </p:txBody>
      </p:sp>
      <p:sp>
        <p:nvSpPr>
          <p:cNvPr id="385" name="Google Shape;385;p400"/>
          <p:cNvSpPr/>
          <p:nvPr/>
        </p:nvSpPr>
        <p:spPr>
          <a:xfrm>
            <a:off x="332665" y="2762669"/>
            <a:ext cx="3883082"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386" name="Google Shape;386;p400"/>
          <p:cNvSpPr/>
          <p:nvPr/>
        </p:nvSpPr>
        <p:spPr>
          <a:xfrm>
            <a:off x="169269" y="2762669"/>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3</a:t>
            </a:r>
            <a:endParaRPr sz="1800" b="0" i="0" u="none" strike="noStrike" cap="none">
              <a:solidFill>
                <a:srgbClr val="FFFFFF"/>
              </a:solidFill>
              <a:latin typeface="Franklin Gothic"/>
              <a:ea typeface="Franklin Gothic"/>
              <a:cs typeface="Franklin Gothic"/>
              <a:sym typeface="Franklin Gothic"/>
            </a:endParaRPr>
          </a:p>
        </p:txBody>
      </p:sp>
      <p:sp>
        <p:nvSpPr>
          <p:cNvPr id="387" name="Google Shape;387;p400"/>
          <p:cNvSpPr/>
          <p:nvPr/>
        </p:nvSpPr>
        <p:spPr>
          <a:xfrm>
            <a:off x="339263" y="3568694"/>
            <a:ext cx="4164157"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388" name="Google Shape;388;p400"/>
          <p:cNvSpPr/>
          <p:nvPr/>
        </p:nvSpPr>
        <p:spPr>
          <a:xfrm>
            <a:off x="169268" y="3568694"/>
            <a:ext cx="717024"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4</a:t>
            </a:r>
            <a:endParaRPr sz="1800" b="0" i="0" u="none" strike="noStrike" cap="none">
              <a:solidFill>
                <a:srgbClr val="FFFFFF"/>
              </a:solidFill>
              <a:latin typeface="Franklin Gothic"/>
              <a:ea typeface="Franklin Gothic"/>
              <a:cs typeface="Franklin Gothic"/>
              <a:sym typeface="Franklin Gothic"/>
            </a:endParaRPr>
          </a:p>
        </p:txBody>
      </p:sp>
      <p:sp>
        <p:nvSpPr>
          <p:cNvPr id="389" name="Google Shape;389;p400"/>
          <p:cNvSpPr/>
          <p:nvPr/>
        </p:nvSpPr>
        <p:spPr>
          <a:xfrm>
            <a:off x="351389" y="4374719"/>
            <a:ext cx="4380631"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390" name="Google Shape;390;p400"/>
          <p:cNvSpPr/>
          <p:nvPr/>
        </p:nvSpPr>
        <p:spPr>
          <a:xfrm>
            <a:off x="169269" y="4374719"/>
            <a:ext cx="717024"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5</a:t>
            </a:r>
            <a:endParaRPr sz="1800" b="0" i="0" u="none" strike="noStrike" cap="none">
              <a:solidFill>
                <a:srgbClr val="FFFFFF"/>
              </a:solidFill>
              <a:latin typeface="Franklin Gothic"/>
              <a:ea typeface="Franklin Gothic"/>
              <a:cs typeface="Franklin Gothic"/>
              <a:sym typeface="Franklin Gothic"/>
            </a:endParaRPr>
          </a:p>
        </p:txBody>
      </p:sp>
      <p:sp>
        <p:nvSpPr>
          <p:cNvPr id="391" name="Google Shape;391;p400"/>
          <p:cNvSpPr txBox="1">
            <a:spLocks noGrp="1"/>
          </p:cNvSpPr>
          <p:nvPr>
            <p:ph type="title"/>
          </p:nvPr>
        </p:nvSpPr>
        <p:spPr>
          <a:xfrm>
            <a:off x="320041" y="147541"/>
            <a:ext cx="3406140" cy="8405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000"/>
              <a:buFont typeface="Franklin Gothic"/>
              <a:buNone/>
              <a:defRPr sz="2000" b="0" i="0" u="none" strike="noStrike" cap="none">
                <a:solidFill>
                  <a:schemeClr val="lt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2" name="Google Shape;392;p400"/>
          <p:cNvSpPr txBox="1">
            <a:spLocks noGrp="1"/>
          </p:cNvSpPr>
          <p:nvPr>
            <p:ph type="body" idx="1"/>
          </p:nvPr>
        </p:nvSpPr>
        <p:spPr>
          <a:xfrm>
            <a:off x="886292" y="1249691"/>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93" name="Google Shape;393;p400"/>
          <p:cNvSpPr txBox="1">
            <a:spLocks noGrp="1"/>
          </p:cNvSpPr>
          <p:nvPr>
            <p:ph type="body" idx="2"/>
          </p:nvPr>
        </p:nvSpPr>
        <p:spPr>
          <a:xfrm>
            <a:off x="886292" y="2055716"/>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94" name="Google Shape;394;p400"/>
          <p:cNvSpPr txBox="1">
            <a:spLocks noGrp="1"/>
          </p:cNvSpPr>
          <p:nvPr>
            <p:ph type="body" idx="3"/>
          </p:nvPr>
        </p:nvSpPr>
        <p:spPr>
          <a:xfrm>
            <a:off x="886291" y="2861741"/>
            <a:ext cx="3340500"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95" name="Google Shape;395;p400"/>
          <p:cNvSpPr txBox="1">
            <a:spLocks noGrp="1"/>
          </p:cNvSpPr>
          <p:nvPr>
            <p:ph type="body" idx="4"/>
          </p:nvPr>
        </p:nvSpPr>
        <p:spPr>
          <a:xfrm>
            <a:off x="871454" y="3667766"/>
            <a:ext cx="3700546"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96" name="Google Shape;396;p400"/>
          <p:cNvSpPr txBox="1">
            <a:spLocks noGrp="1"/>
          </p:cNvSpPr>
          <p:nvPr>
            <p:ph type="body" idx="5"/>
          </p:nvPr>
        </p:nvSpPr>
        <p:spPr>
          <a:xfrm>
            <a:off x="886290" y="4468084"/>
            <a:ext cx="4027849"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ist of 3 Orange">
  <p:cSld name="List of 3 Orange">
    <p:spTree>
      <p:nvGrpSpPr>
        <p:cNvPr id="1" name="Shape 397"/>
        <p:cNvGrpSpPr/>
        <p:nvPr/>
      </p:nvGrpSpPr>
      <p:grpSpPr>
        <a:xfrm>
          <a:off x="0" y="0"/>
          <a:ext cx="0" cy="0"/>
          <a:chOff x="0" y="0"/>
          <a:chExt cx="0" cy="0"/>
        </a:xfrm>
      </p:grpSpPr>
      <p:sp>
        <p:nvSpPr>
          <p:cNvPr id="398" name="Google Shape;398;p401"/>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01"/>
          <p:cNvSpPr txBox="1"/>
          <p:nvPr/>
        </p:nvSpPr>
        <p:spPr>
          <a:xfrm>
            <a:off x="630625" y="3170713"/>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400" name="Google Shape;400;p401"/>
          <p:cNvSpPr/>
          <p:nvPr/>
        </p:nvSpPr>
        <p:spPr>
          <a:xfrm>
            <a:off x="320041" y="1550667"/>
            <a:ext cx="3406140" cy="621241"/>
          </a:xfrm>
          <a:prstGeom prst="parallelogram">
            <a:avLst>
              <a:gd name="adj" fmla="val 25000"/>
            </a:avLst>
          </a:prstGeom>
          <a:solidFill>
            <a:srgbClr val="F99E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401" name="Google Shape;401;p401"/>
          <p:cNvSpPr/>
          <p:nvPr/>
        </p:nvSpPr>
        <p:spPr>
          <a:xfrm>
            <a:off x="169269" y="1550667"/>
            <a:ext cx="717026" cy="621241"/>
          </a:xfrm>
          <a:prstGeom prst="hexagon">
            <a:avLst>
              <a:gd name="adj" fmla="val 25000"/>
              <a:gd name="vf" fmla="val 115470"/>
            </a:avLst>
          </a:prstGeom>
          <a:solidFill>
            <a:srgbClr val="FBBB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1</a:t>
            </a:r>
            <a:endParaRPr sz="1800" b="0" i="0" u="none" strike="noStrike" cap="none">
              <a:solidFill>
                <a:srgbClr val="FFFFFF"/>
              </a:solidFill>
              <a:latin typeface="Franklin Gothic"/>
              <a:ea typeface="Franklin Gothic"/>
              <a:cs typeface="Franklin Gothic"/>
              <a:sym typeface="Franklin Gothic"/>
            </a:endParaRPr>
          </a:p>
        </p:txBody>
      </p:sp>
      <p:sp>
        <p:nvSpPr>
          <p:cNvPr id="402" name="Google Shape;402;p401"/>
          <p:cNvSpPr/>
          <p:nvPr/>
        </p:nvSpPr>
        <p:spPr>
          <a:xfrm>
            <a:off x="326324" y="2628157"/>
            <a:ext cx="3644802" cy="621241"/>
          </a:xfrm>
          <a:prstGeom prst="parallelogram">
            <a:avLst>
              <a:gd name="adj" fmla="val 25000"/>
            </a:avLst>
          </a:prstGeom>
          <a:solidFill>
            <a:srgbClr val="F99E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403" name="Google Shape;403;p401"/>
          <p:cNvSpPr/>
          <p:nvPr/>
        </p:nvSpPr>
        <p:spPr>
          <a:xfrm>
            <a:off x="169269" y="2628157"/>
            <a:ext cx="717026" cy="621241"/>
          </a:xfrm>
          <a:prstGeom prst="hexagon">
            <a:avLst>
              <a:gd name="adj" fmla="val 25000"/>
              <a:gd name="vf" fmla="val 115470"/>
            </a:avLst>
          </a:prstGeom>
          <a:solidFill>
            <a:srgbClr val="FBBB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2</a:t>
            </a:r>
            <a:endParaRPr sz="1800" b="0" i="0" u="none" strike="noStrike" cap="none">
              <a:solidFill>
                <a:srgbClr val="FFFFFF"/>
              </a:solidFill>
              <a:latin typeface="Franklin Gothic"/>
              <a:ea typeface="Franklin Gothic"/>
              <a:cs typeface="Franklin Gothic"/>
              <a:sym typeface="Franklin Gothic"/>
            </a:endParaRPr>
          </a:p>
        </p:txBody>
      </p:sp>
      <p:sp>
        <p:nvSpPr>
          <p:cNvPr id="404" name="Google Shape;404;p401"/>
          <p:cNvSpPr/>
          <p:nvPr/>
        </p:nvSpPr>
        <p:spPr>
          <a:xfrm>
            <a:off x="332665" y="3719933"/>
            <a:ext cx="3883082" cy="621241"/>
          </a:xfrm>
          <a:prstGeom prst="parallelogram">
            <a:avLst>
              <a:gd name="adj" fmla="val 25000"/>
            </a:avLst>
          </a:prstGeom>
          <a:solidFill>
            <a:srgbClr val="F99E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405" name="Google Shape;405;p401"/>
          <p:cNvSpPr/>
          <p:nvPr/>
        </p:nvSpPr>
        <p:spPr>
          <a:xfrm>
            <a:off x="169269" y="3719933"/>
            <a:ext cx="717026" cy="621241"/>
          </a:xfrm>
          <a:prstGeom prst="hexagon">
            <a:avLst>
              <a:gd name="adj" fmla="val 25000"/>
              <a:gd name="vf" fmla="val 115470"/>
            </a:avLst>
          </a:prstGeom>
          <a:solidFill>
            <a:srgbClr val="FBBB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3</a:t>
            </a:r>
            <a:endParaRPr sz="1800" b="0" i="0" u="none" strike="noStrike" cap="none">
              <a:solidFill>
                <a:srgbClr val="FFFFFF"/>
              </a:solidFill>
              <a:latin typeface="Franklin Gothic"/>
              <a:ea typeface="Franklin Gothic"/>
              <a:cs typeface="Franklin Gothic"/>
              <a:sym typeface="Franklin Gothic"/>
            </a:endParaRPr>
          </a:p>
        </p:txBody>
      </p:sp>
      <p:sp>
        <p:nvSpPr>
          <p:cNvPr id="406" name="Google Shape;406;p401"/>
          <p:cNvSpPr txBox="1">
            <a:spLocks noGrp="1"/>
          </p:cNvSpPr>
          <p:nvPr>
            <p:ph type="title"/>
          </p:nvPr>
        </p:nvSpPr>
        <p:spPr>
          <a:xfrm>
            <a:off x="320041" y="147541"/>
            <a:ext cx="3406140" cy="8405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000"/>
              <a:buFont typeface="Franklin Gothic"/>
              <a:buNone/>
              <a:defRPr sz="2000" b="0" i="0" u="none" strike="noStrike" cap="none">
                <a:solidFill>
                  <a:schemeClr val="lt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7" name="Google Shape;407;p401"/>
          <p:cNvSpPr txBox="1">
            <a:spLocks noGrp="1"/>
          </p:cNvSpPr>
          <p:nvPr>
            <p:ph type="body" idx="1"/>
          </p:nvPr>
        </p:nvSpPr>
        <p:spPr>
          <a:xfrm>
            <a:off x="886292" y="1649738"/>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08" name="Google Shape;408;p401"/>
          <p:cNvSpPr txBox="1">
            <a:spLocks noGrp="1"/>
          </p:cNvSpPr>
          <p:nvPr>
            <p:ph type="body" idx="2"/>
          </p:nvPr>
        </p:nvSpPr>
        <p:spPr>
          <a:xfrm>
            <a:off x="881845" y="2734518"/>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09" name="Google Shape;409;p401"/>
          <p:cNvSpPr txBox="1">
            <a:spLocks noGrp="1"/>
          </p:cNvSpPr>
          <p:nvPr>
            <p:ph type="body" idx="3"/>
          </p:nvPr>
        </p:nvSpPr>
        <p:spPr>
          <a:xfrm>
            <a:off x="875247" y="3818096"/>
            <a:ext cx="3340500"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Lis of 3 Yellow">
  <p:cSld name="Lis of 3 Yellow">
    <p:spTree>
      <p:nvGrpSpPr>
        <p:cNvPr id="1" name="Shape 410"/>
        <p:cNvGrpSpPr/>
        <p:nvPr/>
      </p:nvGrpSpPr>
      <p:grpSpPr>
        <a:xfrm>
          <a:off x="0" y="0"/>
          <a:ext cx="0" cy="0"/>
          <a:chOff x="0" y="0"/>
          <a:chExt cx="0" cy="0"/>
        </a:xfrm>
      </p:grpSpPr>
      <p:sp>
        <p:nvSpPr>
          <p:cNvPr id="411" name="Google Shape;411;p402"/>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402"/>
          <p:cNvSpPr txBox="1"/>
          <p:nvPr/>
        </p:nvSpPr>
        <p:spPr>
          <a:xfrm>
            <a:off x="630625" y="3170713"/>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413" name="Google Shape;413;p402"/>
          <p:cNvSpPr/>
          <p:nvPr/>
        </p:nvSpPr>
        <p:spPr>
          <a:xfrm>
            <a:off x="320041" y="1550667"/>
            <a:ext cx="3406140"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414" name="Google Shape;414;p402"/>
          <p:cNvSpPr/>
          <p:nvPr/>
        </p:nvSpPr>
        <p:spPr>
          <a:xfrm>
            <a:off x="169269" y="1550667"/>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1</a:t>
            </a:r>
            <a:endParaRPr sz="1800" b="0" i="0" u="none" strike="noStrike" cap="none">
              <a:solidFill>
                <a:srgbClr val="FFFFFF"/>
              </a:solidFill>
              <a:latin typeface="Franklin Gothic"/>
              <a:ea typeface="Franklin Gothic"/>
              <a:cs typeface="Franklin Gothic"/>
              <a:sym typeface="Franklin Gothic"/>
            </a:endParaRPr>
          </a:p>
        </p:txBody>
      </p:sp>
      <p:sp>
        <p:nvSpPr>
          <p:cNvPr id="415" name="Google Shape;415;p402"/>
          <p:cNvSpPr/>
          <p:nvPr/>
        </p:nvSpPr>
        <p:spPr>
          <a:xfrm>
            <a:off x="326324" y="2628157"/>
            <a:ext cx="3644802"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416" name="Google Shape;416;p402"/>
          <p:cNvSpPr/>
          <p:nvPr/>
        </p:nvSpPr>
        <p:spPr>
          <a:xfrm>
            <a:off x="169269" y="2628157"/>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2</a:t>
            </a:r>
            <a:endParaRPr sz="1800" b="0" i="0" u="none" strike="noStrike" cap="none">
              <a:solidFill>
                <a:srgbClr val="FFFFFF"/>
              </a:solidFill>
              <a:latin typeface="Franklin Gothic"/>
              <a:ea typeface="Franklin Gothic"/>
              <a:cs typeface="Franklin Gothic"/>
              <a:sym typeface="Franklin Gothic"/>
            </a:endParaRPr>
          </a:p>
        </p:txBody>
      </p:sp>
      <p:sp>
        <p:nvSpPr>
          <p:cNvPr id="417" name="Google Shape;417;p402"/>
          <p:cNvSpPr/>
          <p:nvPr/>
        </p:nvSpPr>
        <p:spPr>
          <a:xfrm>
            <a:off x="332665" y="3719933"/>
            <a:ext cx="3883082" cy="621241"/>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418" name="Google Shape;418;p402"/>
          <p:cNvSpPr/>
          <p:nvPr/>
        </p:nvSpPr>
        <p:spPr>
          <a:xfrm>
            <a:off x="169269" y="3719933"/>
            <a:ext cx="717026" cy="621241"/>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3</a:t>
            </a:r>
            <a:endParaRPr sz="1800" b="0" i="0" u="none" strike="noStrike" cap="none">
              <a:solidFill>
                <a:srgbClr val="FFFFFF"/>
              </a:solidFill>
              <a:latin typeface="Franklin Gothic"/>
              <a:ea typeface="Franklin Gothic"/>
              <a:cs typeface="Franklin Gothic"/>
              <a:sym typeface="Franklin Gothic"/>
            </a:endParaRPr>
          </a:p>
        </p:txBody>
      </p:sp>
      <p:sp>
        <p:nvSpPr>
          <p:cNvPr id="419" name="Google Shape;419;p402"/>
          <p:cNvSpPr txBox="1">
            <a:spLocks noGrp="1"/>
          </p:cNvSpPr>
          <p:nvPr>
            <p:ph type="title"/>
          </p:nvPr>
        </p:nvSpPr>
        <p:spPr>
          <a:xfrm>
            <a:off x="320041" y="147541"/>
            <a:ext cx="3406140" cy="8405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000"/>
              <a:buFont typeface="Franklin Gothic"/>
              <a:buNone/>
              <a:defRPr sz="2000" b="0" i="0" u="none" strike="noStrike" cap="none">
                <a:solidFill>
                  <a:schemeClr val="lt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0" name="Google Shape;420;p402"/>
          <p:cNvSpPr txBox="1">
            <a:spLocks noGrp="1"/>
          </p:cNvSpPr>
          <p:nvPr>
            <p:ph type="body" idx="1"/>
          </p:nvPr>
        </p:nvSpPr>
        <p:spPr>
          <a:xfrm>
            <a:off x="886292" y="1649738"/>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21" name="Google Shape;421;p402"/>
          <p:cNvSpPr txBox="1">
            <a:spLocks noGrp="1"/>
          </p:cNvSpPr>
          <p:nvPr>
            <p:ph type="body" idx="2"/>
          </p:nvPr>
        </p:nvSpPr>
        <p:spPr>
          <a:xfrm>
            <a:off x="881845" y="2734518"/>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22" name="Google Shape;422;p402"/>
          <p:cNvSpPr txBox="1">
            <a:spLocks noGrp="1"/>
          </p:cNvSpPr>
          <p:nvPr>
            <p:ph type="body" idx="3"/>
          </p:nvPr>
        </p:nvSpPr>
        <p:spPr>
          <a:xfrm>
            <a:off x="875247" y="3818096"/>
            <a:ext cx="3340500"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Half Slash Orange">
  <p:cSld name="Half Slash Orange">
    <p:spTree>
      <p:nvGrpSpPr>
        <p:cNvPr id="1" name="Shape 423"/>
        <p:cNvGrpSpPr/>
        <p:nvPr/>
      </p:nvGrpSpPr>
      <p:grpSpPr>
        <a:xfrm>
          <a:off x="0" y="0"/>
          <a:ext cx="0" cy="0"/>
          <a:chOff x="0" y="0"/>
          <a:chExt cx="0" cy="0"/>
        </a:xfrm>
      </p:grpSpPr>
      <p:sp>
        <p:nvSpPr>
          <p:cNvPr id="424" name="Google Shape;424;p403"/>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403"/>
          <p:cNvSpPr txBox="1">
            <a:spLocks noGrp="1"/>
          </p:cNvSpPr>
          <p:nvPr>
            <p:ph type="title"/>
          </p:nvPr>
        </p:nvSpPr>
        <p:spPr>
          <a:xfrm>
            <a:off x="111919" y="2671764"/>
            <a:ext cx="4845843" cy="229774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00"/>
              <a:buFont typeface="Franklin Gothic"/>
              <a:buNone/>
              <a:defRPr sz="3200" b="0" i="0" u="none" strike="noStrike" cap="none">
                <a:solidFill>
                  <a:schemeClr val="lt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ree Points with Subpoints Alt">
  <p:cSld name="Three Points with Subpoints Alt">
    <p:spTree>
      <p:nvGrpSpPr>
        <p:cNvPr id="1" name="Shape 426"/>
        <p:cNvGrpSpPr/>
        <p:nvPr/>
      </p:nvGrpSpPr>
      <p:grpSpPr>
        <a:xfrm>
          <a:off x="0" y="0"/>
          <a:ext cx="0" cy="0"/>
          <a:chOff x="0" y="0"/>
          <a:chExt cx="0" cy="0"/>
        </a:xfrm>
      </p:grpSpPr>
      <p:sp>
        <p:nvSpPr>
          <p:cNvPr id="427" name="Google Shape;427;p404"/>
          <p:cNvSpPr/>
          <p:nvPr/>
        </p:nvSpPr>
        <p:spPr>
          <a:xfrm rot="10800000">
            <a:off x="5825145" y="-70125"/>
            <a:ext cx="3403525" cy="5213625"/>
          </a:xfrm>
          <a:custGeom>
            <a:avLst/>
            <a:gdLst/>
            <a:ahLst/>
            <a:cxnLst/>
            <a:rect l="l" t="t" r="r" b="b"/>
            <a:pathLst>
              <a:path w="136141" h="208545" extrusionOk="0">
                <a:moveTo>
                  <a:pt x="114980" y="0"/>
                </a:moveTo>
                <a:lnTo>
                  <a:pt x="136141" y="208545"/>
                </a:lnTo>
                <a:lnTo>
                  <a:pt x="0" y="208545"/>
                </a:lnTo>
                <a:lnTo>
                  <a:pt x="0" y="255"/>
                </a:lnTo>
                <a:close/>
              </a:path>
            </a:pathLst>
          </a:custGeom>
          <a:solidFill>
            <a:schemeClr val="dk1"/>
          </a:solidFill>
          <a:ln>
            <a:noFill/>
          </a:ln>
        </p:spPr>
      </p:sp>
      <p:sp>
        <p:nvSpPr>
          <p:cNvPr id="428" name="Google Shape;428;p404"/>
          <p:cNvSpPr/>
          <p:nvPr/>
        </p:nvSpPr>
        <p:spPr>
          <a:xfrm rot="10800000" flipH="1">
            <a:off x="-110071" y="-35063"/>
            <a:ext cx="3403525" cy="5213625"/>
          </a:xfrm>
          <a:custGeom>
            <a:avLst/>
            <a:gdLst/>
            <a:ahLst/>
            <a:cxnLst/>
            <a:rect l="l" t="t" r="r" b="b"/>
            <a:pathLst>
              <a:path w="136141" h="208545" extrusionOk="0">
                <a:moveTo>
                  <a:pt x="114980" y="0"/>
                </a:moveTo>
                <a:lnTo>
                  <a:pt x="136141" y="208545"/>
                </a:lnTo>
                <a:lnTo>
                  <a:pt x="0" y="208545"/>
                </a:lnTo>
                <a:lnTo>
                  <a:pt x="0" y="255"/>
                </a:lnTo>
                <a:close/>
              </a:path>
            </a:pathLst>
          </a:custGeom>
          <a:solidFill>
            <a:schemeClr val="dk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p Triangle Teal">
  <p:cSld name="Top Triangle Teal">
    <p:spTree>
      <p:nvGrpSpPr>
        <p:cNvPr id="1" name="Shape 34"/>
        <p:cNvGrpSpPr/>
        <p:nvPr/>
      </p:nvGrpSpPr>
      <p:grpSpPr>
        <a:xfrm>
          <a:off x="0" y="0"/>
          <a:ext cx="0" cy="0"/>
          <a:chOff x="0" y="0"/>
          <a:chExt cx="0" cy="0"/>
        </a:xfrm>
      </p:grpSpPr>
      <p:grpSp>
        <p:nvGrpSpPr>
          <p:cNvPr id="35" name="Google Shape;35;p228"/>
          <p:cNvGrpSpPr/>
          <p:nvPr/>
        </p:nvGrpSpPr>
        <p:grpSpPr>
          <a:xfrm>
            <a:off x="-6586" y="-40475"/>
            <a:ext cx="9180576" cy="1384271"/>
            <a:chOff x="0" y="-40481"/>
            <a:chExt cx="9144000" cy="1384271"/>
          </a:xfrm>
        </p:grpSpPr>
        <p:sp>
          <p:nvSpPr>
            <p:cNvPr id="36" name="Google Shape;36;p228"/>
            <p:cNvSpPr/>
            <p:nvPr/>
          </p:nvSpPr>
          <p:spPr>
            <a:xfrm rot="10800000">
              <a:off x="1200" y="799890"/>
              <a:ext cx="9142800" cy="543900"/>
            </a:xfrm>
            <a:prstGeom prst="triangle">
              <a:avLst>
                <a:gd name="adj" fmla="val 50000"/>
              </a:avLst>
            </a:prstGeom>
            <a:gradFill>
              <a:gsLst>
                <a:gs pos="0">
                  <a:schemeClr val="dk1"/>
                </a:gs>
                <a:gs pos="97000">
                  <a:srgbClr val="B3E6E9"/>
                </a:gs>
                <a:gs pos="100000">
                  <a:srgbClr val="B3E6E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sp>
          <p:nvSpPr>
            <p:cNvPr id="37" name="Google Shape;37;p228"/>
            <p:cNvSpPr/>
            <p:nvPr/>
          </p:nvSpPr>
          <p:spPr>
            <a:xfrm>
              <a:off x="0" y="-40481"/>
              <a:ext cx="9144000" cy="856200"/>
            </a:xfrm>
            <a:prstGeom prst="rect">
              <a:avLst/>
            </a:prstGeom>
            <a:gradFill>
              <a:gsLst>
                <a:gs pos="0">
                  <a:schemeClr val="dk1"/>
                </a:gs>
                <a:gs pos="97000">
                  <a:srgbClr val="B3E6E9"/>
                </a:gs>
                <a:gs pos="100000">
                  <a:srgbClr val="B3E6E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grpSp>
      <p:sp>
        <p:nvSpPr>
          <p:cNvPr id="38" name="Google Shape;38;p228"/>
          <p:cNvSpPr txBox="1">
            <a:spLocks noGrp="1"/>
          </p:cNvSpPr>
          <p:nvPr>
            <p:ph type="ctrTitle"/>
          </p:nvPr>
        </p:nvSpPr>
        <p:spPr>
          <a:xfrm>
            <a:off x="1466452" y="263019"/>
            <a:ext cx="6234499" cy="689100"/>
          </a:xfrm>
          <a:prstGeom prst="rect">
            <a:avLst/>
          </a:prstGeom>
          <a:noFill/>
          <a:ln>
            <a:noFill/>
          </a:ln>
        </p:spPr>
        <p:txBody>
          <a:bodyPr spcFirstLastPara="1" wrap="square" lIns="91425" tIns="91425" rIns="91425" bIns="91425" anchor="t" anchorCtr="0">
            <a:noAutofit/>
          </a:bodyPr>
          <a:lstStyle>
            <a:lvl1pPr marR="0" lvl="0" algn="ctr" rtl="0">
              <a:lnSpc>
                <a:spcPct val="90000"/>
              </a:lnSpc>
              <a:spcBef>
                <a:spcPts val="0"/>
              </a:spcBef>
              <a:spcAft>
                <a:spcPts val="0"/>
              </a:spcAft>
              <a:buClr>
                <a:schemeClr val="lt1"/>
              </a:buClr>
              <a:buSzPts val="1400"/>
              <a:buFont typeface="Arial"/>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hree Icons alt">
  <p:cSld name="Three Icons alt">
    <p:bg>
      <p:bgPr>
        <a:solidFill>
          <a:schemeClr val="accent6"/>
        </a:solidFill>
        <a:effectLst/>
      </p:bgPr>
    </p:bg>
    <p:spTree>
      <p:nvGrpSpPr>
        <p:cNvPr id="1" name="Shape 429"/>
        <p:cNvGrpSpPr/>
        <p:nvPr/>
      </p:nvGrpSpPr>
      <p:grpSpPr>
        <a:xfrm>
          <a:off x="0" y="0"/>
          <a:ext cx="0" cy="0"/>
          <a:chOff x="0" y="0"/>
          <a:chExt cx="0" cy="0"/>
        </a:xfrm>
      </p:grpSpPr>
      <p:pic>
        <p:nvPicPr>
          <p:cNvPr id="430" name="Google Shape;430;p405" descr="A picture containing person, sitting, indoor&#10;&#10;Description automatically generated"/>
          <p:cNvPicPr preferRelativeResize="0"/>
          <p:nvPr/>
        </p:nvPicPr>
        <p:blipFill rotWithShape="1">
          <a:blip r:embed="rId2">
            <a:alphaModFix/>
          </a:blip>
          <a:srcRect/>
          <a:stretch/>
        </p:blipFill>
        <p:spPr>
          <a:xfrm>
            <a:off x="1" y="0"/>
            <a:ext cx="9143999" cy="2286000"/>
          </a:xfrm>
          <a:prstGeom prst="rect">
            <a:avLst/>
          </a:prstGeom>
          <a:noFill/>
          <a:ln>
            <a:noFill/>
          </a:ln>
        </p:spPr>
      </p:pic>
      <p:sp>
        <p:nvSpPr>
          <p:cNvPr id="431" name="Google Shape;431;p405"/>
          <p:cNvSpPr txBox="1">
            <a:spLocks noGrp="1"/>
          </p:cNvSpPr>
          <p:nvPr>
            <p:ph type="body" idx="1"/>
          </p:nvPr>
        </p:nvSpPr>
        <p:spPr>
          <a:xfrm>
            <a:off x="2709068" y="1271905"/>
            <a:ext cx="3725863" cy="565150"/>
          </a:xfrm>
          <a:prstGeom prst="rect">
            <a:avLst/>
          </a:prstGeom>
          <a:solidFill>
            <a:srgbClr val="202C38">
              <a:alpha val="48235"/>
            </a:srgbClr>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Franklin Gothic"/>
                <a:ea typeface="Franklin Gothic"/>
                <a:cs typeface="Franklin Gothic"/>
                <a:sym typeface="Franklin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32" name="Google Shape;432;p405"/>
          <p:cNvSpPr txBox="1">
            <a:spLocks noGrp="1"/>
          </p:cNvSpPr>
          <p:nvPr>
            <p:ph type="body" idx="2"/>
          </p:nvPr>
        </p:nvSpPr>
        <p:spPr>
          <a:xfrm>
            <a:off x="445929" y="3771265"/>
            <a:ext cx="1977232" cy="56515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Franklin Gothic"/>
                <a:ea typeface="Franklin Gothic"/>
                <a:cs typeface="Franklin Gothic"/>
                <a:sym typeface="Franklin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33" name="Google Shape;433;p405"/>
          <p:cNvSpPr txBox="1">
            <a:spLocks noGrp="1"/>
          </p:cNvSpPr>
          <p:nvPr>
            <p:ph type="body" idx="3"/>
          </p:nvPr>
        </p:nvSpPr>
        <p:spPr>
          <a:xfrm>
            <a:off x="3583383" y="3771265"/>
            <a:ext cx="1977232" cy="56515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Franklin Gothic"/>
                <a:ea typeface="Franklin Gothic"/>
                <a:cs typeface="Franklin Gothic"/>
                <a:sym typeface="Franklin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34" name="Google Shape;434;p405"/>
          <p:cNvSpPr txBox="1">
            <a:spLocks noGrp="1"/>
          </p:cNvSpPr>
          <p:nvPr>
            <p:ph type="body" idx="4"/>
          </p:nvPr>
        </p:nvSpPr>
        <p:spPr>
          <a:xfrm>
            <a:off x="6720837" y="3771265"/>
            <a:ext cx="1977232" cy="56515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3"/>
              </a:buClr>
              <a:buSzPts val="2400"/>
              <a:buFont typeface="Arial"/>
              <a:buNone/>
              <a:defRPr sz="2400" b="0" i="0" u="none" strike="noStrike" cap="none">
                <a:solidFill>
                  <a:schemeClr val="accent3"/>
                </a:solidFill>
                <a:latin typeface="Franklin Gothic"/>
                <a:ea typeface="Franklin Gothic"/>
                <a:cs typeface="Franklin Gothic"/>
                <a:sym typeface="Franklin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ide by side">
  <p:cSld name="Side by side">
    <p:spTree>
      <p:nvGrpSpPr>
        <p:cNvPr id="1" name="Shape 435"/>
        <p:cNvGrpSpPr/>
        <p:nvPr/>
      </p:nvGrpSpPr>
      <p:grpSpPr>
        <a:xfrm>
          <a:off x="0" y="0"/>
          <a:ext cx="0" cy="0"/>
          <a:chOff x="0" y="0"/>
          <a:chExt cx="0" cy="0"/>
        </a:xfrm>
      </p:grpSpPr>
      <p:sp>
        <p:nvSpPr>
          <p:cNvPr id="436" name="Google Shape;436;p406"/>
          <p:cNvSpPr/>
          <p:nvPr/>
        </p:nvSpPr>
        <p:spPr>
          <a:xfrm>
            <a:off x="6758940" y="-6774"/>
            <a:ext cx="2404854" cy="67782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7" name="Google Shape;437;p406"/>
          <p:cNvSpPr/>
          <p:nvPr/>
        </p:nvSpPr>
        <p:spPr>
          <a:xfrm>
            <a:off x="-230294" y="-6774"/>
            <a:ext cx="7589739" cy="677826"/>
          </a:xfrm>
          <a:prstGeom prst="parallelogram">
            <a:avLst>
              <a:gd name="adj" fmla="val 25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8" name="Google Shape;438;p406"/>
          <p:cNvSpPr txBox="1">
            <a:spLocks noGrp="1"/>
          </p:cNvSpPr>
          <p:nvPr>
            <p:ph type="title"/>
          </p:nvPr>
        </p:nvSpPr>
        <p:spPr>
          <a:xfrm>
            <a:off x="354878" y="99092"/>
            <a:ext cx="6715146" cy="48271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400"/>
              <a:buFont typeface="Franklin Gothic"/>
              <a:buNone/>
              <a:defRPr sz="2400" b="0" i="0" u="none" strike="noStrike" cap="none">
                <a:solidFill>
                  <a:schemeClr val="lt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9" name="Google Shape;439;p406"/>
          <p:cNvSpPr/>
          <p:nvPr/>
        </p:nvSpPr>
        <p:spPr>
          <a:xfrm>
            <a:off x="110612" y="1444971"/>
            <a:ext cx="4395019" cy="3614486"/>
          </a:xfrm>
          <a:prstGeom prst="rect">
            <a:avLst/>
          </a:prstGeom>
          <a:solidFill>
            <a:srgbClr val="D9F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0" name="Google Shape;440;p406"/>
          <p:cNvSpPr/>
          <p:nvPr/>
        </p:nvSpPr>
        <p:spPr>
          <a:xfrm>
            <a:off x="110612" y="776918"/>
            <a:ext cx="4395019" cy="5621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1" name="Google Shape;441;p406"/>
          <p:cNvSpPr/>
          <p:nvPr/>
        </p:nvSpPr>
        <p:spPr>
          <a:xfrm>
            <a:off x="4638371" y="1444971"/>
            <a:ext cx="4395019" cy="3614486"/>
          </a:xfrm>
          <a:prstGeom prst="rect">
            <a:avLst/>
          </a:prstGeom>
          <a:solidFill>
            <a:srgbClr val="FDEB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2" name="Google Shape;442;p406"/>
          <p:cNvSpPr/>
          <p:nvPr/>
        </p:nvSpPr>
        <p:spPr>
          <a:xfrm>
            <a:off x="4638371" y="776918"/>
            <a:ext cx="4395019" cy="56218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500"/>
                                        <p:tgtEl>
                                          <p:spTgt spid="442"/>
                                        </p:tgtEl>
                                      </p:cBhvr>
                                    </p:animEffect>
                                  </p:childTnLst>
                                </p:cTn>
                              </p:par>
                              <p:par>
                                <p:cTn id="8" presetID="10" presetClass="entr" presetSubtype="0" fill="hold" nodeType="withEffect">
                                  <p:stCondLst>
                                    <p:cond delay="0"/>
                                  </p:stCondLst>
                                  <p:childTnLst>
                                    <p:set>
                                      <p:cBhvr>
                                        <p:cTn id="9" dur="1" fill="hold">
                                          <p:stCondLst>
                                            <p:cond delay="0"/>
                                          </p:stCondLst>
                                        </p:cTn>
                                        <p:tgtEl>
                                          <p:spTgt spid="441"/>
                                        </p:tgtEl>
                                        <p:attrNameLst>
                                          <p:attrName>style.visibility</p:attrName>
                                        </p:attrNameLst>
                                      </p:cBhvr>
                                      <p:to>
                                        <p:strVal val="visible"/>
                                      </p:to>
                                    </p:set>
                                    <p:animEffect transition="in" filter="fade">
                                      <p:cBhvr>
                                        <p:cTn id="10" dur="5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Tilted Photo Left">
  <p:cSld name="1_Tilted Photo Left">
    <p:spTree>
      <p:nvGrpSpPr>
        <p:cNvPr id="1" name="Shape 443"/>
        <p:cNvGrpSpPr/>
        <p:nvPr/>
      </p:nvGrpSpPr>
      <p:grpSpPr>
        <a:xfrm>
          <a:off x="0" y="0"/>
          <a:ext cx="0" cy="0"/>
          <a:chOff x="0" y="0"/>
          <a:chExt cx="0" cy="0"/>
        </a:xfrm>
      </p:grpSpPr>
      <p:sp>
        <p:nvSpPr>
          <p:cNvPr id="444" name="Google Shape;444;p407"/>
          <p:cNvSpPr/>
          <p:nvPr/>
        </p:nvSpPr>
        <p:spPr>
          <a:xfrm>
            <a:off x="1866900" y="-447675"/>
            <a:ext cx="8239125" cy="4857750"/>
          </a:xfrm>
          <a:custGeom>
            <a:avLst/>
            <a:gdLst/>
            <a:ahLst/>
            <a:cxnLst/>
            <a:rect l="l" t="t" r="r" b="b"/>
            <a:pathLst>
              <a:path w="329565" h="194310" extrusionOk="0">
                <a:moveTo>
                  <a:pt x="0" y="0"/>
                </a:moveTo>
                <a:lnTo>
                  <a:pt x="33147" y="107442"/>
                </a:lnTo>
                <a:lnTo>
                  <a:pt x="74295" y="118110"/>
                </a:lnTo>
                <a:lnTo>
                  <a:pt x="134493" y="194310"/>
                </a:lnTo>
                <a:lnTo>
                  <a:pt x="329565" y="180594"/>
                </a:lnTo>
                <a:lnTo>
                  <a:pt x="308229" y="11430"/>
                </a:lnTo>
                <a:close/>
              </a:path>
            </a:pathLst>
          </a:custGeom>
          <a:noFill/>
          <a:ln w="19050" cap="flat" cmpd="sng">
            <a:solidFill>
              <a:srgbClr val="D9D9D9"/>
            </a:solidFill>
            <a:prstDash val="solid"/>
            <a:round/>
            <a:headEnd type="none" w="sm" len="sm"/>
            <a:tailEnd type="none" w="sm" len="sm"/>
          </a:ln>
        </p:spPr>
      </p:sp>
      <p:sp>
        <p:nvSpPr>
          <p:cNvPr id="445" name="Google Shape;445;p407"/>
          <p:cNvSpPr>
            <a:spLocks noGrp="1"/>
          </p:cNvSpPr>
          <p:nvPr>
            <p:ph type="pic" idx="2"/>
          </p:nvPr>
        </p:nvSpPr>
        <p:spPr>
          <a:xfrm rot="-900000">
            <a:off x="149052" y="1358312"/>
            <a:ext cx="3736465" cy="3736465"/>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446"/>
        <p:cNvGrpSpPr/>
        <p:nvPr/>
      </p:nvGrpSpPr>
      <p:grpSpPr>
        <a:xfrm>
          <a:off x="0" y="0"/>
          <a:ext cx="0" cy="0"/>
          <a:chOff x="0" y="0"/>
          <a:chExt cx="0" cy="0"/>
        </a:xfrm>
      </p:grpSpPr>
      <p:sp>
        <p:nvSpPr>
          <p:cNvPr id="447" name="Google Shape;447;g3139c1a7a7e_0_56"/>
          <p:cNvSpPr txBox="1">
            <a:spLocks noGrp="1"/>
          </p:cNvSpPr>
          <p:nvPr>
            <p:ph type="title"/>
          </p:nvPr>
        </p:nvSpPr>
        <p:spPr>
          <a:xfrm>
            <a:off x="662594" y="380620"/>
            <a:ext cx="7822500" cy="507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800"/>
              <a:buNone/>
              <a:defRPr sz="1700" b="1" i="0">
                <a:solidFill>
                  <a:srgbClr val="727272"/>
                </a:solidFill>
                <a:latin typeface="Arial"/>
                <a:ea typeface="Arial"/>
                <a:cs typeface="Arial"/>
                <a:sym typeface="Arial"/>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48" name="Google Shape;448;g3139c1a7a7e_0_56"/>
          <p:cNvSpPr txBox="1">
            <a:spLocks noGrp="1"/>
          </p:cNvSpPr>
          <p:nvPr>
            <p:ph type="body" idx="1"/>
          </p:nvPr>
        </p:nvSpPr>
        <p:spPr>
          <a:xfrm>
            <a:off x="457378" y="1183005"/>
            <a:ext cx="8232900" cy="33948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800"/>
              <a:buNone/>
              <a:defRPr sz="800"/>
            </a:lvl1pPr>
            <a:lvl2pPr marL="914400" lvl="1" indent="-228600" algn="l">
              <a:spcBef>
                <a:spcPts val="0"/>
              </a:spcBef>
              <a:spcAft>
                <a:spcPts val="0"/>
              </a:spcAft>
              <a:buSzPts val="800"/>
              <a:buNone/>
              <a:defRPr sz="800"/>
            </a:lvl2pPr>
            <a:lvl3pPr marL="1371600" lvl="2" indent="-228600" algn="l">
              <a:spcBef>
                <a:spcPts val="0"/>
              </a:spcBef>
              <a:spcAft>
                <a:spcPts val="0"/>
              </a:spcAft>
              <a:buSzPts val="800"/>
              <a:buNone/>
              <a:defRPr sz="800"/>
            </a:lvl3pPr>
            <a:lvl4pPr marL="1828800" lvl="3" indent="-228600" algn="l">
              <a:spcBef>
                <a:spcPts val="0"/>
              </a:spcBef>
              <a:spcAft>
                <a:spcPts val="0"/>
              </a:spcAft>
              <a:buSzPts val="800"/>
              <a:buNone/>
              <a:defRPr sz="800"/>
            </a:lvl4pPr>
            <a:lvl5pPr marL="2286000" lvl="4" indent="-228600" algn="l">
              <a:spcBef>
                <a:spcPts val="0"/>
              </a:spcBef>
              <a:spcAft>
                <a:spcPts val="0"/>
              </a:spcAft>
              <a:buSzPts val="800"/>
              <a:buNone/>
              <a:defRPr sz="800"/>
            </a:lvl5pPr>
            <a:lvl6pPr marL="2743200" lvl="5" indent="-228600" algn="l">
              <a:spcBef>
                <a:spcPts val="0"/>
              </a:spcBef>
              <a:spcAft>
                <a:spcPts val="0"/>
              </a:spcAft>
              <a:buSzPts val="800"/>
              <a:buNone/>
              <a:defRPr sz="800"/>
            </a:lvl6pPr>
            <a:lvl7pPr marL="3200400" lvl="6" indent="-228600" algn="l">
              <a:spcBef>
                <a:spcPts val="0"/>
              </a:spcBef>
              <a:spcAft>
                <a:spcPts val="0"/>
              </a:spcAft>
              <a:buSzPts val="800"/>
              <a:buNone/>
              <a:defRPr sz="800"/>
            </a:lvl7pPr>
            <a:lvl8pPr marL="3657600" lvl="7" indent="-228600" algn="l">
              <a:spcBef>
                <a:spcPts val="0"/>
              </a:spcBef>
              <a:spcAft>
                <a:spcPts val="0"/>
              </a:spcAft>
              <a:buSzPts val="800"/>
              <a:buNone/>
              <a:defRPr sz="800"/>
            </a:lvl8pPr>
            <a:lvl9pPr marL="4114800" lvl="8" indent="-228600" algn="l">
              <a:spcBef>
                <a:spcPts val="0"/>
              </a:spcBef>
              <a:spcAft>
                <a:spcPts val="0"/>
              </a:spcAft>
              <a:buSzPts val="800"/>
              <a:buNone/>
              <a:defRPr sz="800"/>
            </a:lvl9pPr>
          </a:lstStyle>
          <a:p>
            <a:endParaRPr/>
          </a:p>
        </p:txBody>
      </p:sp>
      <p:sp>
        <p:nvSpPr>
          <p:cNvPr id="449" name="Google Shape;449;g3139c1a7a7e_0_56"/>
          <p:cNvSpPr txBox="1">
            <a:spLocks noGrp="1"/>
          </p:cNvSpPr>
          <p:nvPr>
            <p:ph type="ftr" idx="11"/>
          </p:nvPr>
        </p:nvSpPr>
        <p:spPr>
          <a:xfrm>
            <a:off x="3110174" y="4783455"/>
            <a:ext cx="2927400" cy="2571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800"/>
              <a:buNone/>
              <a:defRPr sz="800">
                <a:solidFill>
                  <a:srgbClr val="888888"/>
                </a:solidFill>
              </a:defRPr>
            </a:lvl1pPr>
            <a:lvl2pPr lvl="1" algn="l">
              <a:spcBef>
                <a:spcPts val="0"/>
              </a:spcBef>
              <a:spcAft>
                <a:spcPts val="0"/>
              </a:spcAft>
              <a:buSzPts val="800"/>
              <a:buNone/>
              <a:defRPr sz="800"/>
            </a:lvl2pPr>
            <a:lvl3pPr lvl="2" algn="l">
              <a:spcBef>
                <a:spcPts val="0"/>
              </a:spcBef>
              <a:spcAft>
                <a:spcPts val="0"/>
              </a:spcAft>
              <a:buSzPts val="800"/>
              <a:buNone/>
              <a:defRPr sz="800"/>
            </a:lvl3pPr>
            <a:lvl4pPr lvl="3" algn="l">
              <a:spcBef>
                <a:spcPts val="0"/>
              </a:spcBef>
              <a:spcAft>
                <a:spcPts val="0"/>
              </a:spcAft>
              <a:buSzPts val="800"/>
              <a:buNone/>
              <a:defRPr sz="800"/>
            </a:lvl4pPr>
            <a:lvl5pPr lvl="4" algn="l">
              <a:spcBef>
                <a:spcPts val="0"/>
              </a:spcBef>
              <a:spcAft>
                <a:spcPts val="0"/>
              </a:spcAft>
              <a:buSzPts val="800"/>
              <a:buNone/>
              <a:defRPr sz="800"/>
            </a:lvl5pPr>
            <a:lvl6pPr lvl="5" algn="l">
              <a:spcBef>
                <a:spcPts val="0"/>
              </a:spcBef>
              <a:spcAft>
                <a:spcPts val="0"/>
              </a:spcAft>
              <a:buSzPts val="800"/>
              <a:buNone/>
              <a:defRPr sz="800"/>
            </a:lvl6pPr>
            <a:lvl7pPr lvl="6" algn="l">
              <a:spcBef>
                <a:spcPts val="0"/>
              </a:spcBef>
              <a:spcAft>
                <a:spcPts val="0"/>
              </a:spcAft>
              <a:buSzPts val="800"/>
              <a:buNone/>
              <a:defRPr sz="800"/>
            </a:lvl7pPr>
            <a:lvl8pPr lvl="7" algn="l">
              <a:spcBef>
                <a:spcPts val="0"/>
              </a:spcBef>
              <a:spcAft>
                <a:spcPts val="0"/>
              </a:spcAft>
              <a:buSzPts val="800"/>
              <a:buNone/>
              <a:defRPr sz="800"/>
            </a:lvl8pPr>
            <a:lvl9pPr lvl="8" algn="l">
              <a:spcBef>
                <a:spcPts val="0"/>
              </a:spcBef>
              <a:spcAft>
                <a:spcPts val="0"/>
              </a:spcAft>
              <a:buSzPts val="800"/>
              <a:buNone/>
              <a:defRPr sz="800"/>
            </a:lvl9pPr>
          </a:lstStyle>
          <a:p>
            <a:endParaRPr/>
          </a:p>
        </p:txBody>
      </p:sp>
      <p:sp>
        <p:nvSpPr>
          <p:cNvPr id="450" name="Google Shape;450;g3139c1a7a7e_0_56"/>
          <p:cNvSpPr txBox="1">
            <a:spLocks noGrp="1"/>
          </p:cNvSpPr>
          <p:nvPr>
            <p:ph type="dt" idx="10"/>
          </p:nvPr>
        </p:nvSpPr>
        <p:spPr>
          <a:xfrm>
            <a:off x="457378" y="4783455"/>
            <a:ext cx="2103900" cy="2571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800"/>
              <a:buNone/>
              <a:defRPr sz="800">
                <a:solidFill>
                  <a:srgbClr val="888888"/>
                </a:solidFill>
              </a:defRPr>
            </a:lvl1pPr>
            <a:lvl2pPr lvl="1" algn="l">
              <a:spcBef>
                <a:spcPts val="0"/>
              </a:spcBef>
              <a:spcAft>
                <a:spcPts val="0"/>
              </a:spcAft>
              <a:buSzPts val="800"/>
              <a:buNone/>
              <a:defRPr sz="800"/>
            </a:lvl2pPr>
            <a:lvl3pPr lvl="2" algn="l">
              <a:spcBef>
                <a:spcPts val="0"/>
              </a:spcBef>
              <a:spcAft>
                <a:spcPts val="0"/>
              </a:spcAft>
              <a:buSzPts val="800"/>
              <a:buNone/>
              <a:defRPr sz="800"/>
            </a:lvl3pPr>
            <a:lvl4pPr lvl="3" algn="l">
              <a:spcBef>
                <a:spcPts val="0"/>
              </a:spcBef>
              <a:spcAft>
                <a:spcPts val="0"/>
              </a:spcAft>
              <a:buSzPts val="800"/>
              <a:buNone/>
              <a:defRPr sz="800"/>
            </a:lvl4pPr>
            <a:lvl5pPr lvl="4" algn="l">
              <a:spcBef>
                <a:spcPts val="0"/>
              </a:spcBef>
              <a:spcAft>
                <a:spcPts val="0"/>
              </a:spcAft>
              <a:buSzPts val="800"/>
              <a:buNone/>
              <a:defRPr sz="800"/>
            </a:lvl5pPr>
            <a:lvl6pPr lvl="5" algn="l">
              <a:spcBef>
                <a:spcPts val="0"/>
              </a:spcBef>
              <a:spcAft>
                <a:spcPts val="0"/>
              </a:spcAft>
              <a:buSzPts val="800"/>
              <a:buNone/>
              <a:defRPr sz="800"/>
            </a:lvl6pPr>
            <a:lvl7pPr lvl="6" algn="l">
              <a:spcBef>
                <a:spcPts val="0"/>
              </a:spcBef>
              <a:spcAft>
                <a:spcPts val="0"/>
              </a:spcAft>
              <a:buSzPts val="800"/>
              <a:buNone/>
              <a:defRPr sz="800"/>
            </a:lvl7pPr>
            <a:lvl8pPr lvl="7" algn="l">
              <a:spcBef>
                <a:spcPts val="0"/>
              </a:spcBef>
              <a:spcAft>
                <a:spcPts val="0"/>
              </a:spcAft>
              <a:buSzPts val="800"/>
              <a:buNone/>
              <a:defRPr sz="800"/>
            </a:lvl8pPr>
            <a:lvl9pPr lvl="8" algn="l">
              <a:spcBef>
                <a:spcPts val="0"/>
              </a:spcBef>
              <a:spcAft>
                <a:spcPts val="0"/>
              </a:spcAft>
              <a:buSzPts val="800"/>
              <a:buNone/>
              <a:defRPr sz="800"/>
            </a:lvl9pPr>
          </a:lstStyle>
          <a:p>
            <a:endParaRPr/>
          </a:p>
        </p:txBody>
      </p:sp>
      <p:sp>
        <p:nvSpPr>
          <p:cNvPr id="451" name="Google Shape;451;g3139c1a7a7e_0_56"/>
          <p:cNvSpPr txBox="1">
            <a:spLocks noGrp="1"/>
          </p:cNvSpPr>
          <p:nvPr>
            <p:ph type="sldNum" idx="12"/>
          </p:nvPr>
        </p:nvSpPr>
        <p:spPr>
          <a:xfrm>
            <a:off x="6586252" y="4783455"/>
            <a:ext cx="2103900" cy="123000"/>
          </a:xfrm>
          <a:prstGeom prst="rect">
            <a:avLst/>
          </a:prstGeom>
          <a:noFill/>
          <a:ln>
            <a:noFill/>
          </a:ln>
        </p:spPr>
        <p:txBody>
          <a:bodyPr spcFirstLastPara="1" wrap="square" lIns="0" tIns="0" rIns="0" bIns="0" anchor="t" anchorCtr="0">
            <a:spAutoFit/>
          </a:bodyPr>
          <a:lstStyle>
            <a:lvl1pPr marL="0" lvl="0" indent="0" algn="r">
              <a:spcBef>
                <a:spcPts val="0"/>
              </a:spcBef>
              <a:buNone/>
              <a:defRPr sz="800">
                <a:solidFill>
                  <a:srgbClr val="888888"/>
                </a:solidFill>
              </a:defRPr>
            </a:lvl1pPr>
            <a:lvl2pPr marL="0" lvl="1" indent="0" algn="r">
              <a:spcBef>
                <a:spcPts val="0"/>
              </a:spcBef>
              <a:buNone/>
              <a:defRPr sz="800">
                <a:solidFill>
                  <a:srgbClr val="888888"/>
                </a:solidFill>
              </a:defRPr>
            </a:lvl2pPr>
            <a:lvl3pPr marL="0" lvl="2" indent="0" algn="r">
              <a:spcBef>
                <a:spcPts val="0"/>
              </a:spcBef>
              <a:buNone/>
              <a:defRPr sz="800">
                <a:solidFill>
                  <a:srgbClr val="888888"/>
                </a:solidFill>
              </a:defRPr>
            </a:lvl3pPr>
            <a:lvl4pPr marL="0" lvl="3" indent="0" algn="r">
              <a:spcBef>
                <a:spcPts val="0"/>
              </a:spcBef>
              <a:buNone/>
              <a:defRPr sz="800">
                <a:solidFill>
                  <a:srgbClr val="888888"/>
                </a:solidFill>
              </a:defRPr>
            </a:lvl4pPr>
            <a:lvl5pPr marL="0" lvl="4" indent="0" algn="r">
              <a:spcBef>
                <a:spcPts val="0"/>
              </a:spcBef>
              <a:buNone/>
              <a:defRPr sz="800">
                <a:solidFill>
                  <a:srgbClr val="888888"/>
                </a:solidFill>
              </a:defRPr>
            </a:lvl5pPr>
            <a:lvl6pPr marL="0" lvl="5" indent="0" algn="r">
              <a:spcBef>
                <a:spcPts val="0"/>
              </a:spcBef>
              <a:buNone/>
              <a:defRPr sz="800">
                <a:solidFill>
                  <a:srgbClr val="888888"/>
                </a:solidFill>
              </a:defRPr>
            </a:lvl6pPr>
            <a:lvl7pPr marL="0" lvl="6" indent="0" algn="r">
              <a:spcBef>
                <a:spcPts val="0"/>
              </a:spcBef>
              <a:buNone/>
              <a:defRPr sz="800">
                <a:solidFill>
                  <a:srgbClr val="888888"/>
                </a:solidFill>
              </a:defRPr>
            </a:lvl7pPr>
            <a:lvl8pPr marL="0" lvl="7" indent="0" algn="r">
              <a:spcBef>
                <a:spcPts val="0"/>
              </a:spcBef>
              <a:buNone/>
              <a:defRPr sz="800">
                <a:solidFill>
                  <a:srgbClr val="888888"/>
                </a:solidFill>
              </a:defRPr>
            </a:lvl8pPr>
            <a:lvl9pPr marL="0" lvl="8" indent="0" algn="r">
              <a:spcBef>
                <a:spcPts val="0"/>
              </a:spcBef>
              <a:buNone/>
              <a:defRPr sz="800">
                <a:solidFill>
                  <a:srgbClr val="888888"/>
                </a:solidFill>
              </a:defRPr>
            </a:lvl9pPr>
          </a:lstStyle>
          <a:p>
            <a:pPr marL="0" lvl="0" indent="0" algn="r" rtl="0">
              <a:spcBef>
                <a:spcPts val="0"/>
              </a:spcBef>
              <a:spcAft>
                <a:spcPts val="0"/>
              </a:spcAft>
              <a:buNone/>
            </a:pPr>
            <a:fld id="{00000000-1234-1234-1234-123412341234}" type="slidenum">
              <a:rPr lang="en-US"/>
              <a:t>‹#›</a:t>
            </a:fld>
            <a:endParaRPr sz="1000">
              <a:latin typeface="Calibri"/>
              <a:ea typeface="Calibri"/>
              <a:cs typeface="Calibri"/>
              <a:sym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53"/>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54"/>
        <p:cNvGrpSpPr/>
        <p:nvPr/>
      </p:nvGrpSpPr>
      <p:grpSpPr>
        <a:xfrm>
          <a:off x="0" y="0"/>
          <a:ext cx="0" cy="0"/>
          <a:chOff x="0" y="0"/>
          <a:chExt cx="0" cy="0"/>
        </a:xfrm>
      </p:grpSpPr>
      <p:sp>
        <p:nvSpPr>
          <p:cNvPr id="455" name="Google Shape;455;g3139c1a7a7e_0_613"/>
          <p:cNvSpPr/>
          <p:nvPr/>
        </p:nvSpPr>
        <p:spPr>
          <a:xfrm>
            <a:off x="5089700" y="-20175"/>
            <a:ext cx="4094650" cy="5190575"/>
          </a:xfrm>
          <a:custGeom>
            <a:avLst/>
            <a:gdLst/>
            <a:ahLst/>
            <a:cxnLst/>
            <a:rect l="l" t="t" r="r" b="b"/>
            <a:pathLst>
              <a:path w="163786" h="207623" extrusionOk="0">
                <a:moveTo>
                  <a:pt x="0" y="0"/>
                </a:moveTo>
                <a:lnTo>
                  <a:pt x="26895" y="207623"/>
                </a:lnTo>
                <a:lnTo>
                  <a:pt x="163786" y="207623"/>
                </a:lnTo>
                <a:lnTo>
                  <a:pt x="163786" y="538"/>
                </a:lnTo>
                <a:close/>
              </a:path>
            </a:pathLst>
          </a:custGeom>
          <a:solidFill>
            <a:schemeClr val="dk1"/>
          </a:solidFill>
          <a:ln>
            <a:noFill/>
          </a:ln>
        </p:spPr>
      </p:sp>
      <p:sp>
        <p:nvSpPr>
          <p:cNvPr id="456" name="Google Shape;456;g3139c1a7a7e_0_613"/>
          <p:cNvSpPr txBox="1">
            <a:spLocks noGrp="1"/>
          </p:cNvSpPr>
          <p:nvPr>
            <p:ph type="ctrTitle"/>
          </p:nvPr>
        </p:nvSpPr>
        <p:spPr>
          <a:xfrm>
            <a:off x="4863802" y="1290175"/>
            <a:ext cx="3639600" cy="1782300"/>
          </a:xfrm>
          <a:prstGeom prst="rect">
            <a:avLst/>
          </a:prstGeom>
          <a:noFill/>
          <a:ln>
            <a:noFill/>
          </a:ln>
        </p:spPr>
        <p:txBody>
          <a:bodyPr spcFirstLastPara="1" wrap="square" lIns="91425" tIns="91425" rIns="91425" bIns="91425" anchor="b" anchorCtr="0">
            <a:noAutofit/>
          </a:bodyPr>
          <a:lstStyle>
            <a:lvl1pPr marR="0" lvl="0" algn="r">
              <a:lnSpc>
                <a:spcPct val="90000"/>
              </a:lnSpc>
              <a:spcBef>
                <a:spcPts val="0"/>
              </a:spcBef>
              <a:spcAft>
                <a:spcPts val="0"/>
              </a:spcAft>
              <a:buClr>
                <a:schemeClr val="lt1"/>
              </a:buClr>
              <a:buSzPts val="3000"/>
              <a:buFont typeface="Arial"/>
              <a:buNone/>
              <a:defRPr sz="3000" b="0" i="0" u="none" strike="noStrike" cap="none">
                <a:solidFill>
                  <a:schemeClr val="lt1"/>
                </a:solidFill>
                <a:latin typeface="Franklin Gothic"/>
                <a:ea typeface="Franklin Gothic"/>
                <a:cs typeface="Franklin Gothic"/>
                <a:sym typeface="Franklin Gothic"/>
              </a:defRPr>
            </a:lvl1pPr>
            <a:lvl2pPr marR="0" lvl="1" algn="r">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2pPr>
            <a:lvl3pPr marR="0" lvl="2" algn="r">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3pPr>
            <a:lvl4pPr marR="0" lvl="3" algn="r">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4pPr>
            <a:lvl5pPr marR="0" lvl="4" algn="r">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5pPr>
            <a:lvl6pPr marR="0" lvl="5" algn="r">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6pPr>
            <a:lvl7pPr marR="0" lvl="6" algn="r">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7pPr>
            <a:lvl8pPr marR="0" lvl="7" algn="r">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8pPr>
            <a:lvl9pPr marR="0" lvl="8" algn="r">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9pPr>
          </a:lstStyle>
          <a:p>
            <a:endParaRPr/>
          </a:p>
        </p:txBody>
      </p:sp>
      <p:sp>
        <p:nvSpPr>
          <p:cNvPr id="457" name="Google Shape;457;g3139c1a7a7e_0_613"/>
          <p:cNvSpPr txBox="1">
            <a:spLocks noGrp="1"/>
          </p:cNvSpPr>
          <p:nvPr>
            <p:ph type="subTitle" idx="1"/>
          </p:nvPr>
        </p:nvSpPr>
        <p:spPr>
          <a:xfrm>
            <a:off x="4151302" y="2979499"/>
            <a:ext cx="4352100" cy="717000"/>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chemeClr val="lt1"/>
              </a:buClr>
              <a:buSzPts val="1200"/>
              <a:buFont typeface="Arial"/>
              <a:buNone/>
              <a:defRPr sz="1600" b="0" i="0" u="none" strike="noStrike" cap="none">
                <a:solidFill>
                  <a:schemeClr val="lt1"/>
                </a:solidFill>
                <a:latin typeface="Libre Franklin"/>
                <a:ea typeface="Libre Franklin"/>
                <a:cs typeface="Libre Franklin"/>
                <a:sym typeface="Libre Franklin"/>
              </a:defRPr>
            </a:lvl1pPr>
            <a:lvl2pPr marR="0" lvl="1" algn="r">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r">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r">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r">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r">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r">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r">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r">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endParaRPr/>
          </a:p>
        </p:txBody>
      </p:sp>
      <p:sp>
        <p:nvSpPr>
          <p:cNvPr id="458" name="Google Shape;458;g3139c1a7a7e_0_613"/>
          <p:cNvSpPr/>
          <p:nvPr/>
        </p:nvSpPr>
        <p:spPr>
          <a:xfrm flipH="1">
            <a:off x="5919500" y="-211062"/>
            <a:ext cx="4652175" cy="1932371"/>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59"/>
        <p:cNvGrpSpPr/>
        <p:nvPr/>
      </p:nvGrpSpPr>
      <p:grpSpPr>
        <a:xfrm>
          <a:off x="0" y="0"/>
          <a:ext cx="0" cy="0"/>
          <a:chOff x="0" y="0"/>
          <a:chExt cx="0" cy="0"/>
        </a:xfrm>
      </p:grpSpPr>
      <p:grpSp>
        <p:nvGrpSpPr>
          <p:cNvPr id="460" name="Google Shape;460;g3139c1a7a7e_0_618"/>
          <p:cNvGrpSpPr/>
          <p:nvPr/>
        </p:nvGrpSpPr>
        <p:grpSpPr>
          <a:xfrm>
            <a:off x="-11430" y="-30481"/>
            <a:ext cx="4394121" cy="5177791"/>
            <a:chOff x="-20241" y="-15240"/>
            <a:chExt cx="4394121" cy="5177791"/>
          </a:xfrm>
        </p:grpSpPr>
        <p:sp>
          <p:nvSpPr>
            <p:cNvPr id="461" name="Google Shape;461;g3139c1a7a7e_0_618"/>
            <p:cNvSpPr/>
            <p:nvPr/>
          </p:nvSpPr>
          <p:spPr>
            <a:xfrm rot="5400000">
              <a:off x="-297776" y="487085"/>
              <a:ext cx="5166361" cy="4176951"/>
            </a:xfrm>
            <a:custGeom>
              <a:avLst/>
              <a:gdLst/>
              <a:ahLst/>
              <a:cxnLst/>
              <a:rect l="l" t="t" r="r" b="b"/>
              <a:pathLst>
                <a:path w="5166361" h="4176951" extrusionOk="0">
                  <a:moveTo>
                    <a:pt x="0" y="808881"/>
                  </a:moveTo>
                  <a:lnTo>
                    <a:pt x="2589652" y="0"/>
                  </a:lnTo>
                  <a:lnTo>
                    <a:pt x="5166361" y="831741"/>
                  </a:lnTo>
                  <a:lnTo>
                    <a:pt x="5158741" y="4146471"/>
                  </a:lnTo>
                  <a:lnTo>
                    <a:pt x="7620" y="4176951"/>
                  </a:lnTo>
                  <a:lnTo>
                    <a:pt x="0" y="80888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462" name="Google Shape;462;g3139c1a7a7e_0_618"/>
            <p:cNvSpPr/>
            <p:nvPr/>
          </p:nvSpPr>
          <p:spPr>
            <a:xfrm rot="5400000">
              <a:off x="-1928456" y="1892975"/>
              <a:ext cx="5177791" cy="1361361"/>
            </a:xfrm>
            <a:custGeom>
              <a:avLst/>
              <a:gdLst/>
              <a:ahLst/>
              <a:cxnLst/>
              <a:rect l="l" t="t" r="r" b="b"/>
              <a:pathLst>
                <a:path w="5177791" h="1361361" extrusionOk="0">
                  <a:moveTo>
                    <a:pt x="7620" y="808881"/>
                  </a:moveTo>
                  <a:lnTo>
                    <a:pt x="2582032" y="0"/>
                  </a:lnTo>
                  <a:lnTo>
                    <a:pt x="5173981" y="786021"/>
                  </a:lnTo>
                  <a:lnTo>
                    <a:pt x="5177791" y="1357551"/>
                  </a:lnTo>
                  <a:lnTo>
                    <a:pt x="0" y="1361361"/>
                  </a:lnTo>
                  <a:lnTo>
                    <a:pt x="7620" y="808881"/>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ird Slash Teal">
  <p:cSld name="Third Slash Teal">
    <p:spTree>
      <p:nvGrpSpPr>
        <p:cNvPr id="1" name="Shape 463"/>
        <p:cNvGrpSpPr/>
        <p:nvPr/>
      </p:nvGrpSpPr>
      <p:grpSpPr>
        <a:xfrm>
          <a:off x="0" y="0"/>
          <a:ext cx="0" cy="0"/>
          <a:chOff x="0" y="0"/>
          <a:chExt cx="0" cy="0"/>
        </a:xfrm>
      </p:grpSpPr>
      <p:sp>
        <p:nvSpPr>
          <p:cNvPr id="464" name="Google Shape;464;g3139c1a7a7e_0_622"/>
          <p:cNvSpPr/>
          <p:nvPr/>
        </p:nvSpPr>
        <p:spPr>
          <a:xfrm flipH="1">
            <a:off x="-60930" y="-15876"/>
            <a:ext cx="3897825" cy="5213350"/>
          </a:xfrm>
          <a:custGeom>
            <a:avLst/>
            <a:gdLst/>
            <a:ahLst/>
            <a:cxnLst/>
            <a:rect l="l" t="t" r="r" b="b"/>
            <a:pathLst>
              <a:path w="155913" h="208534" extrusionOk="0">
                <a:moveTo>
                  <a:pt x="62865" y="0"/>
                </a:moveTo>
                <a:lnTo>
                  <a:pt x="0" y="207518"/>
                </a:lnTo>
                <a:lnTo>
                  <a:pt x="155913" y="208534"/>
                </a:lnTo>
                <a:cubicBezTo>
                  <a:pt x="154784" y="139643"/>
                  <a:pt x="156027" y="69060"/>
                  <a:pt x="154898" y="169"/>
                </a:cubicBezTo>
                <a:lnTo>
                  <a:pt x="628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g3139c1a7a7e_0_622"/>
          <p:cNvSpPr txBox="1">
            <a:spLocks noGrp="1"/>
          </p:cNvSpPr>
          <p:nvPr>
            <p:ph type="title"/>
          </p:nvPr>
        </p:nvSpPr>
        <p:spPr>
          <a:xfrm>
            <a:off x="57150" y="1693070"/>
            <a:ext cx="3514800" cy="33648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Franklin Gothic"/>
              <a:buNone/>
              <a:defRPr sz="3200" b="0" i="0" u="none" strike="noStrike" cap="none">
                <a:solidFill>
                  <a:schemeClr val="lt1"/>
                </a:solidFill>
                <a:latin typeface="Franklin Gothic"/>
                <a:ea typeface="Franklin Gothic"/>
                <a:cs typeface="Franklin Gothic"/>
                <a:sym typeface="Franklin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eal Question">
  <p:cSld name="Teal Question">
    <p:bg>
      <p:bgPr>
        <a:solidFill>
          <a:schemeClr val="lt2"/>
        </a:solidFill>
        <a:effectLst/>
      </p:bgPr>
    </p:bg>
    <p:spTree>
      <p:nvGrpSpPr>
        <p:cNvPr id="1" name="Shape 466"/>
        <p:cNvGrpSpPr/>
        <p:nvPr/>
      </p:nvGrpSpPr>
      <p:grpSpPr>
        <a:xfrm>
          <a:off x="0" y="0"/>
          <a:ext cx="0" cy="0"/>
          <a:chOff x="0" y="0"/>
          <a:chExt cx="0" cy="0"/>
        </a:xfrm>
      </p:grpSpPr>
      <p:grpSp>
        <p:nvGrpSpPr>
          <p:cNvPr id="467" name="Google Shape;467;g3139c1a7a7e_0_625"/>
          <p:cNvGrpSpPr/>
          <p:nvPr/>
        </p:nvGrpSpPr>
        <p:grpSpPr>
          <a:xfrm>
            <a:off x="-6586" y="-40475"/>
            <a:ext cx="9180576" cy="1384271"/>
            <a:chOff x="0" y="-40481"/>
            <a:chExt cx="9144000" cy="1384271"/>
          </a:xfrm>
        </p:grpSpPr>
        <p:sp>
          <p:nvSpPr>
            <p:cNvPr id="468" name="Google Shape;468;g3139c1a7a7e_0_625"/>
            <p:cNvSpPr/>
            <p:nvPr/>
          </p:nvSpPr>
          <p:spPr>
            <a:xfrm rot="10800000">
              <a:off x="1200" y="799890"/>
              <a:ext cx="9142800" cy="543900"/>
            </a:xfrm>
            <a:prstGeom prst="triangle">
              <a:avLst>
                <a:gd name="adj" fmla="val 50000"/>
              </a:avLst>
            </a:prstGeom>
            <a:gradFill>
              <a:gsLst>
                <a:gs pos="0">
                  <a:schemeClr val="dk1"/>
                </a:gs>
                <a:gs pos="97000">
                  <a:srgbClr val="B3E6E9"/>
                </a:gs>
                <a:gs pos="100000">
                  <a:srgbClr val="B3E6E9"/>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sp>
          <p:nvSpPr>
            <p:cNvPr id="469" name="Google Shape;469;g3139c1a7a7e_0_625"/>
            <p:cNvSpPr/>
            <p:nvPr/>
          </p:nvSpPr>
          <p:spPr>
            <a:xfrm>
              <a:off x="0" y="-40481"/>
              <a:ext cx="9144000" cy="856200"/>
            </a:xfrm>
            <a:prstGeom prst="rect">
              <a:avLst/>
            </a:prstGeom>
            <a:gradFill>
              <a:gsLst>
                <a:gs pos="0">
                  <a:schemeClr val="dk1"/>
                </a:gs>
                <a:gs pos="97000">
                  <a:srgbClr val="B3E6E9"/>
                </a:gs>
                <a:gs pos="100000">
                  <a:srgbClr val="B3E6E9"/>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grpSp>
      <p:sp>
        <p:nvSpPr>
          <p:cNvPr id="470" name="Google Shape;470;g3139c1a7a7e_0_625"/>
          <p:cNvSpPr txBox="1">
            <a:spLocks noGrp="1"/>
          </p:cNvSpPr>
          <p:nvPr>
            <p:ph type="ctrTitle"/>
          </p:nvPr>
        </p:nvSpPr>
        <p:spPr>
          <a:xfrm>
            <a:off x="518907" y="202260"/>
            <a:ext cx="8129700" cy="689100"/>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0"/>
              </a:spcBef>
              <a:spcAft>
                <a:spcPts val="0"/>
              </a:spcAft>
              <a:buClr>
                <a:schemeClr val="lt1"/>
              </a:buClr>
              <a:buSzPts val="1400"/>
              <a:buFont typeface="Arial"/>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471" name="Google Shape;471;g3139c1a7a7e_0_625"/>
          <p:cNvSpPr txBox="1">
            <a:spLocks noGrp="1"/>
          </p:cNvSpPr>
          <p:nvPr>
            <p:ph type="body" idx="1"/>
          </p:nvPr>
        </p:nvSpPr>
        <p:spPr>
          <a:xfrm>
            <a:off x="67865" y="2184167"/>
            <a:ext cx="9008400" cy="14481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dk1"/>
              </a:buClr>
              <a:buSzPts val="4400"/>
              <a:buFont typeface="Arial"/>
              <a:buNone/>
              <a:defRPr sz="4400" b="0" i="0" u="none" strike="noStrike" cap="none">
                <a:solidFill>
                  <a:schemeClr val="dk1"/>
                </a:solidFill>
                <a:latin typeface="Franklin Gothic"/>
                <a:ea typeface="Franklin Gothic"/>
                <a:cs typeface="Franklin Gothic"/>
                <a:sym typeface="Franklin Gothic"/>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op Triangle Gray">
  <p:cSld name="Top Triangle Gray">
    <p:spTree>
      <p:nvGrpSpPr>
        <p:cNvPr id="1" name="Shape 472"/>
        <p:cNvGrpSpPr/>
        <p:nvPr/>
      </p:nvGrpSpPr>
      <p:grpSpPr>
        <a:xfrm>
          <a:off x="0" y="0"/>
          <a:ext cx="0" cy="0"/>
          <a:chOff x="0" y="0"/>
          <a:chExt cx="0" cy="0"/>
        </a:xfrm>
      </p:grpSpPr>
      <p:grpSp>
        <p:nvGrpSpPr>
          <p:cNvPr id="473" name="Google Shape;473;g3139c1a7a7e_0_631"/>
          <p:cNvGrpSpPr/>
          <p:nvPr/>
        </p:nvGrpSpPr>
        <p:grpSpPr>
          <a:xfrm>
            <a:off x="-6586" y="-40475"/>
            <a:ext cx="9180576" cy="1384271"/>
            <a:chOff x="0" y="-40481"/>
            <a:chExt cx="9144000" cy="1384271"/>
          </a:xfrm>
        </p:grpSpPr>
        <p:sp>
          <p:nvSpPr>
            <p:cNvPr id="474" name="Google Shape;474;g3139c1a7a7e_0_631"/>
            <p:cNvSpPr/>
            <p:nvPr/>
          </p:nvSpPr>
          <p:spPr>
            <a:xfrm rot="10800000">
              <a:off x="1200" y="799890"/>
              <a:ext cx="9142800" cy="543900"/>
            </a:xfrm>
            <a:prstGeom prst="triangle">
              <a:avLst>
                <a:gd name="adj" fmla="val 50000"/>
              </a:avLst>
            </a:prstGeom>
            <a:gradFill>
              <a:gsLst>
                <a:gs pos="0">
                  <a:schemeClr val="lt2"/>
                </a:gs>
                <a:gs pos="97000">
                  <a:srgbClr val="7290B0"/>
                </a:gs>
                <a:gs pos="100000">
                  <a:srgbClr val="7290B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sp>
          <p:nvSpPr>
            <p:cNvPr id="475" name="Google Shape;475;g3139c1a7a7e_0_631"/>
            <p:cNvSpPr/>
            <p:nvPr/>
          </p:nvSpPr>
          <p:spPr>
            <a:xfrm>
              <a:off x="0" y="-40481"/>
              <a:ext cx="9144000" cy="856200"/>
            </a:xfrm>
            <a:prstGeom prst="rect">
              <a:avLst/>
            </a:prstGeom>
            <a:gradFill>
              <a:gsLst>
                <a:gs pos="0">
                  <a:schemeClr val="lt2"/>
                </a:gs>
                <a:gs pos="97000">
                  <a:srgbClr val="7290B0"/>
                </a:gs>
                <a:gs pos="100000">
                  <a:srgbClr val="7290B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ranklin Gothic"/>
                <a:ea typeface="Franklin Gothic"/>
                <a:cs typeface="Franklin Gothic"/>
                <a:sym typeface="Franklin Gothic"/>
              </a:endParaRPr>
            </a:p>
          </p:txBody>
        </p:sp>
      </p:grpSp>
      <p:sp>
        <p:nvSpPr>
          <p:cNvPr id="476" name="Google Shape;476;g3139c1a7a7e_0_631"/>
          <p:cNvSpPr txBox="1">
            <a:spLocks noGrp="1"/>
          </p:cNvSpPr>
          <p:nvPr>
            <p:ph type="ctrTitle"/>
          </p:nvPr>
        </p:nvSpPr>
        <p:spPr>
          <a:xfrm>
            <a:off x="1353445" y="213012"/>
            <a:ext cx="6460500" cy="689100"/>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0"/>
              </a:spcBef>
              <a:spcAft>
                <a:spcPts val="0"/>
              </a:spcAft>
              <a:buClr>
                <a:schemeClr val="lt1"/>
              </a:buClr>
              <a:buSzPts val="1400"/>
              <a:buFont typeface="Arial"/>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Picture Bottom Triangle">
  <p:cSld name="Big Picture Bottom Triangle">
    <p:spTree>
      <p:nvGrpSpPr>
        <p:cNvPr id="1" name="Shape 68"/>
        <p:cNvGrpSpPr/>
        <p:nvPr/>
      </p:nvGrpSpPr>
      <p:grpSpPr>
        <a:xfrm>
          <a:off x="0" y="0"/>
          <a:ext cx="0" cy="0"/>
          <a:chOff x="0" y="0"/>
          <a:chExt cx="0" cy="0"/>
        </a:xfrm>
      </p:grpSpPr>
      <p:sp>
        <p:nvSpPr>
          <p:cNvPr id="69" name="Google Shape;69;p223"/>
          <p:cNvSpPr txBox="1">
            <a:spLocks noGrp="1"/>
          </p:cNvSpPr>
          <p:nvPr>
            <p:ph type="ctrTitle"/>
          </p:nvPr>
        </p:nvSpPr>
        <p:spPr>
          <a:xfrm flipH="1">
            <a:off x="978656" y="3472090"/>
            <a:ext cx="5239740" cy="1389343"/>
          </a:xfrm>
          <a:prstGeom prst="rect">
            <a:avLst/>
          </a:prstGeom>
          <a:solidFill>
            <a:srgbClr val="35495E">
              <a:alpha val="60000"/>
            </a:srgbClr>
          </a:solid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lt1"/>
              </a:buClr>
              <a:buSzPts val="1800"/>
              <a:buFont typeface="Franklin Gothic"/>
              <a:buNone/>
              <a:defRPr sz="3200" b="0" i="0" u="none" strike="noStrike" cap="none">
                <a:solidFill>
                  <a:schemeClr val="lt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Google Shape;70;p223"/>
          <p:cNvSpPr/>
          <p:nvPr/>
        </p:nvSpPr>
        <p:spPr>
          <a:xfrm rot="5400000">
            <a:off x="-429437" y="3704235"/>
            <a:ext cx="1747290" cy="925055"/>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 name="Google Shape;71;p223"/>
          <p:cNvSpPr/>
          <p:nvPr/>
        </p:nvSpPr>
        <p:spPr>
          <a:xfrm rot="5400000">
            <a:off x="-249093" y="3907132"/>
            <a:ext cx="980807" cy="519261"/>
          </a:xfrm>
          <a:prstGeom prst="triangle">
            <a:avLst>
              <a:gd name="adj" fmla="val 50000"/>
            </a:avLst>
          </a:prstGeom>
          <a:gradFill>
            <a:gsLst>
              <a:gs pos="0">
                <a:srgbClr val="8EDADE"/>
              </a:gs>
              <a:gs pos="100000">
                <a:srgbClr val="FFFFFF">
                  <a:alpha val="29019"/>
                </a:srgbClr>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ree Icons">
  <p:cSld name="Three Icons">
    <p:bg>
      <p:bgPr>
        <a:solidFill>
          <a:schemeClr val="accent6"/>
        </a:solidFill>
        <a:effectLst/>
      </p:bgPr>
    </p:bg>
    <p:spTree>
      <p:nvGrpSpPr>
        <p:cNvPr id="1" name="Shape 477"/>
        <p:cNvGrpSpPr/>
        <p:nvPr/>
      </p:nvGrpSpPr>
      <p:grpSpPr>
        <a:xfrm>
          <a:off x="0" y="0"/>
          <a:ext cx="0" cy="0"/>
          <a:chOff x="0" y="0"/>
          <a:chExt cx="0" cy="0"/>
        </a:xfrm>
      </p:grpSpPr>
      <p:pic>
        <p:nvPicPr>
          <p:cNvPr id="478" name="Google Shape;478;g3139c1a7a7e_0_636" descr="A group of people sitting at a table&#10;&#10;Description automatically generated with low confidence"/>
          <p:cNvPicPr preferRelativeResize="0"/>
          <p:nvPr/>
        </p:nvPicPr>
        <p:blipFill rotWithShape="1">
          <a:blip r:embed="rId2">
            <a:alphaModFix/>
          </a:blip>
          <a:srcRect/>
          <a:stretch/>
        </p:blipFill>
        <p:spPr>
          <a:xfrm>
            <a:off x="0" y="0"/>
            <a:ext cx="9144000" cy="2041416"/>
          </a:xfrm>
          <a:prstGeom prst="rect">
            <a:avLst/>
          </a:prstGeom>
          <a:noFill/>
          <a:ln>
            <a:noFill/>
          </a:ln>
        </p:spPr>
      </p:pic>
      <p:sp>
        <p:nvSpPr>
          <p:cNvPr id="479" name="Google Shape;479;g3139c1a7a7e_0_636"/>
          <p:cNvSpPr txBox="1">
            <a:spLocks noGrp="1"/>
          </p:cNvSpPr>
          <p:nvPr>
            <p:ph type="body" idx="1"/>
          </p:nvPr>
        </p:nvSpPr>
        <p:spPr>
          <a:xfrm>
            <a:off x="2086768" y="1257618"/>
            <a:ext cx="4970400" cy="565200"/>
          </a:xfrm>
          <a:prstGeom prst="rect">
            <a:avLst/>
          </a:prstGeom>
          <a:solidFill>
            <a:srgbClr val="202C38">
              <a:alpha val="48240"/>
            </a:srgbClr>
          </a:solid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2400"/>
              <a:buFont typeface="Arial"/>
              <a:buNone/>
              <a:defRPr sz="2400" b="0" i="0" u="none" strike="noStrike" cap="none">
                <a:solidFill>
                  <a:schemeClr val="lt1"/>
                </a:solidFill>
                <a:latin typeface="Franklin Gothic"/>
                <a:ea typeface="Franklin Gothic"/>
                <a:cs typeface="Franklin Gothic"/>
                <a:sym typeface="Franklin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80" name="Google Shape;480;g3139c1a7a7e_0_636"/>
          <p:cNvSpPr txBox="1">
            <a:spLocks noGrp="1"/>
          </p:cNvSpPr>
          <p:nvPr>
            <p:ph type="body" idx="2"/>
          </p:nvPr>
        </p:nvSpPr>
        <p:spPr>
          <a:xfrm>
            <a:off x="445929" y="3771265"/>
            <a:ext cx="1977300" cy="565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Franklin Gothic"/>
                <a:ea typeface="Franklin Gothic"/>
                <a:cs typeface="Franklin Gothic"/>
                <a:sym typeface="Franklin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81" name="Google Shape;481;g3139c1a7a7e_0_636"/>
          <p:cNvSpPr txBox="1">
            <a:spLocks noGrp="1"/>
          </p:cNvSpPr>
          <p:nvPr>
            <p:ph type="body" idx="3"/>
          </p:nvPr>
        </p:nvSpPr>
        <p:spPr>
          <a:xfrm>
            <a:off x="3583383" y="3771265"/>
            <a:ext cx="1977300" cy="565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Franklin Gothic"/>
                <a:ea typeface="Franklin Gothic"/>
                <a:cs typeface="Franklin Gothic"/>
                <a:sym typeface="Franklin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82" name="Google Shape;482;g3139c1a7a7e_0_636"/>
          <p:cNvSpPr txBox="1">
            <a:spLocks noGrp="1"/>
          </p:cNvSpPr>
          <p:nvPr>
            <p:ph type="body" idx="4"/>
          </p:nvPr>
        </p:nvSpPr>
        <p:spPr>
          <a:xfrm>
            <a:off x="6720837" y="3771265"/>
            <a:ext cx="1977300" cy="565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accent3"/>
              </a:buClr>
              <a:buSzPts val="2400"/>
              <a:buFont typeface="Arial"/>
              <a:buNone/>
              <a:defRPr sz="2400" b="0" i="0" u="none" strike="noStrike" cap="none">
                <a:solidFill>
                  <a:schemeClr val="accent3"/>
                </a:solidFill>
                <a:latin typeface="Franklin Gothic"/>
                <a:ea typeface="Franklin Gothic"/>
                <a:cs typeface="Franklin Gothic"/>
                <a:sym typeface="Franklin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ig Picture Bottom Triangle">
  <p:cSld name="Big Picture Bottom Triangle">
    <p:spTree>
      <p:nvGrpSpPr>
        <p:cNvPr id="1" name="Shape 483"/>
        <p:cNvGrpSpPr/>
        <p:nvPr/>
      </p:nvGrpSpPr>
      <p:grpSpPr>
        <a:xfrm>
          <a:off x="0" y="0"/>
          <a:ext cx="0" cy="0"/>
          <a:chOff x="0" y="0"/>
          <a:chExt cx="0" cy="0"/>
        </a:xfrm>
      </p:grpSpPr>
      <p:sp>
        <p:nvSpPr>
          <p:cNvPr id="484" name="Google Shape;484;g3139c1a7a7e_0_642"/>
          <p:cNvSpPr txBox="1">
            <a:spLocks noGrp="1"/>
          </p:cNvSpPr>
          <p:nvPr>
            <p:ph type="ctrTitle"/>
          </p:nvPr>
        </p:nvSpPr>
        <p:spPr>
          <a:xfrm flipH="1">
            <a:off x="978596" y="3472090"/>
            <a:ext cx="5239800" cy="1389300"/>
          </a:xfrm>
          <a:prstGeom prst="rect">
            <a:avLst/>
          </a:prstGeom>
          <a:solidFill>
            <a:srgbClr val="35495E">
              <a:alpha val="60000"/>
            </a:srgbClr>
          </a:solid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lt1"/>
              </a:buClr>
              <a:buSzPts val="1800"/>
              <a:buFont typeface="Franklin Gothic"/>
              <a:buNone/>
              <a:defRPr sz="3200" b="0" i="0" u="none" strike="noStrike" cap="none">
                <a:solidFill>
                  <a:schemeClr val="lt1"/>
                </a:solidFill>
                <a:latin typeface="Franklin Gothic"/>
                <a:ea typeface="Franklin Gothic"/>
                <a:cs typeface="Franklin Gothic"/>
                <a:sym typeface="Franklin Gothic"/>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5" name="Google Shape;485;g3139c1a7a7e_0_642"/>
          <p:cNvSpPr/>
          <p:nvPr/>
        </p:nvSpPr>
        <p:spPr>
          <a:xfrm rot="5400000">
            <a:off x="-429465" y="3704118"/>
            <a:ext cx="1747200" cy="925200"/>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6" name="Google Shape;486;g3139c1a7a7e_0_642"/>
          <p:cNvSpPr/>
          <p:nvPr/>
        </p:nvSpPr>
        <p:spPr>
          <a:xfrm rot="5400000">
            <a:off x="-249059" y="3907059"/>
            <a:ext cx="980700" cy="519300"/>
          </a:xfrm>
          <a:prstGeom prst="triangle">
            <a:avLst>
              <a:gd name="adj" fmla="val 50000"/>
            </a:avLst>
          </a:prstGeom>
          <a:gradFill>
            <a:gsLst>
              <a:gs pos="0">
                <a:srgbClr val="8EDADE"/>
              </a:gs>
              <a:gs pos="100000">
                <a:srgbClr val="FFFFFF">
                  <a:alpha val="28235"/>
                </a:srgbClr>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List of 4 Yellow">
  <p:cSld name="List of 4 Yellow">
    <p:spTree>
      <p:nvGrpSpPr>
        <p:cNvPr id="1" name="Shape 487"/>
        <p:cNvGrpSpPr/>
        <p:nvPr/>
      </p:nvGrpSpPr>
      <p:grpSpPr>
        <a:xfrm>
          <a:off x="0" y="0"/>
          <a:ext cx="0" cy="0"/>
          <a:chOff x="0" y="0"/>
          <a:chExt cx="0" cy="0"/>
        </a:xfrm>
      </p:grpSpPr>
      <p:sp>
        <p:nvSpPr>
          <p:cNvPr id="488" name="Google Shape;488;g3139c1a7a7e_0_646"/>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g3139c1a7a7e_0_646"/>
          <p:cNvSpPr txBox="1"/>
          <p:nvPr/>
        </p:nvSpPr>
        <p:spPr>
          <a:xfrm>
            <a:off x="630625" y="2684938"/>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490" name="Google Shape;490;g3139c1a7a7e_0_646"/>
          <p:cNvSpPr/>
          <p:nvPr/>
        </p:nvSpPr>
        <p:spPr>
          <a:xfrm>
            <a:off x="320041" y="1245869"/>
            <a:ext cx="3406200" cy="621300"/>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491" name="Google Shape;491;g3139c1a7a7e_0_646"/>
          <p:cNvSpPr/>
          <p:nvPr/>
        </p:nvSpPr>
        <p:spPr>
          <a:xfrm>
            <a:off x="169269" y="1245869"/>
            <a:ext cx="717000" cy="621300"/>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1</a:t>
            </a:r>
            <a:endParaRPr sz="1800" b="0" i="0" u="none" strike="noStrike" cap="none">
              <a:solidFill>
                <a:srgbClr val="FFFFFF"/>
              </a:solidFill>
              <a:latin typeface="Franklin Gothic"/>
              <a:ea typeface="Franklin Gothic"/>
              <a:cs typeface="Franklin Gothic"/>
              <a:sym typeface="Franklin Gothic"/>
            </a:endParaRPr>
          </a:p>
        </p:txBody>
      </p:sp>
      <p:sp>
        <p:nvSpPr>
          <p:cNvPr id="492" name="Google Shape;492;g3139c1a7a7e_0_646"/>
          <p:cNvSpPr/>
          <p:nvPr/>
        </p:nvSpPr>
        <p:spPr>
          <a:xfrm>
            <a:off x="326323" y="2120713"/>
            <a:ext cx="3644700" cy="621300"/>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493" name="Google Shape;493;g3139c1a7a7e_0_646"/>
          <p:cNvSpPr/>
          <p:nvPr/>
        </p:nvSpPr>
        <p:spPr>
          <a:xfrm>
            <a:off x="169268" y="2120713"/>
            <a:ext cx="717000" cy="621300"/>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2</a:t>
            </a:r>
            <a:endParaRPr sz="1800" b="0" i="0" u="none" strike="noStrike" cap="none">
              <a:solidFill>
                <a:srgbClr val="FFFFFF"/>
              </a:solidFill>
              <a:latin typeface="Franklin Gothic"/>
              <a:ea typeface="Franklin Gothic"/>
              <a:cs typeface="Franklin Gothic"/>
              <a:sym typeface="Franklin Gothic"/>
            </a:endParaRPr>
          </a:p>
        </p:txBody>
      </p:sp>
      <p:sp>
        <p:nvSpPr>
          <p:cNvPr id="494" name="Google Shape;494;g3139c1a7a7e_0_646"/>
          <p:cNvSpPr/>
          <p:nvPr/>
        </p:nvSpPr>
        <p:spPr>
          <a:xfrm>
            <a:off x="339263" y="2995558"/>
            <a:ext cx="3883200" cy="621300"/>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495" name="Google Shape;495;g3139c1a7a7e_0_646"/>
          <p:cNvSpPr/>
          <p:nvPr/>
        </p:nvSpPr>
        <p:spPr>
          <a:xfrm>
            <a:off x="175867" y="2995558"/>
            <a:ext cx="717000" cy="621300"/>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3</a:t>
            </a:r>
            <a:endParaRPr sz="1800" b="0" i="0" u="none" strike="noStrike" cap="none">
              <a:solidFill>
                <a:srgbClr val="FFFFFF"/>
              </a:solidFill>
              <a:latin typeface="Franklin Gothic"/>
              <a:ea typeface="Franklin Gothic"/>
              <a:cs typeface="Franklin Gothic"/>
              <a:sym typeface="Franklin Gothic"/>
            </a:endParaRPr>
          </a:p>
        </p:txBody>
      </p:sp>
      <p:sp>
        <p:nvSpPr>
          <p:cNvPr id="496" name="Google Shape;496;g3139c1a7a7e_0_646"/>
          <p:cNvSpPr/>
          <p:nvPr/>
        </p:nvSpPr>
        <p:spPr>
          <a:xfrm>
            <a:off x="339263" y="3870403"/>
            <a:ext cx="4164300" cy="621300"/>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497" name="Google Shape;497;g3139c1a7a7e_0_646"/>
          <p:cNvSpPr/>
          <p:nvPr/>
        </p:nvSpPr>
        <p:spPr>
          <a:xfrm>
            <a:off x="169268" y="3870403"/>
            <a:ext cx="717000" cy="621300"/>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4</a:t>
            </a:r>
            <a:endParaRPr sz="1800" b="0" i="0" u="none" strike="noStrike" cap="none">
              <a:solidFill>
                <a:srgbClr val="FFFFFF"/>
              </a:solidFill>
              <a:latin typeface="Franklin Gothic"/>
              <a:ea typeface="Franklin Gothic"/>
              <a:cs typeface="Franklin Gothic"/>
              <a:sym typeface="Franklin Gothic"/>
            </a:endParaRPr>
          </a:p>
        </p:txBody>
      </p:sp>
      <p:sp>
        <p:nvSpPr>
          <p:cNvPr id="498" name="Google Shape;498;g3139c1a7a7e_0_646"/>
          <p:cNvSpPr txBox="1">
            <a:spLocks noGrp="1"/>
          </p:cNvSpPr>
          <p:nvPr>
            <p:ph type="title"/>
          </p:nvPr>
        </p:nvSpPr>
        <p:spPr>
          <a:xfrm>
            <a:off x="320041" y="147541"/>
            <a:ext cx="3406200" cy="8406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2000"/>
              <a:buFont typeface="Franklin Gothic"/>
              <a:buNone/>
              <a:defRPr sz="2000" b="0" i="0" u="none" strike="noStrike" cap="none">
                <a:solidFill>
                  <a:schemeClr val="lt1"/>
                </a:solidFill>
                <a:latin typeface="Franklin Gothic"/>
                <a:ea typeface="Franklin Gothic"/>
                <a:cs typeface="Franklin Gothic"/>
                <a:sym typeface="Franklin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9" name="Google Shape;499;g3139c1a7a7e_0_646"/>
          <p:cNvSpPr txBox="1">
            <a:spLocks noGrp="1"/>
          </p:cNvSpPr>
          <p:nvPr>
            <p:ph type="body" idx="1"/>
          </p:nvPr>
        </p:nvSpPr>
        <p:spPr>
          <a:xfrm>
            <a:off x="871454" y="1349350"/>
            <a:ext cx="29907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00" name="Google Shape;500;g3139c1a7a7e_0_646"/>
          <p:cNvSpPr txBox="1">
            <a:spLocks noGrp="1"/>
          </p:cNvSpPr>
          <p:nvPr>
            <p:ph type="body" idx="2"/>
          </p:nvPr>
        </p:nvSpPr>
        <p:spPr>
          <a:xfrm>
            <a:off x="892893" y="2240981"/>
            <a:ext cx="29907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01" name="Google Shape;501;g3139c1a7a7e_0_646"/>
          <p:cNvSpPr txBox="1">
            <a:spLocks noGrp="1"/>
          </p:cNvSpPr>
          <p:nvPr>
            <p:ph type="body" idx="3"/>
          </p:nvPr>
        </p:nvSpPr>
        <p:spPr>
          <a:xfrm>
            <a:off x="881845" y="3078996"/>
            <a:ext cx="33405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02" name="Google Shape;502;g3139c1a7a7e_0_646"/>
          <p:cNvSpPr txBox="1">
            <a:spLocks noGrp="1"/>
          </p:cNvSpPr>
          <p:nvPr>
            <p:ph type="body" idx="4"/>
          </p:nvPr>
        </p:nvSpPr>
        <p:spPr>
          <a:xfrm>
            <a:off x="881845" y="3969474"/>
            <a:ext cx="37005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Half Slash Yellow">
  <p:cSld name="Half Slash Yellow">
    <p:spTree>
      <p:nvGrpSpPr>
        <p:cNvPr id="1" name="Shape 503"/>
        <p:cNvGrpSpPr/>
        <p:nvPr/>
      </p:nvGrpSpPr>
      <p:grpSpPr>
        <a:xfrm>
          <a:off x="0" y="0"/>
          <a:ext cx="0" cy="0"/>
          <a:chOff x="0" y="0"/>
          <a:chExt cx="0" cy="0"/>
        </a:xfrm>
      </p:grpSpPr>
      <p:sp>
        <p:nvSpPr>
          <p:cNvPr id="504" name="Google Shape;504;g3139c1a7a7e_0_662"/>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g3139c1a7a7e_0_662"/>
          <p:cNvSpPr txBox="1">
            <a:spLocks noGrp="1"/>
          </p:cNvSpPr>
          <p:nvPr>
            <p:ph type="title"/>
          </p:nvPr>
        </p:nvSpPr>
        <p:spPr>
          <a:xfrm>
            <a:off x="111919" y="2671764"/>
            <a:ext cx="4845900" cy="22977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Franklin Gothic"/>
              <a:buNone/>
              <a:defRPr sz="3200" b="0" i="0" u="none" strike="noStrike" cap="none">
                <a:solidFill>
                  <a:schemeClr val="lt1"/>
                </a:solidFill>
                <a:latin typeface="Franklin Gothic"/>
                <a:ea typeface="Franklin Gothic"/>
                <a:cs typeface="Franklin Gothic"/>
                <a:sym typeface="Franklin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Half and Half">
  <p:cSld name="Half and Half">
    <p:bg>
      <p:bgPr>
        <a:solidFill>
          <a:schemeClr val="dk1"/>
        </a:solidFill>
        <a:effectLst/>
      </p:bgPr>
    </p:bg>
    <p:spTree>
      <p:nvGrpSpPr>
        <p:cNvPr id="1" name="Shape 506"/>
        <p:cNvGrpSpPr/>
        <p:nvPr/>
      </p:nvGrpSpPr>
      <p:grpSpPr>
        <a:xfrm>
          <a:off x="0" y="0"/>
          <a:ext cx="0" cy="0"/>
          <a:chOff x="0" y="0"/>
          <a:chExt cx="0" cy="0"/>
        </a:xfrm>
      </p:grpSpPr>
      <p:sp>
        <p:nvSpPr>
          <p:cNvPr id="507" name="Google Shape;507;g3139c1a7a7e_0_665"/>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g3139c1a7a7e_0_665"/>
          <p:cNvSpPr txBox="1">
            <a:spLocks noGrp="1"/>
          </p:cNvSpPr>
          <p:nvPr>
            <p:ph type="body" idx="1"/>
          </p:nvPr>
        </p:nvSpPr>
        <p:spPr>
          <a:xfrm>
            <a:off x="0" y="3551132"/>
            <a:ext cx="4490400" cy="97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8000"/>
              <a:buFont typeface="Arial"/>
              <a:buNone/>
              <a:defRPr sz="8000" b="0" i="0" u="none" strike="noStrike" cap="none">
                <a:solidFill>
                  <a:schemeClr val="lt1"/>
                </a:solidFill>
                <a:latin typeface="Franklin Gothic"/>
                <a:ea typeface="Franklin Gothic"/>
                <a:cs typeface="Franklin Gothic"/>
                <a:sym typeface="Franklin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09" name="Google Shape;509;g3139c1a7a7e_0_665"/>
          <p:cNvSpPr txBox="1">
            <a:spLocks noGrp="1"/>
          </p:cNvSpPr>
          <p:nvPr>
            <p:ph type="body" idx="2"/>
          </p:nvPr>
        </p:nvSpPr>
        <p:spPr>
          <a:xfrm>
            <a:off x="4292600" y="536999"/>
            <a:ext cx="4682100" cy="97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8000"/>
              <a:buFont typeface="Arial"/>
              <a:buNone/>
              <a:defRPr sz="8000" b="0" i="0" u="none" strike="noStrike" cap="none">
                <a:solidFill>
                  <a:schemeClr val="lt1"/>
                </a:solidFill>
                <a:latin typeface="Franklin Gothic"/>
                <a:ea typeface="Franklin Gothic"/>
                <a:cs typeface="Franklin Gothic"/>
                <a:sym typeface="Franklin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List of 4 teal">
  <p:cSld name="List of 4 teal">
    <p:spTree>
      <p:nvGrpSpPr>
        <p:cNvPr id="1" name="Shape 510"/>
        <p:cNvGrpSpPr/>
        <p:nvPr/>
      </p:nvGrpSpPr>
      <p:grpSpPr>
        <a:xfrm>
          <a:off x="0" y="0"/>
          <a:ext cx="0" cy="0"/>
          <a:chOff x="0" y="0"/>
          <a:chExt cx="0" cy="0"/>
        </a:xfrm>
      </p:grpSpPr>
      <p:sp>
        <p:nvSpPr>
          <p:cNvPr id="511" name="Google Shape;511;g3139c1a7a7e_0_669"/>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g3139c1a7a7e_0_669"/>
          <p:cNvSpPr txBox="1"/>
          <p:nvPr/>
        </p:nvSpPr>
        <p:spPr>
          <a:xfrm>
            <a:off x="630625" y="2684938"/>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513" name="Google Shape;513;g3139c1a7a7e_0_669"/>
          <p:cNvSpPr/>
          <p:nvPr/>
        </p:nvSpPr>
        <p:spPr>
          <a:xfrm>
            <a:off x="320041" y="1245869"/>
            <a:ext cx="3406200" cy="621300"/>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514" name="Google Shape;514;g3139c1a7a7e_0_669"/>
          <p:cNvSpPr/>
          <p:nvPr/>
        </p:nvSpPr>
        <p:spPr>
          <a:xfrm>
            <a:off x="169269" y="1245869"/>
            <a:ext cx="717000" cy="621300"/>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1</a:t>
            </a:r>
            <a:endParaRPr sz="1800" b="0" i="0" u="none" strike="noStrike" cap="none">
              <a:solidFill>
                <a:srgbClr val="FFFFFF"/>
              </a:solidFill>
              <a:latin typeface="Franklin Gothic"/>
              <a:ea typeface="Franklin Gothic"/>
              <a:cs typeface="Franklin Gothic"/>
              <a:sym typeface="Franklin Gothic"/>
            </a:endParaRPr>
          </a:p>
        </p:txBody>
      </p:sp>
      <p:sp>
        <p:nvSpPr>
          <p:cNvPr id="515" name="Google Shape;515;g3139c1a7a7e_0_669"/>
          <p:cNvSpPr/>
          <p:nvPr/>
        </p:nvSpPr>
        <p:spPr>
          <a:xfrm>
            <a:off x="326323" y="2120713"/>
            <a:ext cx="3644700" cy="621300"/>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516" name="Google Shape;516;g3139c1a7a7e_0_669"/>
          <p:cNvSpPr/>
          <p:nvPr/>
        </p:nvSpPr>
        <p:spPr>
          <a:xfrm>
            <a:off x="169268" y="2120713"/>
            <a:ext cx="717000" cy="621300"/>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2</a:t>
            </a:r>
            <a:endParaRPr sz="1800" b="0" i="0" u="none" strike="noStrike" cap="none">
              <a:solidFill>
                <a:srgbClr val="FFFFFF"/>
              </a:solidFill>
              <a:latin typeface="Franklin Gothic"/>
              <a:ea typeface="Franklin Gothic"/>
              <a:cs typeface="Franklin Gothic"/>
              <a:sym typeface="Franklin Gothic"/>
            </a:endParaRPr>
          </a:p>
        </p:txBody>
      </p:sp>
      <p:sp>
        <p:nvSpPr>
          <p:cNvPr id="517" name="Google Shape;517;g3139c1a7a7e_0_669"/>
          <p:cNvSpPr/>
          <p:nvPr/>
        </p:nvSpPr>
        <p:spPr>
          <a:xfrm>
            <a:off x="339263" y="2995558"/>
            <a:ext cx="3883200" cy="621300"/>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518" name="Google Shape;518;g3139c1a7a7e_0_669"/>
          <p:cNvSpPr/>
          <p:nvPr/>
        </p:nvSpPr>
        <p:spPr>
          <a:xfrm>
            <a:off x="175867" y="2995558"/>
            <a:ext cx="717000" cy="621300"/>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3</a:t>
            </a:r>
            <a:endParaRPr sz="1800" b="0" i="0" u="none" strike="noStrike" cap="none">
              <a:solidFill>
                <a:srgbClr val="FFFFFF"/>
              </a:solidFill>
              <a:latin typeface="Franklin Gothic"/>
              <a:ea typeface="Franklin Gothic"/>
              <a:cs typeface="Franklin Gothic"/>
              <a:sym typeface="Franklin Gothic"/>
            </a:endParaRPr>
          </a:p>
        </p:txBody>
      </p:sp>
      <p:sp>
        <p:nvSpPr>
          <p:cNvPr id="519" name="Google Shape;519;g3139c1a7a7e_0_669"/>
          <p:cNvSpPr/>
          <p:nvPr/>
        </p:nvSpPr>
        <p:spPr>
          <a:xfrm>
            <a:off x="339263" y="3870403"/>
            <a:ext cx="4164300" cy="621300"/>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520" name="Google Shape;520;g3139c1a7a7e_0_669"/>
          <p:cNvSpPr/>
          <p:nvPr/>
        </p:nvSpPr>
        <p:spPr>
          <a:xfrm>
            <a:off x="169268" y="3870403"/>
            <a:ext cx="717000" cy="621300"/>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4</a:t>
            </a:r>
            <a:endParaRPr sz="1800" b="0" i="0" u="none" strike="noStrike" cap="none">
              <a:solidFill>
                <a:srgbClr val="FFFFFF"/>
              </a:solidFill>
              <a:latin typeface="Franklin Gothic"/>
              <a:ea typeface="Franklin Gothic"/>
              <a:cs typeface="Franklin Gothic"/>
              <a:sym typeface="Franklin Gothic"/>
            </a:endParaRPr>
          </a:p>
        </p:txBody>
      </p:sp>
      <p:sp>
        <p:nvSpPr>
          <p:cNvPr id="521" name="Google Shape;521;g3139c1a7a7e_0_669"/>
          <p:cNvSpPr txBox="1">
            <a:spLocks noGrp="1"/>
          </p:cNvSpPr>
          <p:nvPr>
            <p:ph type="title"/>
          </p:nvPr>
        </p:nvSpPr>
        <p:spPr>
          <a:xfrm>
            <a:off x="320041" y="147541"/>
            <a:ext cx="3406200" cy="8406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2000"/>
              <a:buFont typeface="Franklin Gothic"/>
              <a:buNone/>
              <a:defRPr sz="2000" b="0" i="0" u="none" strike="noStrike" cap="none">
                <a:solidFill>
                  <a:schemeClr val="lt1"/>
                </a:solidFill>
                <a:latin typeface="Franklin Gothic"/>
                <a:ea typeface="Franklin Gothic"/>
                <a:cs typeface="Franklin Gothic"/>
                <a:sym typeface="Franklin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2" name="Google Shape;522;g3139c1a7a7e_0_669"/>
          <p:cNvSpPr txBox="1">
            <a:spLocks noGrp="1"/>
          </p:cNvSpPr>
          <p:nvPr>
            <p:ph type="body" idx="1"/>
          </p:nvPr>
        </p:nvSpPr>
        <p:spPr>
          <a:xfrm>
            <a:off x="871454" y="1349350"/>
            <a:ext cx="29907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23" name="Google Shape;523;g3139c1a7a7e_0_669"/>
          <p:cNvSpPr txBox="1">
            <a:spLocks noGrp="1"/>
          </p:cNvSpPr>
          <p:nvPr>
            <p:ph type="body" idx="2"/>
          </p:nvPr>
        </p:nvSpPr>
        <p:spPr>
          <a:xfrm>
            <a:off x="892893" y="2240981"/>
            <a:ext cx="29907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24" name="Google Shape;524;g3139c1a7a7e_0_669"/>
          <p:cNvSpPr txBox="1">
            <a:spLocks noGrp="1"/>
          </p:cNvSpPr>
          <p:nvPr>
            <p:ph type="body" idx="3"/>
          </p:nvPr>
        </p:nvSpPr>
        <p:spPr>
          <a:xfrm>
            <a:off x="881845" y="3078996"/>
            <a:ext cx="33405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25" name="Google Shape;525;g3139c1a7a7e_0_669"/>
          <p:cNvSpPr txBox="1">
            <a:spLocks noGrp="1"/>
          </p:cNvSpPr>
          <p:nvPr>
            <p:ph type="body" idx="4"/>
          </p:nvPr>
        </p:nvSpPr>
        <p:spPr>
          <a:xfrm>
            <a:off x="881845" y="3969474"/>
            <a:ext cx="37005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Q&amp;A">
  <p:cSld name="Q&amp;A">
    <p:spTree>
      <p:nvGrpSpPr>
        <p:cNvPr id="1" name="Shape 526"/>
        <p:cNvGrpSpPr/>
        <p:nvPr/>
      </p:nvGrpSpPr>
      <p:grpSpPr>
        <a:xfrm>
          <a:off x="0" y="0"/>
          <a:ext cx="0" cy="0"/>
          <a:chOff x="0" y="0"/>
          <a:chExt cx="0" cy="0"/>
        </a:xfrm>
      </p:grpSpPr>
      <p:grpSp>
        <p:nvGrpSpPr>
          <p:cNvPr id="527" name="Google Shape;527;g3139c1a7a7e_0_685"/>
          <p:cNvGrpSpPr/>
          <p:nvPr/>
        </p:nvGrpSpPr>
        <p:grpSpPr>
          <a:xfrm rot="10800000">
            <a:off x="4763790" y="-30481"/>
            <a:ext cx="4394121" cy="5177791"/>
            <a:chOff x="-20241" y="-15240"/>
            <a:chExt cx="4394121" cy="5177791"/>
          </a:xfrm>
        </p:grpSpPr>
        <p:sp>
          <p:nvSpPr>
            <p:cNvPr id="528" name="Google Shape;528;g3139c1a7a7e_0_685"/>
            <p:cNvSpPr/>
            <p:nvPr/>
          </p:nvSpPr>
          <p:spPr>
            <a:xfrm rot="5400000">
              <a:off x="-297776" y="487085"/>
              <a:ext cx="5166361" cy="4176951"/>
            </a:xfrm>
            <a:custGeom>
              <a:avLst/>
              <a:gdLst/>
              <a:ahLst/>
              <a:cxnLst/>
              <a:rect l="l" t="t" r="r" b="b"/>
              <a:pathLst>
                <a:path w="5166361" h="4176951" extrusionOk="0">
                  <a:moveTo>
                    <a:pt x="0" y="808881"/>
                  </a:moveTo>
                  <a:lnTo>
                    <a:pt x="2589652" y="0"/>
                  </a:lnTo>
                  <a:lnTo>
                    <a:pt x="5166361" y="831741"/>
                  </a:lnTo>
                  <a:lnTo>
                    <a:pt x="5158741" y="4146471"/>
                  </a:lnTo>
                  <a:lnTo>
                    <a:pt x="7620" y="4176951"/>
                  </a:lnTo>
                  <a:lnTo>
                    <a:pt x="0" y="80888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529" name="Google Shape;529;g3139c1a7a7e_0_685"/>
            <p:cNvSpPr/>
            <p:nvPr/>
          </p:nvSpPr>
          <p:spPr>
            <a:xfrm rot="5400000">
              <a:off x="-1928456" y="1892975"/>
              <a:ext cx="5177791" cy="1361361"/>
            </a:xfrm>
            <a:custGeom>
              <a:avLst/>
              <a:gdLst/>
              <a:ahLst/>
              <a:cxnLst/>
              <a:rect l="l" t="t" r="r" b="b"/>
              <a:pathLst>
                <a:path w="5177791" h="1361361" extrusionOk="0">
                  <a:moveTo>
                    <a:pt x="7620" y="808881"/>
                  </a:moveTo>
                  <a:lnTo>
                    <a:pt x="2582032" y="0"/>
                  </a:lnTo>
                  <a:lnTo>
                    <a:pt x="5173981" y="786021"/>
                  </a:lnTo>
                  <a:lnTo>
                    <a:pt x="5177791" y="1357551"/>
                  </a:lnTo>
                  <a:lnTo>
                    <a:pt x="0" y="1361361"/>
                  </a:lnTo>
                  <a:lnTo>
                    <a:pt x="7620" y="808881"/>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List of 5 Yellow">
  <p:cSld name="List of 5 Yellow">
    <p:spTree>
      <p:nvGrpSpPr>
        <p:cNvPr id="1" name="Shape 530"/>
        <p:cNvGrpSpPr/>
        <p:nvPr/>
      </p:nvGrpSpPr>
      <p:grpSpPr>
        <a:xfrm>
          <a:off x="0" y="0"/>
          <a:ext cx="0" cy="0"/>
          <a:chOff x="0" y="0"/>
          <a:chExt cx="0" cy="0"/>
        </a:xfrm>
      </p:grpSpPr>
      <p:sp>
        <p:nvSpPr>
          <p:cNvPr id="531" name="Google Shape;531;g3139c1a7a7e_0_689"/>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3139c1a7a7e_0_689"/>
          <p:cNvSpPr txBox="1"/>
          <p:nvPr/>
        </p:nvSpPr>
        <p:spPr>
          <a:xfrm>
            <a:off x="630625" y="2513488"/>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533" name="Google Shape;533;g3139c1a7a7e_0_689"/>
          <p:cNvSpPr/>
          <p:nvPr/>
        </p:nvSpPr>
        <p:spPr>
          <a:xfrm>
            <a:off x="320041" y="1150619"/>
            <a:ext cx="3406200" cy="621300"/>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534" name="Google Shape;534;g3139c1a7a7e_0_689"/>
          <p:cNvSpPr/>
          <p:nvPr/>
        </p:nvSpPr>
        <p:spPr>
          <a:xfrm>
            <a:off x="169269" y="1150619"/>
            <a:ext cx="717000" cy="621300"/>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1</a:t>
            </a:r>
            <a:endParaRPr sz="1800" b="0" i="0" u="none" strike="noStrike" cap="none">
              <a:solidFill>
                <a:srgbClr val="FFFFFF"/>
              </a:solidFill>
              <a:latin typeface="Franklin Gothic"/>
              <a:ea typeface="Franklin Gothic"/>
              <a:cs typeface="Franklin Gothic"/>
              <a:sym typeface="Franklin Gothic"/>
            </a:endParaRPr>
          </a:p>
        </p:txBody>
      </p:sp>
      <p:sp>
        <p:nvSpPr>
          <p:cNvPr id="535" name="Google Shape;535;g3139c1a7a7e_0_689"/>
          <p:cNvSpPr/>
          <p:nvPr/>
        </p:nvSpPr>
        <p:spPr>
          <a:xfrm>
            <a:off x="326324" y="1956644"/>
            <a:ext cx="3644700" cy="621300"/>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536" name="Google Shape;536;g3139c1a7a7e_0_689"/>
          <p:cNvSpPr/>
          <p:nvPr/>
        </p:nvSpPr>
        <p:spPr>
          <a:xfrm>
            <a:off x="169269" y="1956644"/>
            <a:ext cx="717000" cy="621300"/>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2</a:t>
            </a:r>
            <a:endParaRPr sz="1800" b="0" i="0" u="none" strike="noStrike" cap="none">
              <a:solidFill>
                <a:srgbClr val="FFFFFF"/>
              </a:solidFill>
              <a:latin typeface="Franklin Gothic"/>
              <a:ea typeface="Franklin Gothic"/>
              <a:cs typeface="Franklin Gothic"/>
              <a:sym typeface="Franklin Gothic"/>
            </a:endParaRPr>
          </a:p>
        </p:txBody>
      </p:sp>
      <p:sp>
        <p:nvSpPr>
          <p:cNvPr id="537" name="Google Shape;537;g3139c1a7a7e_0_689"/>
          <p:cNvSpPr/>
          <p:nvPr/>
        </p:nvSpPr>
        <p:spPr>
          <a:xfrm>
            <a:off x="332665" y="2762669"/>
            <a:ext cx="3883200" cy="621300"/>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538" name="Google Shape;538;g3139c1a7a7e_0_689"/>
          <p:cNvSpPr/>
          <p:nvPr/>
        </p:nvSpPr>
        <p:spPr>
          <a:xfrm>
            <a:off x="169269" y="2762669"/>
            <a:ext cx="717000" cy="621300"/>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3</a:t>
            </a:r>
            <a:endParaRPr sz="1800" b="0" i="0" u="none" strike="noStrike" cap="none">
              <a:solidFill>
                <a:srgbClr val="FFFFFF"/>
              </a:solidFill>
              <a:latin typeface="Franklin Gothic"/>
              <a:ea typeface="Franklin Gothic"/>
              <a:cs typeface="Franklin Gothic"/>
              <a:sym typeface="Franklin Gothic"/>
            </a:endParaRPr>
          </a:p>
        </p:txBody>
      </p:sp>
      <p:sp>
        <p:nvSpPr>
          <p:cNvPr id="539" name="Google Shape;539;g3139c1a7a7e_0_689"/>
          <p:cNvSpPr/>
          <p:nvPr/>
        </p:nvSpPr>
        <p:spPr>
          <a:xfrm>
            <a:off x="339263" y="3568694"/>
            <a:ext cx="4164300" cy="621300"/>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540" name="Google Shape;540;g3139c1a7a7e_0_689"/>
          <p:cNvSpPr/>
          <p:nvPr/>
        </p:nvSpPr>
        <p:spPr>
          <a:xfrm>
            <a:off x="169268" y="3568694"/>
            <a:ext cx="717000" cy="621300"/>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4</a:t>
            </a:r>
            <a:endParaRPr sz="1800" b="0" i="0" u="none" strike="noStrike" cap="none">
              <a:solidFill>
                <a:srgbClr val="FFFFFF"/>
              </a:solidFill>
              <a:latin typeface="Franklin Gothic"/>
              <a:ea typeface="Franklin Gothic"/>
              <a:cs typeface="Franklin Gothic"/>
              <a:sym typeface="Franklin Gothic"/>
            </a:endParaRPr>
          </a:p>
        </p:txBody>
      </p:sp>
      <p:sp>
        <p:nvSpPr>
          <p:cNvPr id="541" name="Google Shape;541;g3139c1a7a7e_0_689"/>
          <p:cNvSpPr/>
          <p:nvPr/>
        </p:nvSpPr>
        <p:spPr>
          <a:xfrm>
            <a:off x="351389" y="4374719"/>
            <a:ext cx="4380600" cy="621300"/>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542" name="Google Shape;542;g3139c1a7a7e_0_689"/>
          <p:cNvSpPr/>
          <p:nvPr/>
        </p:nvSpPr>
        <p:spPr>
          <a:xfrm>
            <a:off x="169269" y="4374719"/>
            <a:ext cx="717000" cy="621300"/>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5</a:t>
            </a:r>
            <a:endParaRPr sz="1800" b="0" i="0" u="none" strike="noStrike" cap="none">
              <a:solidFill>
                <a:srgbClr val="FFFFFF"/>
              </a:solidFill>
              <a:latin typeface="Franklin Gothic"/>
              <a:ea typeface="Franklin Gothic"/>
              <a:cs typeface="Franklin Gothic"/>
              <a:sym typeface="Franklin Gothic"/>
            </a:endParaRPr>
          </a:p>
        </p:txBody>
      </p:sp>
      <p:sp>
        <p:nvSpPr>
          <p:cNvPr id="543" name="Google Shape;543;g3139c1a7a7e_0_689"/>
          <p:cNvSpPr txBox="1">
            <a:spLocks noGrp="1"/>
          </p:cNvSpPr>
          <p:nvPr>
            <p:ph type="title"/>
          </p:nvPr>
        </p:nvSpPr>
        <p:spPr>
          <a:xfrm>
            <a:off x="320041" y="147541"/>
            <a:ext cx="3406200" cy="8406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2000"/>
              <a:buFont typeface="Franklin Gothic"/>
              <a:buNone/>
              <a:defRPr sz="2000" b="0" i="0" u="none" strike="noStrike" cap="none">
                <a:solidFill>
                  <a:schemeClr val="lt1"/>
                </a:solidFill>
                <a:latin typeface="Franklin Gothic"/>
                <a:ea typeface="Franklin Gothic"/>
                <a:cs typeface="Franklin Gothic"/>
                <a:sym typeface="Franklin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4" name="Google Shape;544;g3139c1a7a7e_0_689"/>
          <p:cNvSpPr txBox="1">
            <a:spLocks noGrp="1"/>
          </p:cNvSpPr>
          <p:nvPr>
            <p:ph type="body" idx="1"/>
          </p:nvPr>
        </p:nvSpPr>
        <p:spPr>
          <a:xfrm>
            <a:off x="886292" y="1249691"/>
            <a:ext cx="29907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45" name="Google Shape;545;g3139c1a7a7e_0_689"/>
          <p:cNvSpPr txBox="1">
            <a:spLocks noGrp="1"/>
          </p:cNvSpPr>
          <p:nvPr>
            <p:ph type="body" idx="2"/>
          </p:nvPr>
        </p:nvSpPr>
        <p:spPr>
          <a:xfrm>
            <a:off x="886292" y="2055716"/>
            <a:ext cx="29907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46" name="Google Shape;546;g3139c1a7a7e_0_689"/>
          <p:cNvSpPr txBox="1">
            <a:spLocks noGrp="1"/>
          </p:cNvSpPr>
          <p:nvPr>
            <p:ph type="body" idx="3"/>
          </p:nvPr>
        </p:nvSpPr>
        <p:spPr>
          <a:xfrm>
            <a:off x="886291" y="2861741"/>
            <a:ext cx="33405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47" name="Google Shape;547;g3139c1a7a7e_0_689"/>
          <p:cNvSpPr txBox="1">
            <a:spLocks noGrp="1"/>
          </p:cNvSpPr>
          <p:nvPr>
            <p:ph type="body" idx="4"/>
          </p:nvPr>
        </p:nvSpPr>
        <p:spPr>
          <a:xfrm>
            <a:off x="871454" y="3667766"/>
            <a:ext cx="37005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48" name="Google Shape;548;g3139c1a7a7e_0_689"/>
          <p:cNvSpPr txBox="1">
            <a:spLocks noGrp="1"/>
          </p:cNvSpPr>
          <p:nvPr>
            <p:ph type="body" idx="5"/>
          </p:nvPr>
        </p:nvSpPr>
        <p:spPr>
          <a:xfrm>
            <a:off x="886290" y="4468084"/>
            <a:ext cx="40278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List of 3 Orange">
  <p:cSld name="List of 3 Orange">
    <p:spTree>
      <p:nvGrpSpPr>
        <p:cNvPr id="1" name="Shape 549"/>
        <p:cNvGrpSpPr/>
        <p:nvPr/>
      </p:nvGrpSpPr>
      <p:grpSpPr>
        <a:xfrm>
          <a:off x="0" y="0"/>
          <a:ext cx="0" cy="0"/>
          <a:chOff x="0" y="0"/>
          <a:chExt cx="0" cy="0"/>
        </a:xfrm>
      </p:grpSpPr>
      <p:sp>
        <p:nvSpPr>
          <p:cNvPr id="550" name="Google Shape;550;g3139c1a7a7e_0_708"/>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g3139c1a7a7e_0_708"/>
          <p:cNvSpPr txBox="1"/>
          <p:nvPr/>
        </p:nvSpPr>
        <p:spPr>
          <a:xfrm>
            <a:off x="630625" y="3170713"/>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552" name="Google Shape;552;g3139c1a7a7e_0_708"/>
          <p:cNvSpPr/>
          <p:nvPr/>
        </p:nvSpPr>
        <p:spPr>
          <a:xfrm>
            <a:off x="320041" y="1550667"/>
            <a:ext cx="3406200" cy="621300"/>
          </a:xfrm>
          <a:prstGeom prst="parallelogram">
            <a:avLst>
              <a:gd name="adj" fmla="val 25000"/>
            </a:avLst>
          </a:prstGeom>
          <a:solidFill>
            <a:srgbClr val="F99E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553" name="Google Shape;553;g3139c1a7a7e_0_708"/>
          <p:cNvSpPr/>
          <p:nvPr/>
        </p:nvSpPr>
        <p:spPr>
          <a:xfrm>
            <a:off x="169269" y="1550667"/>
            <a:ext cx="717000" cy="621300"/>
          </a:xfrm>
          <a:prstGeom prst="hexagon">
            <a:avLst>
              <a:gd name="adj" fmla="val 25000"/>
              <a:gd name="vf" fmla="val 115470"/>
            </a:avLst>
          </a:prstGeom>
          <a:solidFill>
            <a:srgbClr val="FBBB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1</a:t>
            </a:r>
            <a:endParaRPr sz="1800" b="0" i="0" u="none" strike="noStrike" cap="none">
              <a:solidFill>
                <a:srgbClr val="FFFFFF"/>
              </a:solidFill>
              <a:latin typeface="Franklin Gothic"/>
              <a:ea typeface="Franklin Gothic"/>
              <a:cs typeface="Franklin Gothic"/>
              <a:sym typeface="Franklin Gothic"/>
            </a:endParaRPr>
          </a:p>
        </p:txBody>
      </p:sp>
      <p:sp>
        <p:nvSpPr>
          <p:cNvPr id="554" name="Google Shape;554;g3139c1a7a7e_0_708"/>
          <p:cNvSpPr/>
          <p:nvPr/>
        </p:nvSpPr>
        <p:spPr>
          <a:xfrm>
            <a:off x="326324" y="2628157"/>
            <a:ext cx="3644700" cy="621300"/>
          </a:xfrm>
          <a:prstGeom prst="parallelogram">
            <a:avLst>
              <a:gd name="adj" fmla="val 25000"/>
            </a:avLst>
          </a:prstGeom>
          <a:solidFill>
            <a:srgbClr val="F99E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555" name="Google Shape;555;g3139c1a7a7e_0_708"/>
          <p:cNvSpPr/>
          <p:nvPr/>
        </p:nvSpPr>
        <p:spPr>
          <a:xfrm>
            <a:off x="169269" y="2628157"/>
            <a:ext cx="717000" cy="621300"/>
          </a:xfrm>
          <a:prstGeom prst="hexagon">
            <a:avLst>
              <a:gd name="adj" fmla="val 25000"/>
              <a:gd name="vf" fmla="val 115470"/>
            </a:avLst>
          </a:prstGeom>
          <a:solidFill>
            <a:srgbClr val="FBBB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2</a:t>
            </a:r>
            <a:endParaRPr sz="1800" b="0" i="0" u="none" strike="noStrike" cap="none">
              <a:solidFill>
                <a:srgbClr val="FFFFFF"/>
              </a:solidFill>
              <a:latin typeface="Franklin Gothic"/>
              <a:ea typeface="Franklin Gothic"/>
              <a:cs typeface="Franklin Gothic"/>
              <a:sym typeface="Franklin Gothic"/>
            </a:endParaRPr>
          </a:p>
        </p:txBody>
      </p:sp>
      <p:sp>
        <p:nvSpPr>
          <p:cNvPr id="556" name="Google Shape;556;g3139c1a7a7e_0_708"/>
          <p:cNvSpPr/>
          <p:nvPr/>
        </p:nvSpPr>
        <p:spPr>
          <a:xfrm>
            <a:off x="332665" y="3719933"/>
            <a:ext cx="3883200" cy="621300"/>
          </a:xfrm>
          <a:prstGeom prst="parallelogram">
            <a:avLst>
              <a:gd name="adj" fmla="val 25000"/>
            </a:avLst>
          </a:prstGeom>
          <a:solidFill>
            <a:srgbClr val="F99E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557" name="Google Shape;557;g3139c1a7a7e_0_708"/>
          <p:cNvSpPr/>
          <p:nvPr/>
        </p:nvSpPr>
        <p:spPr>
          <a:xfrm>
            <a:off x="169269" y="3719933"/>
            <a:ext cx="717000" cy="621300"/>
          </a:xfrm>
          <a:prstGeom prst="hexagon">
            <a:avLst>
              <a:gd name="adj" fmla="val 25000"/>
              <a:gd name="vf" fmla="val 115470"/>
            </a:avLst>
          </a:prstGeom>
          <a:solidFill>
            <a:srgbClr val="FBBB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3</a:t>
            </a:r>
            <a:endParaRPr sz="1800" b="0" i="0" u="none" strike="noStrike" cap="none">
              <a:solidFill>
                <a:srgbClr val="FFFFFF"/>
              </a:solidFill>
              <a:latin typeface="Franklin Gothic"/>
              <a:ea typeface="Franklin Gothic"/>
              <a:cs typeface="Franklin Gothic"/>
              <a:sym typeface="Franklin Gothic"/>
            </a:endParaRPr>
          </a:p>
        </p:txBody>
      </p:sp>
      <p:sp>
        <p:nvSpPr>
          <p:cNvPr id="558" name="Google Shape;558;g3139c1a7a7e_0_708"/>
          <p:cNvSpPr txBox="1">
            <a:spLocks noGrp="1"/>
          </p:cNvSpPr>
          <p:nvPr>
            <p:ph type="title"/>
          </p:nvPr>
        </p:nvSpPr>
        <p:spPr>
          <a:xfrm>
            <a:off x="320041" y="147541"/>
            <a:ext cx="3406200" cy="8406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2000"/>
              <a:buFont typeface="Franklin Gothic"/>
              <a:buNone/>
              <a:defRPr sz="2000" b="0" i="0" u="none" strike="noStrike" cap="none">
                <a:solidFill>
                  <a:schemeClr val="lt1"/>
                </a:solidFill>
                <a:latin typeface="Franklin Gothic"/>
                <a:ea typeface="Franklin Gothic"/>
                <a:cs typeface="Franklin Gothic"/>
                <a:sym typeface="Franklin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9" name="Google Shape;559;g3139c1a7a7e_0_708"/>
          <p:cNvSpPr txBox="1">
            <a:spLocks noGrp="1"/>
          </p:cNvSpPr>
          <p:nvPr>
            <p:ph type="body" idx="1"/>
          </p:nvPr>
        </p:nvSpPr>
        <p:spPr>
          <a:xfrm>
            <a:off x="886292" y="1649738"/>
            <a:ext cx="29907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60" name="Google Shape;560;g3139c1a7a7e_0_708"/>
          <p:cNvSpPr txBox="1">
            <a:spLocks noGrp="1"/>
          </p:cNvSpPr>
          <p:nvPr>
            <p:ph type="body" idx="2"/>
          </p:nvPr>
        </p:nvSpPr>
        <p:spPr>
          <a:xfrm>
            <a:off x="881845" y="2734518"/>
            <a:ext cx="29907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61" name="Google Shape;561;g3139c1a7a7e_0_708"/>
          <p:cNvSpPr txBox="1">
            <a:spLocks noGrp="1"/>
          </p:cNvSpPr>
          <p:nvPr>
            <p:ph type="body" idx="3"/>
          </p:nvPr>
        </p:nvSpPr>
        <p:spPr>
          <a:xfrm>
            <a:off x="875247" y="3818096"/>
            <a:ext cx="33405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Lis of 3 Yellow">
  <p:cSld name="Lis of 3 Yellow">
    <p:spTree>
      <p:nvGrpSpPr>
        <p:cNvPr id="1" name="Shape 562"/>
        <p:cNvGrpSpPr/>
        <p:nvPr/>
      </p:nvGrpSpPr>
      <p:grpSpPr>
        <a:xfrm>
          <a:off x="0" y="0"/>
          <a:ext cx="0" cy="0"/>
          <a:chOff x="0" y="0"/>
          <a:chExt cx="0" cy="0"/>
        </a:xfrm>
      </p:grpSpPr>
      <p:sp>
        <p:nvSpPr>
          <p:cNvPr id="563" name="Google Shape;563;g3139c1a7a7e_0_721"/>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g3139c1a7a7e_0_721"/>
          <p:cNvSpPr txBox="1"/>
          <p:nvPr/>
        </p:nvSpPr>
        <p:spPr>
          <a:xfrm>
            <a:off x="630625" y="3170713"/>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565" name="Google Shape;565;g3139c1a7a7e_0_721"/>
          <p:cNvSpPr/>
          <p:nvPr/>
        </p:nvSpPr>
        <p:spPr>
          <a:xfrm>
            <a:off x="320041" y="1550667"/>
            <a:ext cx="3406200" cy="621300"/>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566" name="Google Shape;566;g3139c1a7a7e_0_721"/>
          <p:cNvSpPr/>
          <p:nvPr/>
        </p:nvSpPr>
        <p:spPr>
          <a:xfrm>
            <a:off x="169269" y="1550667"/>
            <a:ext cx="717000" cy="621300"/>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1</a:t>
            </a:r>
            <a:endParaRPr sz="1800" b="0" i="0" u="none" strike="noStrike" cap="none">
              <a:solidFill>
                <a:srgbClr val="FFFFFF"/>
              </a:solidFill>
              <a:latin typeface="Franklin Gothic"/>
              <a:ea typeface="Franklin Gothic"/>
              <a:cs typeface="Franklin Gothic"/>
              <a:sym typeface="Franklin Gothic"/>
            </a:endParaRPr>
          </a:p>
        </p:txBody>
      </p:sp>
      <p:sp>
        <p:nvSpPr>
          <p:cNvPr id="567" name="Google Shape;567;g3139c1a7a7e_0_721"/>
          <p:cNvSpPr/>
          <p:nvPr/>
        </p:nvSpPr>
        <p:spPr>
          <a:xfrm>
            <a:off x="326324" y="2628157"/>
            <a:ext cx="3644700" cy="621300"/>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568" name="Google Shape;568;g3139c1a7a7e_0_721"/>
          <p:cNvSpPr/>
          <p:nvPr/>
        </p:nvSpPr>
        <p:spPr>
          <a:xfrm>
            <a:off x="169269" y="2628157"/>
            <a:ext cx="717000" cy="621300"/>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2</a:t>
            </a:r>
            <a:endParaRPr sz="1800" b="0" i="0" u="none" strike="noStrike" cap="none">
              <a:solidFill>
                <a:srgbClr val="FFFFFF"/>
              </a:solidFill>
              <a:latin typeface="Franklin Gothic"/>
              <a:ea typeface="Franklin Gothic"/>
              <a:cs typeface="Franklin Gothic"/>
              <a:sym typeface="Franklin Gothic"/>
            </a:endParaRPr>
          </a:p>
        </p:txBody>
      </p:sp>
      <p:sp>
        <p:nvSpPr>
          <p:cNvPr id="569" name="Google Shape;569;g3139c1a7a7e_0_721"/>
          <p:cNvSpPr/>
          <p:nvPr/>
        </p:nvSpPr>
        <p:spPr>
          <a:xfrm>
            <a:off x="332665" y="3719933"/>
            <a:ext cx="3883200" cy="621300"/>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570" name="Google Shape;570;g3139c1a7a7e_0_721"/>
          <p:cNvSpPr/>
          <p:nvPr/>
        </p:nvSpPr>
        <p:spPr>
          <a:xfrm>
            <a:off x="169269" y="3719933"/>
            <a:ext cx="717000" cy="621300"/>
          </a:xfrm>
          <a:prstGeom prst="hexagon">
            <a:avLst>
              <a:gd name="adj" fmla="val 25000"/>
              <a:gd name="vf" fmla="val 115470"/>
            </a:avLst>
          </a:prstGeom>
          <a:solidFill>
            <a:srgbClr val="FFD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3</a:t>
            </a:r>
            <a:endParaRPr sz="1800" b="0" i="0" u="none" strike="noStrike" cap="none">
              <a:solidFill>
                <a:srgbClr val="FFFFFF"/>
              </a:solidFill>
              <a:latin typeface="Franklin Gothic"/>
              <a:ea typeface="Franklin Gothic"/>
              <a:cs typeface="Franklin Gothic"/>
              <a:sym typeface="Franklin Gothic"/>
            </a:endParaRPr>
          </a:p>
        </p:txBody>
      </p:sp>
      <p:sp>
        <p:nvSpPr>
          <p:cNvPr id="571" name="Google Shape;571;g3139c1a7a7e_0_721"/>
          <p:cNvSpPr txBox="1">
            <a:spLocks noGrp="1"/>
          </p:cNvSpPr>
          <p:nvPr>
            <p:ph type="title"/>
          </p:nvPr>
        </p:nvSpPr>
        <p:spPr>
          <a:xfrm>
            <a:off x="320041" y="147541"/>
            <a:ext cx="3406200" cy="8406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2000"/>
              <a:buFont typeface="Franklin Gothic"/>
              <a:buNone/>
              <a:defRPr sz="2000" b="0" i="0" u="none" strike="noStrike" cap="none">
                <a:solidFill>
                  <a:schemeClr val="lt1"/>
                </a:solidFill>
                <a:latin typeface="Franklin Gothic"/>
                <a:ea typeface="Franklin Gothic"/>
                <a:cs typeface="Franklin Gothic"/>
                <a:sym typeface="Franklin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2" name="Google Shape;572;g3139c1a7a7e_0_721"/>
          <p:cNvSpPr txBox="1">
            <a:spLocks noGrp="1"/>
          </p:cNvSpPr>
          <p:nvPr>
            <p:ph type="body" idx="1"/>
          </p:nvPr>
        </p:nvSpPr>
        <p:spPr>
          <a:xfrm>
            <a:off x="886292" y="1649738"/>
            <a:ext cx="29907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73" name="Google Shape;573;g3139c1a7a7e_0_721"/>
          <p:cNvSpPr txBox="1">
            <a:spLocks noGrp="1"/>
          </p:cNvSpPr>
          <p:nvPr>
            <p:ph type="body" idx="2"/>
          </p:nvPr>
        </p:nvSpPr>
        <p:spPr>
          <a:xfrm>
            <a:off x="881845" y="2734518"/>
            <a:ext cx="29907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74" name="Google Shape;574;g3139c1a7a7e_0_721"/>
          <p:cNvSpPr txBox="1">
            <a:spLocks noGrp="1"/>
          </p:cNvSpPr>
          <p:nvPr>
            <p:ph type="body" idx="3"/>
          </p:nvPr>
        </p:nvSpPr>
        <p:spPr>
          <a:xfrm>
            <a:off x="875247" y="3818096"/>
            <a:ext cx="3340500" cy="4230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72"/>
        <p:cNvGrpSpPr/>
        <p:nvPr/>
      </p:nvGrpSpPr>
      <p:grpSpPr>
        <a:xfrm>
          <a:off x="0" y="0"/>
          <a:ext cx="0" cy="0"/>
          <a:chOff x="0" y="0"/>
          <a:chExt cx="0" cy="0"/>
        </a:xfrm>
      </p:grpSpPr>
      <p:grpSp>
        <p:nvGrpSpPr>
          <p:cNvPr id="73" name="Google Shape;73;p216"/>
          <p:cNvGrpSpPr/>
          <p:nvPr/>
        </p:nvGrpSpPr>
        <p:grpSpPr>
          <a:xfrm>
            <a:off x="-11430" y="-30481"/>
            <a:ext cx="4394121" cy="5177791"/>
            <a:chOff x="-20241" y="-15240"/>
            <a:chExt cx="4394121" cy="5177791"/>
          </a:xfrm>
        </p:grpSpPr>
        <p:sp>
          <p:nvSpPr>
            <p:cNvPr id="74" name="Google Shape;74;p216"/>
            <p:cNvSpPr/>
            <p:nvPr/>
          </p:nvSpPr>
          <p:spPr>
            <a:xfrm rot="5400000">
              <a:off x="-297776" y="487085"/>
              <a:ext cx="5166361" cy="4176951"/>
            </a:xfrm>
            <a:custGeom>
              <a:avLst/>
              <a:gdLst/>
              <a:ahLst/>
              <a:cxnLst/>
              <a:rect l="l" t="t" r="r" b="b"/>
              <a:pathLst>
                <a:path w="5166361" h="4176951" extrusionOk="0">
                  <a:moveTo>
                    <a:pt x="0" y="808881"/>
                  </a:moveTo>
                  <a:lnTo>
                    <a:pt x="2589652" y="0"/>
                  </a:lnTo>
                  <a:lnTo>
                    <a:pt x="5166361" y="831741"/>
                  </a:lnTo>
                  <a:lnTo>
                    <a:pt x="5158741" y="4146471"/>
                  </a:lnTo>
                  <a:lnTo>
                    <a:pt x="7620" y="4176951"/>
                  </a:lnTo>
                  <a:lnTo>
                    <a:pt x="0" y="80888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75" name="Google Shape;75;p216"/>
            <p:cNvSpPr/>
            <p:nvPr/>
          </p:nvSpPr>
          <p:spPr>
            <a:xfrm rot="5400000">
              <a:off x="-1928456" y="1892975"/>
              <a:ext cx="5177791" cy="1361361"/>
            </a:xfrm>
            <a:custGeom>
              <a:avLst/>
              <a:gdLst/>
              <a:ahLst/>
              <a:cxnLst/>
              <a:rect l="l" t="t" r="r" b="b"/>
              <a:pathLst>
                <a:path w="5177791" h="1361361" extrusionOk="0">
                  <a:moveTo>
                    <a:pt x="7620" y="808881"/>
                  </a:moveTo>
                  <a:lnTo>
                    <a:pt x="2582032" y="0"/>
                  </a:lnTo>
                  <a:lnTo>
                    <a:pt x="5173981" y="786021"/>
                  </a:lnTo>
                  <a:lnTo>
                    <a:pt x="5177791" y="1357551"/>
                  </a:lnTo>
                  <a:lnTo>
                    <a:pt x="0" y="1361361"/>
                  </a:lnTo>
                  <a:lnTo>
                    <a:pt x="7620" y="808881"/>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Half Slash Orange">
  <p:cSld name="Half Slash Orange">
    <p:spTree>
      <p:nvGrpSpPr>
        <p:cNvPr id="1" name="Shape 575"/>
        <p:cNvGrpSpPr/>
        <p:nvPr/>
      </p:nvGrpSpPr>
      <p:grpSpPr>
        <a:xfrm>
          <a:off x="0" y="0"/>
          <a:ext cx="0" cy="0"/>
          <a:chOff x="0" y="0"/>
          <a:chExt cx="0" cy="0"/>
        </a:xfrm>
      </p:grpSpPr>
      <p:sp>
        <p:nvSpPr>
          <p:cNvPr id="576" name="Google Shape;576;g3139c1a7a7e_0_734"/>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g3139c1a7a7e_0_734"/>
          <p:cNvSpPr txBox="1">
            <a:spLocks noGrp="1"/>
          </p:cNvSpPr>
          <p:nvPr>
            <p:ph type="title"/>
          </p:nvPr>
        </p:nvSpPr>
        <p:spPr>
          <a:xfrm>
            <a:off x="111919" y="2671764"/>
            <a:ext cx="4845900" cy="22977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Franklin Gothic"/>
              <a:buNone/>
              <a:defRPr sz="3200" b="0" i="0" u="none" strike="noStrike" cap="none">
                <a:solidFill>
                  <a:schemeClr val="lt1"/>
                </a:solidFill>
                <a:latin typeface="Franklin Gothic"/>
                <a:ea typeface="Franklin Gothic"/>
                <a:cs typeface="Franklin Gothic"/>
                <a:sym typeface="Franklin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hree Points with Subpoints Alt">
  <p:cSld name="Three Points with Subpoints Alt">
    <p:spTree>
      <p:nvGrpSpPr>
        <p:cNvPr id="1" name="Shape 578"/>
        <p:cNvGrpSpPr/>
        <p:nvPr/>
      </p:nvGrpSpPr>
      <p:grpSpPr>
        <a:xfrm>
          <a:off x="0" y="0"/>
          <a:ext cx="0" cy="0"/>
          <a:chOff x="0" y="0"/>
          <a:chExt cx="0" cy="0"/>
        </a:xfrm>
      </p:grpSpPr>
      <p:sp>
        <p:nvSpPr>
          <p:cNvPr id="579" name="Google Shape;579;g3139c1a7a7e_0_737"/>
          <p:cNvSpPr/>
          <p:nvPr/>
        </p:nvSpPr>
        <p:spPr>
          <a:xfrm rot="10800000">
            <a:off x="5825145" y="-70125"/>
            <a:ext cx="3403525" cy="5213625"/>
          </a:xfrm>
          <a:custGeom>
            <a:avLst/>
            <a:gdLst/>
            <a:ahLst/>
            <a:cxnLst/>
            <a:rect l="l" t="t" r="r" b="b"/>
            <a:pathLst>
              <a:path w="136141" h="208545" extrusionOk="0">
                <a:moveTo>
                  <a:pt x="114980" y="0"/>
                </a:moveTo>
                <a:lnTo>
                  <a:pt x="136141" y="208545"/>
                </a:lnTo>
                <a:lnTo>
                  <a:pt x="0" y="208545"/>
                </a:lnTo>
                <a:lnTo>
                  <a:pt x="0" y="255"/>
                </a:lnTo>
                <a:close/>
              </a:path>
            </a:pathLst>
          </a:custGeom>
          <a:solidFill>
            <a:schemeClr val="dk1"/>
          </a:solidFill>
          <a:ln>
            <a:noFill/>
          </a:ln>
        </p:spPr>
      </p:sp>
      <p:sp>
        <p:nvSpPr>
          <p:cNvPr id="580" name="Google Shape;580;g3139c1a7a7e_0_737"/>
          <p:cNvSpPr/>
          <p:nvPr/>
        </p:nvSpPr>
        <p:spPr>
          <a:xfrm rot="10800000" flipH="1">
            <a:off x="-110071" y="-35063"/>
            <a:ext cx="3403525" cy="5213625"/>
          </a:xfrm>
          <a:custGeom>
            <a:avLst/>
            <a:gdLst/>
            <a:ahLst/>
            <a:cxnLst/>
            <a:rect l="l" t="t" r="r" b="b"/>
            <a:pathLst>
              <a:path w="136141" h="208545" extrusionOk="0">
                <a:moveTo>
                  <a:pt x="114980" y="0"/>
                </a:moveTo>
                <a:lnTo>
                  <a:pt x="136141" y="208545"/>
                </a:lnTo>
                <a:lnTo>
                  <a:pt x="0" y="208545"/>
                </a:lnTo>
                <a:lnTo>
                  <a:pt x="0" y="255"/>
                </a:lnTo>
                <a:close/>
              </a:path>
            </a:pathLst>
          </a:custGeom>
          <a:solidFill>
            <a:schemeClr val="dk1"/>
          </a:solid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hree Icons alt">
  <p:cSld name="Three Icons alt">
    <p:bg>
      <p:bgPr>
        <a:solidFill>
          <a:schemeClr val="accent6"/>
        </a:solidFill>
        <a:effectLst/>
      </p:bgPr>
    </p:bg>
    <p:spTree>
      <p:nvGrpSpPr>
        <p:cNvPr id="1" name="Shape 581"/>
        <p:cNvGrpSpPr/>
        <p:nvPr/>
      </p:nvGrpSpPr>
      <p:grpSpPr>
        <a:xfrm>
          <a:off x="0" y="0"/>
          <a:ext cx="0" cy="0"/>
          <a:chOff x="0" y="0"/>
          <a:chExt cx="0" cy="0"/>
        </a:xfrm>
      </p:grpSpPr>
      <p:pic>
        <p:nvPicPr>
          <p:cNvPr id="582" name="Google Shape;582;g3139c1a7a7e_0_740" descr="A picture containing person, sitting, indoor&#10;&#10;Description automatically generated"/>
          <p:cNvPicPr preferRelativeResize="0"/>
          <p:nvPr/>
        </p:nvPicPr>
        <p:blipFill rotWithShape="1">
          <a:blip r:embed="rId2">
            <a:alphaModFix/>
          </a:blip>
          <a:srcRect/>
          <a:stretch/>
        </p:blipFill>
        <p:spPr>
          <a:xfrm>
            <a:off x="1" y="0"/>
            <a:ext cx="9144000" cy="2286000"/>
          </a:xfrm>
          <a:prstGeom prst="rect">
            <a:avLst/>
          </a:prstGeom>
          <a:noFill/>
          <a:ln>
            <a:noFill/>
          </a:ln>
        </p:spPr>
      </p:pic>
      <p:sp>
        <p:nvSpPr>
          <p:cNvPr id="583" name="Google Shape;583;g3139c1a7a7e_0_740"/>
          <p:cNvSpPr txBox="1">
            <a:spLocks noGrp="1"/>
          </p:cNvSpPr>
          <p:nvPr>
            <p:ph type="body" idx="1"/>
          </p:nvPr>
        </p:nvSpPr>
        <p:spPr>
          <a:xfrm>
            <a:off x="2709068" y="1271905"/>
            <a:ext cx="3726000" cy="565200"/>
          </a:xfrm>
          <a:prstGeom prst="rect">
            <a:avLst/>
          </a:prstGeom>
          <a:solidFill>
            <a:srgbClr val="202C38">
              <a:alpha val="48240"/>
            </a:srgbClr>
          </a:solid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2400"/>
              <a:buFont typeface="Arial"/>
              <a:buNone/>
              <a:defRPr sz="2400" b="0" i="0" u="none" strike="noStrike" cap="none">
                <a:solidFill>
                  <a:schemeClr val="lt1"/>
                </a:solidFill>
                <a:latin typeface="Franklin Gothic"/>
                <a:ea typeface="Franklin Gothic"/>
                <a:cs typeface="Franklin Gothic"/>
                <a:sym typeface="Franklin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84" name="Google Shape;584;g3139c1a7a7e_0_740"/>
          <p:cNvSpPr txBox="1">
            <a:spLocks noGrp="1"/>
          </p:cNvSpPr>
          <p:nvPr>
            <p:ph type="body" idx="2"/>
          </p:nvPr>
        </p:nvSpPr>
        <p:spPr>
          <a:xfrm>
            <a:off x="445929" y="3771265"/>
            <a:ext cx="1977300" cy="565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Franklin Gothic"/>
                <a:ea typeface="Franklin Gothic"/>
                <a:cs typeface="Franklin Gothic"/>
                <a:sym typeface="Franklin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85" name="Google Shape;585;g3139c1a7a7e_0_740"/>
          <p:cNvSpPr txBox="1">
            <a:spLocks noGrp="1"/>
          </p:cNvSpPr>
          <p:nvPr>
            <p:ph type="body" idx="3"/>
          </p:nvPr>
        </p:nvSpPr>
        <p:spPr>
          <a:xfrm>
            <a:off x="3583383" y="3771265"/>
            <a:ext cx="1977300" cy="565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Franklin Gothic"/>
                <a:ea typeface="Franklin Gothic"/>
                <a:cs typeface="Franklin Gothic"/>
                <a:sym typeface="Franklin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86" name="Google Shape;586;g3139c1a7a7e_0_740"/>
          <p:cNvSpPr txBox="1">
            <a:spLocks noGrp="1"/>
          </p:cNvSpPr>
          <p:nvPr>
            <p:ph type="body" idx="4"/>
          </p:nvPr>
        </p:nvSpPr>
        <p:spPr>
          <a:xfrm>
            <a:off x="6720837" y="3771265"/>
            <a:ext cx="1977300" cy="565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accent3"/>
              </a:buClr>
              <a:buSzPts val="2400"/>
              <a:buFont typeface="Arial"/>
              <a:buNone/>
              <a:defRPr sz="2400" b="0" i="0" u="none" strike="noStrike" cap="none">
                <a:solidFill>
                  <a:schemeClr val="accent3"/>
                </a:solidFill>
                <a:latin typeface="Franklin Gothic"/>
                <a:ea typeface="Franklin Gothic"/>
                <a:cs typeface="Franklin Gothic"/>
                <a:sym typeface="Franklin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ide by side">
  <p:cSld name="Side by side">
    <p:spTree>
      <p:nvGrpSpPr>
        <p:cNvPr id="1" name="Shape 587"/>
        <p:cNvGrpSpPr/>
        <p:nvPr/>
      </p:nvGrpSpPr>
      <p:grpSpPr>
        <a:xfrm>
          <a:off x="0" y="0"/>
          <a:ext cx="0" cy="0"/>
          <a:chOff x="0" y="0"/>
          <a:chExt cx="0" cy="0"/>
        </a:xfrm>
      </p:grpSpPr>
      <p:sp>
        <p:nvSpPr>
          <p:cNvPr id="588" name="Google Shape;588;g3139c1a7a7e_0_746"/>
          <p:cNvSpPr/>
          <p:nvPr/>
        </p:nvSpPr>
        <p:spPr>
          <a:xfrm>
            <a:off x="6758940" y="-6774"/>
            <a:ext cx="2404800" cy="6777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9" name="Google Shape;589;g3139c1a7a7e_0_746"/>
          <p:cNvSpPr/>
          <p:nvPr/>
        </p:nvSpPr>
        <p:spPr>
          <a:xfrm>
            <a:off x="-230294" y="-6774"/>
            <a:ext cx="7589700" cy="677700"/>
          </a:xfrm>
          <a:prstGeom prst="parallelogram">
            <a:avLst>
              <a:gd name="adj" fmla="val 25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0" name="Google Shape;590;g3139c1a7a7e_0_746"/>
          <p:cNvSpPr txBox="1">
            <a:spLocks noGrp="1"/>
          </p:cNvSpPr>
          <p:nvPr>
            <p:ph type="title"/>
          </p:nvPr>
        </p:nvSpPr>
        <p:spPr>
          <a:xfrm>
            <a:off x="354878" y="99092"/>
            <a:ext cx="6715200" cy="4827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2400"/>
              <a:buFont typeface="Franklin Gothic"/>
              <a:buNone/>
              <a:defRPr sz="2400" b="0" i="0" u="none" strike="noStrike" cap="none">
                <a:solidFill>
                  <a:schemeClr val="lt1"/>
                </a:solidFill>
                <a:latin typeface="Franklin Gothic"/>
                <a:ea typeface="Franklin Gothic"/>
                <a:cs typeface="Franklin Gothic"/>
                <a:sym typeface="Franklin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1" name="Google Shape;591;g3139c1a7a7e_0_746"/>
          <p:cNvSpPr/>
          <p:nvPr/>
        </p:nvSpPr>
        <p:spPr>
          <a:xfrm>
            <a:off x="110612" y="1444971"/>
            <a:ext cx="4395000" cy="3614400"/>
          </a:xfrm>
          <a:prstGeom prst="rect">
            <a:avLst/>
          </a:prstGeom>
          <a:solidFill>
            <a:srgbClr val="D9F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2" name="Google Shape;592;g3139c1a7a7e_0_746"/>
          <p:cNvSpPr/>
          <p:nvPr/>
        </p:nvSpPr>
        <p:spPr>
          <a:xfrm>
            <a:off x="110612" y="776918"/>
            <a:ext cx="4395000" cy="562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3" name="Google Shape;593;g3139c1a7a7e_0_746"/>
          <p:cNvSpPr/>
          <p:nvPr/>
        </p:nvSpPr>
        <p:spPr>
          <a:xfrm>
            <a:off x="4638371" y="1444971"/>
            <a:ext cx="4395000" cy="3614400"/>
          </a:xfrm>
          <a:prstGeom prst="rect">
            <a:avLst/>
          </a:prstGeom>
          <a:solidFill>
            <a:srgbClr val="FDEB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4" name="Google Shape;594;g3139c1a7a7e_0_746"/>
          <p:cNvSpPr/>
          <p:nvPr/>
        </p:nvSpPr>
        <p:spPr>
          <a:xfrm>
            <a:off x="4638371" y="776918"/>
            <a:ext cx="4395000" cy="562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500"/>
                                        <p:tgtEl>
                                          <p:spTgt spid="594"/>
                                        </p:tgtEl>
                                      </p:cBhvr>
                                    </p:animEffect>
                                  </p:childTnLst>
                                </p:cTn>
                              </p:par>
                              <p:par>
                                <p:cTn id="8" presetID="10" presetClass="entr" presetSubtype="0" fill="hold" nodeType="withEffect">
                                  <p:stCondLst>
                                    <p:cond delay="0"/>
                                  </p:stCondLst>
                                  <p:childTnLst>
                                    <p:set>
                                      <p:cBhvr>
                                        <p:cTn id="9" dur="1" fill="hold">
                                          <p:stCondLst>
                                            <p:cond delay="0"/>
                                          </p:stCondLst>
                                        </p:cTn>
                                        <p:tgtEl>
                                          <p:spTgt spid="593"/>
                                        </p:tgtEl>
                                        <p:attrNameLst>
                                          <p:attrName>style.visibility</p:attrName>
                                        </p:attrNameLst>
                                      </p:cBhvr>
                                      <p:to>
                                        <p:strVal val="visible"/>
                                      </p:to>
                                    </p:set>
                                    <p:animEffect transition="in" filter="fade">
                                      <p:cBhvr>
                                        <p:cTn id="10" dur="500"/>
                                        <p:tgtEl>
                                          <p:spTgt spid="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ilted Photo Left">
  <p:cSld name="1_Tilted Photo Left">
    <p:spTree>
      <p:nvGrpSpPr>
        <p:cNvPr id="1" name="Shape 595"/>
        <p:cNvGrpSpPr/>
        <p:nvPr/>
      </p:nvGrpSpPr>
      <p:grpSpPr>
        <a:xfrm>
          <a:off x="0" y="0"/>
          <a:ext cx="0" cy="0"/>
          <a:chOff x="0" y="0"/>
          <a:chExt cx="0" cy="0"/>
        </a:xfrm>
      </p:grpSpPr>
      <p:sp>
        <p:nvSpPr>
          <p:cNvPr id="596" name="Google Shape;596;g3139c1a7a7e_0_754"/>
          <p:cNvSpPr/>
          <p:nvPr/>
        </p:nvSpPr>
        <p:spPr>
          <a:xfrm>
            <a:off x="1866900" y="-447675"/>
            <a:ext cx="8239125" cy="4857750"/>
          </a:xfrm>
          <a:custGeom>
            <a:avLst/>
            <a:gdLst/>
            <a:ahLst/>
            <a:cxnLst/>
            <a:rect l="l" t="t" r="r" b="b"/>
            <a:pathLst>
              <a:path w="329565" h="194310" extrusionOk="0">
                <a:moveTo>
                  <a:pt x="0" y="0"/>
                </a:moveTo>
                <a:lnTo>
                  <a:pt x="33147" y="107442"/>
                </a:lnTo>
                <a:lnTo>
                  <a:pt x="74295" y="118110"/>
                </a:lnTo>
                <a:lnTo>
                  <a:pt x="134493" y="194310"/>
                </a:lnTo>
                <a:lnTo>
                  <a:pt x="329565" y="180594"/>
                </a:lnTo>
                <a:lnTo>
                  <a:pt x="308229" y="11430"/>
                </a:lnTo>
                <a:close/>
              </a:path>
            </a:pathLst>
          </a:custGeom>
          <a:noFill/>
          <a:ln w="19050" cap="flat" cmpd="sng">
            <a:solidFill>
              <a:srgbClr val="D9D9D9"/>
            </a:solidFill>
            <a:prstDash val="solid"/>
            <a:round/>
            <a:headEnd type="none" w="sm" len="sm"/>
            <a:tailEnd type="none" w="sm" len="sm"/>
          </a:ln>
        </p:spPr>
      </p:sp>
      <p:sp>
        <p:nvSpPr>
          <p:cNvPr id="597" name="Google Shape;597;g3139c1a7a7e_0_754"/>
          <p:cNvSpPr>
            <a:spLocks noGrp="1"/>
          </p:cNvSpPr>
          <p:nvPr>
            <p:ph type="pic" idx="2"/>
          </p:nvPr>
        </p:nvSpPr>
        <p:spPr>
          <a:xfrm rot="-900152">
            <a:off x="149098" y="1358227"/>
            <a:ext cx="3736356" cy="3736356"/>
          </a:xfrm>
          <a:prstGeom prst="rect">
            <a:avLst/>
          </a:prstGeom>
          <a:noFill/>
          <a:ln>
            <a:noFill/>
          </a:ln>
        </p:spPr>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598"/>
        <p:cNvGrpSpPr/>
        <p:nvPr/>
      </p:nvGrpSpPr>
      <p:grpSpPr>
        <a:xfrm>
          <a:off x="0" y="0"/>
          <a:ext cx="0" cy="0"/>
          <a:chOff x="0" y="0"/>
          <a:chExt cx="0" cy="0"/>
        </a:xfrm>
      </p:grpSpPr>
      <p:sp>
        <p:nvSpPr>
          <p:cNvPr id="599" name="Google Shape;599;g3139c1a7a7e_0_757"/>
          <p:cNvSpPr txBox="1">
            <a:spLocks noGrp="1"/>
          </p:cNvSpPr>
          <p:nvPr>
            <p:ph type="title"/>
          </p:nvPr>
        </p:nvSpPr>
        <p:spPr>
          <a:xfrm>
            <a:off x="662594" y="380620"/>
            <a:ext cx="7822500" cy="507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800"/>
              <a:buNone/>
              <a:defRPr sz="1700" b="1" i="0">
                <a:solidFill>
                  <a:srgbClr val="727272"/>
                </a:solidFill>
                <a:latin typeface="Arial"/>
                <a:ea typeface="Arial"/>
                <a:cs typeface="Arial"/>
                <a:sym typeface="Arial"/>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600" name="Google Shape;600;g3139c1a7a7e_0_757"/>
          <p:cNvSpPr txBox="1">
            <a:spLocks noGrp="1"/>
          </p:cNvSpPr>
          <p:nvPr>
            <p:ph type="body" idx="1"/>
          </p:nvPr>
        </p:nvSpPr>
        <p:spPr>
          <a:xfrm>
            <a:off x="457378" y="1183005"/>
            <a:ext cx="8232900" cy="33948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800"/>
              <a:buNone/>
              <a:defRPr sz="800"/>
            </a:lvl1pPr>
            <a:lvl2pPr marL="914400" lvl="1" indent="-228600" algn="l">
              <a:spcBef>
                <a:spcPts val="0"/>
              </a:spcBef>
              <a:spcAft>
                <a:spcPts val="0"/>
              </a:spcAft>
              <a:buSzPts val="800"/>
              <a:buNone/>
              <a:defRPr sz="800"/>
            </a:lvl2pPr>
            <a:lvl3pPr marL="1371600" lvl="2" indent="-228600" algn="l">
              <a:spcBef>
                <a:spcPts val="0"/>
              </a:spcBef>
              <a:spcAft>
                <a:spcPts val="0"/>
              </a:spcAft>
              <a:buSzPts val="800"/>
              <a:buNone/>
              <a:defRPr sz="800"/>
            </a:lvl3pPr>
            <a:lvl4pPr marL="1828800" lvl="3" indent="-228600" algn="l">
              <a:spcBef>
                <a:spcPts val="0"/>
              </a:spcBef>
              <a:spcAft>
                <a:spcPts val="0"/>
              </a:spcAft>
              <a:buSzPts val="800"/>
              <a:buNone/>
              <a:defRPr sz="800"/>
            </a:lvl4pPr>
            <a:lvl5pPr marL="2286000" lvl="4" indent="-228600" algn="l">
              <a:spcBef>
                <a:spcPts val="0"/>
              </a:spcBef>
              <a:spcAft>
                <a:spcPts val="0"/>
              </a:spcAft>
              <a:buSzPts val="800"/>
              <a:buNone/>
              <a:defRPr sz="800"/>
            </a:lvl5pPr>
            <a:lvl6pPr marL="2743200" lvl="5" indent="-228600" algn="l">
              <a:spcBef>
                <a:spcPts val="0"/>
              </a:spcBef>
              <a:spcAft>
                <a:spcPts val="0"/>
              </a:spcAft>
              <a:buSzPts val="800"/>
              <a:buNone/>
              <a:defRPr sz="800"/>
            </a:lvl6pPr>
            <a:lvl7pPr marL="3200400" lvl="6" indent="-228600" algn="l">
              <a:spcBef>
                <a:spcPts val="0"/>
              </a:spcBef>
              <a:spcAft>
                <a:spcPts val="0"/>
              </a:spcAft>
              <a:buSzPts val="800"/>
              <a:buNone/>
              <a:defRPr sz="800"/>
            </a:lvl7pPr>
            <a:lvl8pPr marL="3657600" lvl="7" indent="-228600" algn="l">
              <a:spcBef>
                <a:spcPts val="0"/>
              </a:spcBef>
              <a:spcAft>
                <a:spcPts val="0"/>
              </a:spcAft>
              <a:buSzPts val="800"/>
              <a:buNone/>
              <a:defRPr sz="800"/>
            </a:lvl8pPr>
            <a:lvl9pPr marL="4114800" lvl="8" indent="-228600" algn="l">
              <a:spcBef>
                <a:spcPts val="0"/>
              </a:spcBef>
              <a:spcAft>
                <a:spcPts val="0"/>
              </a:spcAft>
              <a:buSzPts val="800"/>
              <a:buNone/>
              <a:defRPr sz="800"/>
            </a:lvl9pPr>
          </a:lstStyle>
          <a:p>
            <a:endParaRPr/>
          </a:p>
        </p:txBody>
      </p:sp>
      <p:sp>
        <p:nvSpPr>
          <p:cNvPr id="601" name="Google Shape;601;g3139c1a7a7e_0_757"/>
          <p:cNvSpPr txBox="1">
            <a:spLocks noGrp="1"/>
          </p:cNvSpPr>
          <p:nvPr>
            <p:ph type="ftr" idx="11"/>
          </p:nvPr>
        </p:nvSpPr>
        <p:spPr>
          <a:xfrm>
            <a:off x="3110174" y="4783455"/>
            <a:ext cx="2927400" cy="2571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800"/>
              <a:buNone/>
              <a:defRPr sz="800">
                <a:solidFill>
                  <a:srgbClr val="888888"/>
                </a:solidFill>
              </a:defRPr>
            </a:lvl1pPr>
            <a:lvl2pPr lvl="1" algn="l">
              <a:spcBef>
                <a:spcPts val="0"/>
              </a:spcBef>
              <a:spcAft>
                <a:spcPts val="0"/>
              </a:spcAft>
              <a:buSzPts val="800"/>
              <a:buNone/>
              <a:defRPr sz="800"/>
            </a:lvl2pPr>
            <a:lvl3pPr lvl="2" algn="l">
              <a:spcBef>
                <a:spcPts val="0"/>
              </a:spcBef>
              <a:spcAft>
                <a:spcPts val="0"/>
              </a:spcAft>
              <a:buSzPts val="800"/>
              <a:buNone/>
              <a:defRPr sz="800"/>
            </a:lvl3pPr>
            <a:lvl4pPr lvl="3" algn="l">
              <a:spcBef>
                <a:spcPts val="0"/>
              </a:spcBef>
              <a:spcAft>
                <a:spcPts val="0"/>
              </a:spcAft>
              <a:buSzPts val="800"/>
              <a:buNone/>
              <a:defRPr sz="800"/>
            </a:lvl4pPr>
            <a:lvl5pPr lvl="4" algn="l">
              <a:spcBef>
                <a:spcPts val="0"/>
              </a:spcBef>
              <a:spcAft>
                <a:spcPts val="0"/>
              </a:spcAft>
              <a:buSzPts val="800"/>
              <a:buNone/>
              <a:defRPr sz="800"/>
            </a:lvl5pPr>
            <a:lvl6pPr lvl="5" algn="l">
              <a:spcBef>
                <a:spcPts val="0"/>
              </a:spcBef>
              <a:spcAft>
                <a:spcPts val="0"/>
              </a:spcAft>
              <a:buSzPts val="800"/>
              <a:buNone/>
              <a:defRPr sz="800"/>
            </a:lvl6pPr>
            <a:lvl7pPr lvl="6" algn="l">
              <a:spcBef>
                <a:spcPts val="0"/>
              </a:spcBef>
              <a:spcAft>
                <a:spcPts val="0"/>
              </a:spcAft>
              <a:buSzPts val="800"/>
              <a:buNone/>
              <a:defRPr sz="800"/>
            </a:lvl7pPr>
            <a:lvl8pPr lvl="7" algn="l">
              <a:spcBef>
                <a:spcPts val="0"/>
              </a:spcBef>
              <a:spcAft>
                <a:spcPts val="0"/>
              </a:spcAft>
              <a:buSzPts val="800"/>
              <a:buNone/>
              <a:defRPr sz="800"/>
            </a:lvl8pPr>
            <a:lvl9pPr lvl="8" algn="l">
              <a:spcBef>
                <a:spcPts val="0"/>
              </a:spcBef>
              <a:spcAft>
                <a:spcPts val="0"/>
              </a:spcAft>
              <a:buSzPts val="800"/>
              <a:buNone/>
              <a:defRPr sz="800"/>
            </a:lvl9pPr>
          </a:lstStyle>
          <a:p>
            <a:endParaRPr/>
          </a:p>
        </p:txBody>
      </p:sp>
      <p:sp>
        <p:nvSpPr>
          <p:cNvPr id="602" name="Google Shape;602;g3139c1a7a7e_0_757"/>
          <p:cNvSpPr txBox="1">
            <a:spLocks noGrp="1"/>
          </p:cNvSpPr>
          <p:nvPr>
            <p:ph type="dt" idx="10"/>
          </p:nvPr>
        </p:nvSpPr>
        <p:spPr>
          <a:xfrm>
            <a:off x="457378" y="4783455"/>
            <a:ext cx="2103900" cy="2571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800"/>
              <a:buNone/>
              <a:defRPr sz="800">
                <a:solidFill>
                  <a:srgbClr val="888888"/>
                </a:solidFill>
              </a:defRPr>
            </a:lvl1pPr>
            <a:lvl2pPr lvl="1" algn="l">
              <a:spcBef>
                <a:spcPts val="0"/>
              </a:spcBef>
              <a:spcAft>
                <a:spcPts val="0"/>
              </a:spcAft>
              <a:buSzPts val="800"/>
              <a:buNone/>
              <a:defRPr sz="800"/>
            </a:lvl2pPr>
            <a:lvl3pPr lvl="2" algn="l">
              <a:spcBef>
                <a:spcPts val="0"/>
              </a:spcBef>
              <a:spcAft>
                <a:spcPts val="0"/>
              </a:spcAft>
              <a:buSzPts val="800"/>
              <a:buNone/>
              <a:defRPr sz="800"/>
            </a:lvl3pPr>
            <a:lvl4pPr lvl="3" algn="l">
              <a:spcBef>
                <a:spcPts val="0"/>
              </a:spcBef>
              <a:spcAft>
                <a:spcPts val="0"/>
              </a:spcAft>
              <a:buSzPts val="800"/>
              <a:buNone/>
              <a:defRPr sz="800"/>
            </a:lvl4pPr>
            <a:lvl5pPr lvl="4" algn="l">
              <a:spcBef>
                <a:spcPts val="0"/>
              </a:spcBef>
              <a:spcAft>
                <a:spcPts val="0"/>
              </a:spcAft>
              <a:buSzPts val="800"/>
              <a:buNone/>
              <a:defRPr sz="800"/>
            </a:lvl5pPr>
            <a:lvl6pPr lvl="5" algn="l">
              <a:spcBef>
                <a:spcPts val="0"/>
              </a:spcBef>
              <a:spcAft>
                <a:spcPts val="0"/>
              </a:spcAft>
              <a:buSzPts val="800"/>
              <a:buNone/>
              <a:defRPr sz="800"/>
            </a:lvl6pPr>
            <a:lvl7pPr lvl="6" algn="l">
              <a:spcBef>
                <a:spcPts val="0"/>
              </a:spcBef>
              <a:spcAft>
                <a:spcPts val="0"/>
              </a:spcAft>
              <a:buSzPts val="800"/>
              <a:buNone/>
              <a:defRPr sz="800"/>
            </a:lvl7pPr>
            <a:lvl8pPr lvl="7" algn="l">
              <a:spcBef>
                <a:spcPts val="0"/>
              </a:spcBef>
              <a:spcAft>
                <a:spcPts val="0"/>
              </a:spcAft>
              <a:buSzPts val="800"/>
              <a:buNone/>
              <a:defRPr sz="800"/>
            </a:lvl8pPr>
            <a:lvl9pPr lvl="8" algn="l">
              <a:spcBef>
                <a:spcPts val="0"/>
              </a:spcBef>
              <a:spcAft>
                <a:spcPts val="0"/>
              </a:spcAft>
              <a:buSzPts val="800"/>
              <a:buNone/>
              <a:defRPr sz="800"/>
            </a:lvl9pPr>
          </a:lstStyle>
          <a:p>
            <a:endParaRPr/>
          </a:p>
        </p:txBody>
      </p:sp>
      <p:sp>
        <p:nvSpPr>
          <p:cNvPr id="603" name="Google Shape;603;g3139c1a7a7e_0_757"/>
          <p:cNvSpPr txBox="1">
            <a:spLocks noGrp="1"/>
          </p:cNvSpPr>
          <p:nvPr>
            <p:ph type="sldNum" idx="12"/>
          </p:nvPr>
        </p:nvSpPr>
        <p:spPr>
          <a:xfrm>
            <a:off x="6586252" y="4783455"/>
            <a:ext cx="2103900" cy="123000"/>
          </a:xfrm>
          <a:prstGeom prst="rect">
            <a:avLst/>
          </a:prstGeom>
          <a:noFill/>
          <a:ln>
            <a:noFill/>
          </a:ln>
        </p:spPr>
        <p:txBody>
          <a:bodyPr spcFirstLastPara="1" wrap="square" lIns="0" tIns="0" rIns="0" bIns="0" anchor="t" anchorCtr="0">
            <a:spAutoFit/>
          </a:bodyPr>
          <a:lstStyle>
            <a:lvl1pPr marL="0" lvl="0" indent="0" algn="r">
              <a:spcBef>
                <a:spcPts val="0"/>
              </a:spcBef>
              <a:buNone/>
              <a:defRPr sz="800">
                <a:solidFill>
                  <a:srgbClr val="888888"/>
                </a:solidFill>
              </a:defRPr>
            </a:lvl1pPr>
            <a:lvl2pPr marL="0" lvl="1" indent="0" algn="r">
              <a:spcBef>
                <a:spcPts val="0"/>
              </a:spcBef>
              <a:buNone/>
              <a:defRPr sz="800">
                <a:solidFill>
                  <a:srgbClr val="888888"/>
                </a:solidFill>
              </a:defRPr>
            </a:lvl2pPr>
            <a:lvl3pPr marL="0" lvl="2" indent="0" algn="r">
              <a:spcBef>
                <a:spcPts val="0"/>
              </a:spcBef>
              <a:buNone/>
              <a:defRPr sz="800">
                <a:solidFill>
                  <a:srgbClr val="888888"/>
                </a:solidFill>
              </a:defRPr>
            </a:lvl3pPr>
            <a:lvl4pPr marL="0" lvl="3" indent="0" algn="r">
              <a:spcBef>
                <a:spcPts val="0"/>
              </a:spcBef>
              <a:buNone/>
              <a:defRPr sz="800">
                <a:solidFill>
                  <a:srgbClr val="888888"/>
                </a:solidFill>
              </a:defRPr>
            </a:lvl4pPr>
            <a:lvl5pPr marL="0" lvl="4" indent="0" algn="r">
              <a:spcBef>
                <a:spcPts val="0"/>
              </a:spcBef>
              <a:buNone/>
              <a:defRPr sz="800">
                <a:solidFill>
                  <a:srgbClr val="888888"/>
                </a:solidFill>
              </a:defRPr>
            </a:lvl5pPr>
            <a:lvl6pPr marL="0" lvl="5" indent="0" algn="r">
              <a:spcBef>
                <a:spcPts val="0"/>
              </a:spcBef>
              <a:buNone/>
              <a:defRPr sz="800">
                <a:solidFill>
                  <a:srgbClr val="888888"/>
                </a:solidFill>
              </a:defRPr>
            </a:lvl6pPr>
            <a:lvl7pPr marL="0" lvl="6" indent="0" algn="r">
              <a:spcBef>
                <a:spcPts val="0"/>
              </a:spcBef>
              <a:buNone/>
              <a:defRPr sz="800">
                <a:solidFill>
                  <a:srgbClr val="888888"/>
                </a:solidFill>
              </a:defRPr>
            </a:lvl7pPr>
            <a:lvl8pPr marL="0" lvl="7" indent="0" algn="r">
              <a:spcBef>
                <a:spcPts val="0"/>
              </a:spcBef>
              <a:buNone/>
              <a:defRPr sz="800">
                <a:solidFill>
                  <a:srgbClr val="888888"/>
                </a:solidFill>
              </a:defRPr>
            </a:lvl8pPr>
            <a:lvl9pPr marL="0" lvl="8" indent="0" algn="r">
              <a:spcBef>
                <a:spcPts val="0"/>
              </a:spcBef>
              <a:buNone/>
              <a:defRPr sz="800">
                <a:solidFill>
                  <a:srgbClr val="888888"/>
                </a:solidFill>
              </a:defRPr>
            </a:lvl9pPr>
          </a:lstStyle>
          <a:p>
            <a:pPr marL="0" lvl="0" indent="0" algn="r" rtl="0">
              <a:spcBef>
                <a:spcPts val="0"/>
              </a:spcBef>
              <a:spcAft>
                <a:spcPts val="0"/>
              </a:spcAft>
              <a:buNone/>
            </a:pPr>
            <a:fld id="{00000000-1234-1234-1234-123412341234}" type="slidenum">
              <a:rPr lang="en-US"/>
              <a:t>‹#›</a:t>
            </a:fld>
            <a:endParaRPr sz="1000">
              <a:latin typeface="Calibri"/>
              <a:ea typeface="Calibri"/>
              <a:cs typeface="Calibri"/>
              <a:sym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985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st of 5 Teal">
  <p:cSld name="List of 5 Teal">
    <p:spTree>
      <p:nvGrpSpPr>
        <p:cNvPr id="1" name="Shape 76"/>
        <p:cNvGrpSpPr/>
        <p:nvPr/>
      </p:nvGrpSpPr>
      <p:grpSpPr>
        <a:xfrm>
          <a:off x="0" y="0"/>
          <a:ext cx="0" cy="0"/>
          <a:chOff x="0" y="0"/>
          <a:chExt cx="0" cy="0"/>
        </a:xfrm>
      </p:grpSpPr>
      <p:sp>
        <p:nvSpPr>
          <p:cNvPr id="77" name="Google Shape;77;p241"/>
          <p:cNvSpPr/>
          <p:nvPr/>
        </p:nvSpPr>
        <p:spPr>
          <a:xfrm flipH="1">
            <a:off x="-36199" y="-42125"/>
            <a:ext cx="5332100" cy="5200650"/>
          </a:xfrm>
          <a:custGeom>
            <a:avLst/>
            <a:gdLst/>
            <a:ahLst/>
            <a:cxnLst/>
            <a:rect l="l" t="t" r="r" b="b"/>
            <a:pathLst>
              <a:path w="213284" h="208026" extrusionOk="0">
                <a:moveTo>
                  <a:pt x="62865" y="1524"/>
                </a:moveTo>
                <a:lnTo>
                  <a:pt x="0" y="208026"/>
                </a:lnTo>
                <a:lnTo>
                  <a:pt x="213284" y="208026"/>
                </a:lnTo>
                <a:cubicBezTo>
                  <a:pt x="212979" y="137058"/>
                  <a:pt x="212369" y="69139"/>
                  <a:pt x="212978" y="0"/>
                </a:cubicBezTo>
                <a:lnTo>
                  <a:pt x="62865" y="1524"/>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41"/>
          <p:cNvSpPr txBox="1"/>
          <p:nvPr/>
        </p:nvSpPr>
        <p:spPr>
          <a:xfrm>
            <a:off x="630625" y="2513488"/>
            <a:ext cx="3340500" cy="9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US" sz="1500" b="1" i="0" u="none" strike="noStrike" cap="none">
                <a:solidFill>
                  <a:srgbClr val="35495E"/>
                </a:solidFill>
                <a:latin typeface="Libre Franklin"/>
                <a:ea typeface="Libre Franklin"/>
                <a:cs typeface="Libre Franklin"/>
                <a:sym typeface="Libre Franklin"/>
              </a:rPr>
              <a:t>THIS INSTRUCTION IS</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TARGETED TO INDIVIDUAL</a:t>
            </a:r>
            <a:br>
              <a:rPr lang="en-US" sz="1500" b="1" i="0" u="none" strike="noStrike" cap="none">
                <a:solidFill>
                  <a:srgbClr val="35495E"/>
                </a:solidFill>
                <a:latin typeface="Libre Franklin"/>
                <a:ea typeface="Libre Franklin"/>
                <a:cs typeface="Libre Franklin"/>
                <a:sym typeface="Libre Franklin"/>
              </a:rPr>
            </a:br>
            <a:r>
              <a:rPr lang="en-US" sz="1500" b="1" i="0" u="none" strike="noStrike" cap="none">
                <a:solidFill>
                  <a:srgbClr val="35495E"/>
                </a:solidFill>
                <a:latin typeface="Libre Franklin"/>
                <a:ea typeface="Libre Franklin"/>
                <a:cs typeface="Libre Franklin"/>
                <a:sym typeface="Libre Franklin"/>
              </a:rPr>
              <a:t>STUDENT SKILL GAPS AND NEEDS</a:t>
            </a:r>
            <a:endParaRPr sz="1400" b="0" i="0" u="none" strike="noStrike" cap="none">
              <a:solidFill>
                <a:srgbClr val="000000"/>
              </a:solidFill>
              <a:latin typeface="Arial"/>
              <a:ea typeface="Arial"/>
              <a:cs typeface="Arial"/>
              <a:sym typeface="Arial"/>
            </a:endParaRPr>
          </a:p>
        </p:txBody>
      </p:sp>
      <p:sp>
        <p:nvSpPr>
          <p:cNvPr id="79" name="Google Shape;79;p241"/>
          <p:cNvSpPr/>
          <p:nvPr/>
        </p:nvSpPr>
        <p:spPr>
          <a:xfrm>
            <a:off x="320041" y="1150619"/>
            <a:ext cx="3406140" cy="621241"/>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80" name="Google Shape;80;p241"/>
          <p:cNvSpPr/>
          <p:nvPr/>
        </p:nvSpPr>
        <p:spPr>
          <a:xfrm>
            <a:off x="169269" y="1150619"/>
            <a:ext cx="717026" cy="621241"/>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1</a:t>
            </a:r>
            <a:endParaRPr sz="1800" b="0" i="0" u="none" strike="noStrike" cap="none">
              <a:solidFill>
                <a:srgbClr val="FFFFFF"/>
              </a:solidFill>
              <a:latin typeface="Libre Franklin"/>
              <a:ea typeface="Libre Franklin"/>
              <a:cs typeface="Libre Franklin"/>
              <a:sym typeface="Libre Franklin"/>
            </a:endParaRPr>
          </a:p>
        </p:txBody>
      </p:sp>
      <p:sp>
        <p:nvSpPr>
          <p:cNvPr id="81" name="Google Shape;81;p241"/>
          <p:cNvSpPr/>
          <p:nvPr/>
        </p:nvSpPr>
        <p:spPr>
          <a:xfrm>
            <a:off x="326324" y="1956644"/>
            <a:ext cx="3644802" cy="621241"/>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82" name="Google Shape;82;p241"/>
          <p:cNvSpPr/>
          <p:nvPr/>
        </p:nvSpPr>
        <p:spPr>
          <a:xfrm>
            <a:off x="169269" y="1956644"/>
            <a:ext cx="717026" cy="621241"/>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2</a:t>
            </a:r>
            <a:endParaRPr sz="1800" b="0" i="0" u="none" strike="noStrike" cap="none">
              <a:solidFill>
                <a:srgbClr val="FFFFFF"/>
              </a:solidFill>
              <a:latin typeface="Libre Franklin"/>
              <a:ea typeface="Libre Franklin"/>
              <a:cs typeface="Libre Franklin"/>
              <a:sym typeface="Libre Franklin"/>
            </a:endParaRPr>
          </a:p>
        </p:txBody>
      </p:sp>
      <p:sp>
        <p:nvSpPr>
          <p:cNvPr id="83" name="Google Shape;83;p241"/>
          <p:cNvSpPr/>
          <p:nvPr/>
        </p:nvSpPr>
        <p:spPr>
          <a:xfrm>
            <a:off x="332665" y="2762669"/>
            <a:ext cx="3883082" cy="621241"/>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84" name="Google Shape;84;p241"/>
          <p:cNvSpPr/>
          <p:nvPr/>
        </p:nvSpPr>
        <p:spPr>
          <a:xfrm>
            <a:off x="169269" y="2762669"/>
            <a:ext cx="717026" cy="621241"/>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3</a:t>
            </a:r>
            <a:endParaRPr sz="1800" b="0" i="0" u="none" strike="noStrike" cap="none">
              <a:solidFill>
                <a:srgbClr val="FFFFFF"/>
              </a:solidFill>
              <a:latin typeface="Libre Franklin"/>
              <a:ea typeface="Libre Franklin"/>
              <a:cs typeface="Libre Franklin"/>
              <a:sym typeface="Libre Franklin"/>
            </a:endParaRPr>
          </a:p>
        </p:txBody>
      </p:sp>
      <p:sp>
        <p:nvSpPr>
          <p:cNvPr id="85" name="Google Shape;85;p241"/>
          <p:cNvSpPr/>
          <p:nvPr/>
        </p:nvSpPr>
        <p:spPr>
          <a:xfrm>
            <a:off x="339263" y="3568694"/>
            <a:ext cx="4164157" cy="621241"/>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86" name="Google Shape;86;p241"/>
          <p:cNvSpPr/>
          <p:nvPr/>
        </p:nvSpPr>
        <p:spPr>
          <a:xfrm>
            <a:off x="169268" y="3568694"/>
            <a:ext cx="717024" cy="621241"/>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4</a:t>
            </a:r>
            <a:endParaRPr sz="1800" b="0" i="0" u="none" strike="noStrike" cap="none">
              <a:solidFill>
                <a:srgbClr val="FFFFFF"/>
              </a:solidFill>
              <a:latin typeface="Libre Franklin"/>
              <a:ea typeface="Libre Franklin"/>
              <a:cs typeface="Libre Franklin"/>
              <a:sym typeface="Libre Franklin"/>
            </a:endParaRPr>
          </a:p>
        </p:txBody>
      </p:sp>
      <p:sp>
        <p:nvSpPr>
          <p:cNvPr id="87" name="Google Shape;87;p241"/>
          <p:cNvSpPr/>
          <p:nvPr/>
        </p:nvSpPr>
        <p:spPr>
          <a:xfrm>
            <a:off x="351389" y="4374719"/>
            <a:ext cx="4380631" cy="621241"/>
          </a:xfrm>
          <a:prstGeom prst="parallelogram">
            <a:avLst>
              <a:gd name="adj" fmla="val 25000"/>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Libre Franklin"/>
              <a:ea typeface="Libre Franklin"/>
              <a:cs typeface="Libre Franklin"/>
              <a:sym typeface="Libre Franklin"/>
            </a:endParaRPr>
          </a:p>
        </p:txBody>
      </p:sp>
      <p:sp>
        <p:nvSpPr>
          <p:cNvPr id="88" name="Google Shape;88;p241"/>
          <p:cNvSpPr/>
          <p:nvPr/>
        </p:nvSpPr>
        <p:spPr>
          <a:xfrm>
            <a:off x="169269" y="4374719"/>
            <a:ext cx="717024" cy="621241"/>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Libre Franklin"/>
                <a:ea typeface="Libre Franklin"/>
                <a:cs typeface="Libre Franklin"/>
                <a:sym typeface="Libre Franklin"/>
              </a:rPr>
              <a:t>5</a:t>
            </a:r>
            <a:endParaRPr sz="1800" b="0" i="0" u="none" strike="noStrike" cap="none">
              <a:solidFill>
                <a:srgbClr val="FFFFFF"/>
              </a:solidFill>
              <a:latin typeface="Libre Franklin"/>
              <a:ea typeface="Libre Franklin"/>
              <a:cs typeface="Libre Franklin"/>
              <a:sym typeface="Libre Franklin"/>
            </a:endParaRPr>
          </a:p>
        </p:txBody>
      </p:sp>
      <p:sp>
        <p:nvSpPr>
          <p:cNvPr id="89" name="Google Shape;89;p241"/>
          <p:cNvSpPr txBox="1">
            <a:spLocks noGrp="1"/>
          </p:cNvSpPr>
          <p:nvPr>
            <p:ph type="title"/>
          </p:nvPr>
        </p:nvSpPr>
        <p:spPr>
          <a:xfrm>
            <a:off x="320041" y="147541"/>
            <a:ext cx="3406140" cy="8405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000"/>
              <a:buFont typeface="Libre Franklin Medium"/>
              <a:buNone/>
              <a:defRPr sz="20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Google Shape;90;p241"/>
          <p:cNvSpPr txBox="1">
            <a:spLocks noGrp="1"/>
          </p:cNvSpPr>
          <p:nvPr>
            <p:ph type="body" idx="1"/>
          </p:nvPr>
        </p:nvSpPr>
        <p:spPr>
          <a:xfrm>
            <a:off x="886292" y="1249691"/>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1" name="Google Shape;91;p241"/>
          <p:cNvSpPr txBox="1">
            <a:spLocks noGrp="1"/>
          </p:cNvSpPr>
          <p:nvPr>
            <p:ph type="body" idx="2"/>
          </p:nvPr>
        </p:nvSpPr>
        <p:spPr>
          <a:xfrm>
            <a:off x="886292" y="2055716"/>
            <a:ext cx="2990661"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2" name="Google Shape;92;p241"/>
          <p:cNvSpPr txBox="1">
            <a:spLocks noGrp="1"/>
          </p:cNvSpPr>
          <p:nvPr>
            <p:ph type="body" idx="3"/>
          </p:nvPr>
        </p:nvSpPr>
        <p:spPr>
          <a:xfrm>
            <a:off x="886291" y="2861741"/>
            <a:ext cx="3340500"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3" name="Google Shape;93;p241"/>
          <p:cNvSpPr txBox="1">
            <a:spLocks noGrp="1"/>
          </p:cNvSpPr>
          <p:nvPr>
            <p:ph type="body" idx="4"/>
          </p:nvPr>
        </p:nvSpPr>
        <p:spPr>
          <a:xfrm>
            <a:off x="871454" y="3667766"/>
            <a:ext cx="3700546"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4" name="Google Shape;94;p241"/>
          <p:cNvSpPr txBox="1">
            <a:spLocks noGrp="1"/>
          </p:cNvSpPr>
          <p:nvPr>
            <p:ph type="body" idx="5"/>
          </p:nvPr>
        </p:nvSpPr>
        <p:spPr>
          <a:xfrm>
            <a:off x="886290" y="4468084"/>
            <a:ext cx="4027849" cy="42309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5"/>
        <p:cNvGrpSpPr/>
        <p:nvPr/>
      </p:nvGrpSpPr>
      <p:grpSpPr>
        <a:xfrm>
          <a:off x="0" y="0"/>
          <a:ext cx="0" cy="0"/>
          <a:chOff x="0" y="0"/>
          <a:chExt cx="0" cy="0"/>
        </a:xfrm>
      </p:grpSpPr>
      <p:sp>
        <p:nvSpPr>
          <p:cNvPr id="96" name="Google Shape;96;p215"/>
          <p:cNvSpPr/>
          <p:nvPr/>
        </p:nvSpPr>
        <p:spPr>
          <a:xfrm>
            <a:off x="5089700" y="-20175"/>
            <a:ext cx="4094650" cy="5190575"/>
          </a:xfrm>
          <a:custGeom>
            <a:avLst/>
            <a:gdLst/>
            <a:ahLst/>
            <a:cxnLst/>
            <a:rect l="l" t="t" r="r" b="b"/>
            <a:pathLst>
              <a:path w="163786" h="207623" extrusionOk="0">
                <a:moveTo>
                  <a:pt x="0" y="0"/>
                </a:moveTo>
                <a:lnTo>
                  <a:pt x="26895" y="207623"/>
                </a:lnTo>
                <a:lnTo>
                  <a:pt x="163786" y="207623"/>
                </a:lnTo>
                <a:lnTo>
                  <a:pt x="163786" y="538"/>
                </a:lnTo>
                <a:close/>
              </a:path>
            </a:pathLst>
          </a:custGeom>
          <a:gradFill>
            <a:gsLst>
              <a:gs pos="0">
                <a:srgbClr val="B3E6E9"/>
              </a:gs>
              <a:gs pos="89000">
                <a:schemeClr val="accent2"/>
              </a:gs>
              <a:gs pos="100000">
                <a:schemeClr val="accent2"/>
              </a:gs>
            </a:gsLst>
            <a:lin ang="4800000" scaled="0"/>
          </a:gradFill>
          <a:ln>
            <a:noFill/>
          </a:ln>
        </p:spPr>
      </p:sp>
      <p:sp>
        <p:nvSpPr>
          <p:cNvPr id="97" name="Google Shape;97;p215"/>
          <p:cNvSpPr txBox="1">
            <a:spLocks noGrp="1"/>
          </p:cNvSpPr>
          <p:nvPr>
            <p:ph type="ctrTitle"/>
          </p:nvPr>
        </p:nvSpPr>
        <p:spPr>
          <a:xfrm>
            <a:off x="5438691" y="239408"/>
            <a:ext cx="3518133" cy="1782300"/>
          </a:xfrm>
          <a:prstGeom prst="rect">
            <a:avLst/>
          </a:prstGeom>
          <a:noFill/>
          <a:ln>
            <a:noFill/>
          </a:ln>
        </p:spPr>
        <p:txBody>
          <a:bodyPr spcFirstLastPara="1" wrap="square" lIns="91425" tIns="91425" rIns="91425" bIns="91425" anchor="t" anchorCtr="0">
            <a:noAutofit/>
          </a:bodyPr>
          <a:lstStyle>
            <a:lvl1pPr marR="0" lvl="0" algn="r" rtl="0">
              <a:lnSpc>
                <a:spcPct val="90000"/>
              </a:lnSpc>
              <a:spcBef>
                <a:spcPts val="0"/>
              </a:spcBef>
              <a:spcAft>
                <a:spcPts val="0"/>
              </a:spcAft>
              <a:buClr>
                <a:schemeClr val="lt1"/>
              </a:buClr>
              <a:buSzPts val="3000"/>
              <a:buFont typeface="Arial"/>
              <a:buNone/>
              <a:defRPr sz="3000" b="0" i="0" u="none" strike="noStrike" cap="none">
                <a:solidFill>
                  <a:schemeClr val="lt1"/>
                </a:solidFill>
                <a:latin typeface="Franklin Gothic"/>
                <a:ea typeface="Franklin Gothic"/>
                <a:cs typeface="Franklin Gothic"/>
                <a:sym typeface="Franklin Gothic"/>
              </a:defRPr>
            </a:lvl1pPr>
            <a:lvl2pPr marR="0" lvl="1"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9pPr>
          </a:lstStyle>
          <a:p>
            <a:endParaRPr/>
          </a:p>
        </p:txBody>
      </p:sp>
      <p:sp>
        <p:nvSpPr>
          <p:cNvPr id="98" name="Google Shape;98;p215"/>
          <p:cNvSpPr txBox="1">
            <a:spLocks noGrp="1"/>
          </p:cNvSpPr>
          <p:nvPr>
            <p:ph type="subTitle" idx="1"/>
          </p:nvPr>
        </p:nvSpPr>
        <p:spPr>
          <a:xfrm>
            <a:off x="4604724" y="2154991"/>
            <a:ext cx="4352100" cy="7170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chemeClr val="lt1"/>
              </a:buClr>
              <a:buSzPts val="1200"/>
              <a:buFont typeface="Arial"/>
              <a:buNone/>
              <a:defRPr sz="1600" b="0" i="0" u="none" strike="noStrike" cap="none">
                <a:solidFill>
                  <a:schemeClr val="lt1"/>
                </a:solidFill>
                <a:latin typeface="Libre Franklin"/>
                <a:ea typeface="Libre Franklin"/>
                <a:cs typeface="Libre Franklin"/>
                <a:sym typeface="Libre Franklin"/>
              </a:defRPr>
            </a:lvl1pPr>
            <a:lvl2pPr marR="0" lvl="1" algn="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endParaRPr/>
          </a:p>
        </p:txBody>
      </p:sp>
      <p:sp>
        <p:nvSpPr>
          <p:cNvPr id="99" name="Google Shape;99;p215"/>
          <p:cNvSpPr/>
          <p:nvPr/>
        </p:nvSpPr>
        <p:spPr>
          <a:xfrm flipH="1">
            <a:off x="6463145" y="3456709"/>
            <a:ext cx="3240098" cy="1032164"/>
          </a:xfrm>
          <a:prstGeom prst="parallelogram">
            <a:avLst>
              <a:gd name="adj" fmla="val 1157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Libre Franklin"/>
              <a:ea typeface="Libre Franklin"/>
              <a:cs typeface="Libre Franklin"/>
              <a:sym typeface="Libre Franklin"/>
            </a:endParaRPr>
          </a:p>
        </p:txBody>
      </p:sp>
      <p:pic>
        <p:nvPicPr>
          <p:cNvPr id="100" name="Google Shape;100;p215"/>
          <p:cNvPicPr preferRelativeResize="0"/>
          <p:nvPr/>
        </p:nvPicPr>
        <p:blipFill rotWithShape="1">
          <a:blip r:embed="rId2">
            <a:alphaModFix/>
          </a:blip>
          <a:srcRect/>
          <a:stretch/>
        </p:blipFill>
        <p:spPr>
          <a:xfrm>
            <a:off x="6873872" y="3589992"/>
            <a:ext cx="2003428" cy="7192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theme" Target="../theme/theme3.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9" r:id="rId25"/>
    <p:sldLayoutId id="2147483680" r:id="rId26"/>
    <p:sldLayoutId id="2147483682" r:id="rId27"/>
    <p:sldLayoutId id="2147483683" r:id="rId28"/>
    <p:sldLayoutId id="2147483684" r:id="rId29"/>
    <p:sldLayoutId id="2147483687" r:id="rId30"/>
    <p:sldLayoutId id="2147483688" r:id="rId31"/>
    <p:sldLayoutId id="2147483689"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6"/>
        <p:cNvGrpSpPr/>
        <p:nvPr/>
      </p:nvGrpSpPr>
      <p:grpSpPr>
        <a:xfrm>
          <a:off x="0" y="0"/>
          <a:ext cx="0" cy="0"/>
          <a:chOff x="0" y="0"/>
          <a:chExt cx="0" cy="0"/>
        </a:xfrm>
      </p:grpSpPr>
      <p:sp>
        <p:nvSpPr>
          <p:cNvPr id="897" name="Google Shape;897;p6"/>
          <p:cNvSpPr/>
          <p:nvPr/>
        </p:nvSpPr>
        <p:spPr>
          <a:xfrm>
            <a:off x="-225575" y="0"/>
            <a:ext cx="5143500" cy="1660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8" name="Google Shape;898;p6"/>
          <p:cNvSpPr/>
          <p:nvPr/>
        </p:nvSpPr>
        <p:spPr>
          <a:xfrm>
            <a:off x="5318600" y="3414750"/>
            <a:ext cx="2198100" cy="1808400"/>
          </a:xfrm>
          <a:prstGeom prst="parallelogram">
            <a:avLst>
              <a:gd name="adj" fmla="val 83753"/>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9" name="Google Shape;899;p6"/>
          <p:cNvSpPr/>
          <p:nvPr/>
        </p:nvSpPr>
        <p:spPr>
          <a:xfrm rot="5260429">
            <a:off x="9190402" y="-58220"/>
            <a:ext cx="1448694" cy="1600337"/>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0" name="Google Shape;900;p6"/>
          <p:cNvSpPr txBox="1">
            <a:spLocks noGrp="1"/>
          </p:cNvSpPr>
          <p:nvPr>
            <p:ph type="title"/>
          </p:nvPr>
        </p:nvSpPr>
        <p:spPr>
          <a:xfrm>
            <a:off x="65475" y="-264150"/>
            <a:ext cx="7513200" cy="2188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3000"/>
              <a:buNone/>
            </a:pPr>
            <a:r>
              <a:rPr lang="en-US" sz="3400" b="1">
                <a:solidFill>
                  <a:schemeClr val="lt1"/>
                </a:solidFill>
                <a:latin typeface="Franklin Gothic"/>
                <a:ea typeface="Franklin Gothic"/>
                <a:cs typeface="Franklin Gothic"/>
                <a:sym typeface="Franklin Gothic"/>
              </a:rPr>
              <a:t>Optimizing Student Outcomes:</a:t>
            </a:r>
            <a:endParaRPr sz="3400" b="1">
              <a:solidFill>
                <a:schemeClr val="lt1"/>
              </a:solidFill>
              <a:latin typeface="Franklin Gothic"/>
              <a:ea typeface="Franklin Gothic"/>
              <a:cs typeface="Franklin Gothic"/>
              <a:sym typeface="Franklin Gothic"/>
            </a:endParaRPr>
          </a:p>
          <a:p>
            <a:pPr marL="0" lvl="0" indent="0" algn="l" rtl="0">
              <a:lnSpc>
                <a:spcPct val="90000"/>
              </a:lnSpc>
              <a:spcBef>
                <a:spcPts val="0"/>
              </a:spcBef>
              <a:spcAft>
                <a:spcPts val="0"/>
              </a:spcAft>
              <a:buSzPts val="3000"/>
              <a:buNone/>
            </a:pPr>
            <a:endParaRPr sz="700" b="1">
              <a:solidFill>
                <a:schemeClr val="lt1"/>
              </a:solidFill>
              <a:latin typeface="Franklin Gothic"/>
              <a:ea typeface="Franklin Gothic"/>
              <a:cs typeface="Franklin Gothic"/>
              <a:sym typeface="Franklin Gothic"/>
            </a:endParaRPr>
          </a:p>
          <a:p>
            <a:pPr marL="0" lvl="0" indent="0" algn="l" rtl="0">
              <a:lnSpc>
                <a:spcPct val="90000"/>
              </a:lnSpc>
              <a:spcBef>
                <a:spcPts val="0"/>
              </a:spcBef>
              <a:spcAft>
                <a:spcPts val="0"/>
              </a:spcAft>
              <a:buSzPts val="3000"/>
              <a:buNone/>
            </a:pPr>
            <a:r>
              <a:rPr lang="en-US" sz="2300" b="1">
                <a:solidFill>
                  <a:schemeClr val="lt1"/>
                </a:solidFill>
                <a:latin typeface="Franklin Gothic"/>
                <a:ea typeface="Franklin Gothic"/>
                <a:cs typeface="Franklin Gothic"/>
                <a:sym typeface="Franklin Gothic"/>
              </a:rPr>
              <a:t>The 4x4 High School Scheduling Strategy</a:t>
            </a:r>
            <a:endParaRPr sz="2300" b="1">
              <a:solidFill>
                <a:schemeClr val="lt1"/>
              </a:solidFill>
              <a:latin typeface="Franklin Gothic"/>
              <a:ea typeface="Franklin Gothic"/>
              <a:cs typeface="Franklin Gothic"/>
              <a:sym typeface="Franklin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D312-C26A-44F9-9726-B6837F2EA93D}"/>
              </a:ext>
            </a:extLst>
          </p:cNvPr>
          <p:cNvSpPr>
            <a:spLocks noGrp="1"/>
          </p:cNvSpPr>
          <p:nvPr>
            <p:ph type="title"/>
          </p:nvPr>
        </p:nvSpPr>
        <p:spPr>
          <a:xfrm>
            <a:off x="662594" y="324473"/>
            <a:ext cx="7822500" cy="553998"/>
          </a:xfrm>
        </p:spPr>
        <p:txBody>
          <a:bodyPr/>
          <a:lstStyle/>
          <a:p>
            <a:pPr algn="ctr"/>
            <a:r>
              <a:rPr lang="en-US" sz="3600" dirty="0"/>
              <a:t>Block Scheduling FAQ about 4x4</a:t>
            </a:r>
          </a:p>
        </p:txBody>
      </p:sp>
      <p:sp>
        <p:nvSpPr>
          <p:cNvPr id="3" name="Text Placeholder 2">
            <a:extLst>
              <a:ext uri="{FF2B5EF4-FFF2-40B4-BE49-F238E27FC236}">
                <a16:creationId xmlns:a16="http://schemas.microsoft.com/office/drawing/2014/main" id="{8FB13868-BD2A-42EB-9FEE-E9C085B7B20B}"/>
              </a:ext>
            </a:extLst>
          </p:cNvPr>
          <p:cNvSpPr>
            <a:spLocks noGrp="1"/>
          </p:cNvSpPr>
          <p:nvPr>
            <p:ph type="body" idx="1"/>
          </p:nvPr>
        </p:nvSpPr>
        <p:spPr>
          <a:xfrm>
            <a:off x="252194" y="993854"/>
            <a:ext cx="8232900" cy="4062651"/>
          </a:xfrm>
        </p:spPr>
        <p:txBody>
          <a:bodyPr/>
          <a:lstStyle/>
          <a:p>
            <a:r>
              <a:rPr lang="en-US" sz="1200" b="1" dirty="0"/>
              <a:t>3. What are the benefits of 4x4 block scheduling?</a:t>
            </a:r>
          </a:p>
          <a:p>
            <a:endParaRPr lang="en-US" sz="1200" dirty="0"/>
          </a:p>
          <a:p>
            <a:r>
              <a:rPr lang="en-US" sz="1200" dirty="0"/>
              <a:t>	Focused Learning: Students concentrate on fewer subjects at a time, which can reduce stress and improve focus.</a:t>
            </a:r>
          </a:p>
          <a:p>
            <a:r>
              <a:rPr lang="en-US" sz="1200" dirty="0"/>
              <a:t>	In-Depth Instruction: Longer class periods allow for more comprehensive lessons, hands-on activities, and discussions. Credit Flexibility: Students can earn up to eight credits per year, enabling them to take additional electives or accelerate their graduation timeline. Teacher-Student Interaction: Teachers have more time to interact individually with students during each class. Scheduling will be done with intentionality.  A student will not have a gap in subject areas for a year.  </a:t>
            </a:r>
          </a:p>
          <a:p>
            <a:endParaRPr lang="en-US" sz="1200" dirty="0"/>
          </a:p>
          <a:p>
            <a:r>
              <a:rPr lang="en-US" sz="1200" b="1" dirty="0"/>
              <a:t>4. How does 4x4 block scheduling prepare students for college or the workforce? </a:t>
            </a:r>
          </a:p>
          <a:p>
            <a:endParaRPr lang="en-US" sz="1200" b="1" dirty="0"/>
          </a:p>
          <a:p>
            <a:r>
              <a:rPr lang="en-US" sz="1200" dirty="0"/>
              <a:t>	The 4x4 block schedule’s focus on time management, in-depth learning, and accelerated coursework can help students develop skills needed for college and career success. The ability to concentrate on fewer subjects at a time mirrors many college learning environments.</a:t>
            </a:r>
          </a:p>
          <a:p>
            <a:endParaRPr lang="en-US" sz="1200" dirty="0"/>
          </a:p>
          <a:p>
            <a:pPr marL="228600" indent="0"/>
            <a:r>
              <a:rPr lang="en-US" sz="1200" b="1" dirty="0"/>
              <a:t>5.  How will Advanced Placement (AP) courses be scheduled under a 4x4 block schedule?</a:t>
            </a:r>
          </a:p>
          <a:p>
            <a:pPr>
              <a:buAutoNum type="arabicPeriod" startAt="5"/>
            </a:pPr>
            <a:endParaRPr lang="en-US" sz="1200" dirty="0"/>
          </a:p>
          <a:p>
            <a:r>
              <a:rPr lang="en-US" sz="1200" dirty="0"/>
              <a:t>	AP courses are scheduled during the Spring semester whenever possible to align more closely with the timing of end-of-year standardized exams. For AP courses held in the Fall semester, students receive additional support through review sessions conducted during their App Period, ensuring they are well-prepared for their exams.</a:t>
            </a:r>
          </a:p>
          <a:p>
            <a:endParaRPr lang="en-US" sz="1200" dirty="0"/>
          </a:p>
          <a:p>
            <a:endParaRPr lang="en-US" sz="1200" dirty="0"/>
          </a:p>
        </p:txBody>
      </p:sp>
      <p:sp>
        <p:nvSpPr>
          <p:cNvPr id="5" name="Google Shape;1020;g315325a1028_0_23"/>
          <p:cNvSpPr/>
          <p:nvPr/>
        </p:nvSpPr>
        <p:spPr>
          <a:xfrm flipV="1">
            <a:off x="954505" y="810126"/>
            <a:ext cx="7259053" cy="68345"/>
          </a:xfrm>
          <a:custGeom>
            <a:avLst/>
            <a:gdLst/>
            <a:ahLst/>
            <a:cxnLst/>
            <a:rect l="l" t="t" r="r" b="b"/>
            <a:pathLst>
              <a:path w="8854440" h="120000" extrusionOk="0">
                <a:moveTo>
                  <a:pt x="0" y="0"/>
                </a:moveTo>
                <a:lnTo>
                  <a:pt x="8854355" y="0"/>
                </a:lnTo>
              </a:path>
            </a:pathLst>
          </a:custGeom>
          <a:noFill/>
          <a:ln w="383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accent1"/>
              </a:solidFill>
              <a:latin typeface="Calibri"/>
              <a:ea typeface="Calibri"/>
              <a:cs typeface="Calibri"/>
              <a:sym typeface="Calibri"/>
            </a:endParaRPr>
          </a:p>
        </p:txBody>
      </p:sp>
      <p:sp>
        <p:nvSpPr>
          <p:cNvPr id="6" name="Google Shape;1030;g315325a1028_0_23"/>
          <p:cNvSpPr/>
          <p:nvPr/>
        </p:nvSpPr>
        <p:spPr>
          <a:xfrm>
            <a:off x="0" y="4742700"/>
            <a:ext cx="9144000" cy="400800"/>
          </a:xfrm>
          <a:prstGeom prst="snip2SameRect">
            <a:avLst>
              <a:gd name="adj1" fmla="val 16667"/>
              <a:gd name="adj2" fmla="val 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400"/>
          </a:p>
        </p:txBody>
      </p:sp>
    </p:spTree>
    <p:extLst>
      <p:ext uri="{BB962C8B-B14F-4D97-AF65-F5344CB8AC3E}">
        <p14:creationId xmlns:p14="http://schemas.microsoft.com/office/powerpoint/2010/main" val="394956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E1DA-7397-4408-9437-3271B09E9B00}"/>
              </a:ext>
            </a:extLst>
          </p:cNvPr>
          <p:cNvSpPr>
            <a:spLocks noGrp="1"/>
          </p:cNvSpPr>
          <p:nvPr>
            <p:ph type="title"/>
          </p:nvPr>
        </p:nvSpPr>
        <p:spPr>
          <a:xfrm>
            <a:off x="662594" y="380620"/>
            <a:ext cx="7822500" cy="553998"/>
          </a:xfrm>
        </p:spPr>
        <p:txBody>
          <a:bodyPr/>
          <a:lstStyle/>
          <a:p>
            <a:r>
              <a:rPr lang="en-US" sz="3600" dirty="0"/>
              <a:t>Block Scheduling FAQ about 4x4</a:t>
            </a:r>
          </a:p>
        </p:txBody>
      </p:sp>
      <p:sp>
        <p:nvSpPr>
          <p:cNvPr id="3" name="Text Placeholder 2">
            <a:extLst>
              <a:ext uri="{FF2B5EF4-FFF2-40B4-BE49-F238E27FC236}">
                <a16:creationId xmlns:a16="http://schemas.microsoft.com/office/drawing/2014/main" id="{C2C5A885-53AA-4936-8662-E28F896C7595}"/>
              </a:ext>
            </a:extLst>
          </p:cNvPr>
          <p:cNvSpPr>
            <a:spLocks noGrp="1"/>
          </p:cNvSpPr>
          <p:nvPr>
            <p:ph type="body" idx="1"/>
          </p:nvPr>
        </p:nvSpPr>
        <p:spPr>
          <a:xfrm>
            <a:off x="457378" y="1183005"/>
            <a:ext cx="8232900" cy="3323987"/>
          </a:xfrm>
        </p:spPr>
        <p:txBody>
          <a:bodyPr/>
          <a:lstStyle/>
          <a:p>
            <a:pPr marL="228600" indent="0"/>
            <a:r>
              <a:rPr lang="en-US" sz="1200" b="1" dirty="0"/>
              <a:t>6.  Can students participate in Athletic PE, Band, Gifted &amp; Talented courses, Music, Chorus, Theatre, ROTC,              </a:t>
            </a:r>
            <a:r>
              <a:rPr lang="en-US" sz="1200" b="1" dirty="0" err="1"/>
              <a:t>Agriscience</a:t>
            </a:r>
            <a:r>
              <a:rPr lang="en-US" sz="1200" b="1" dirty="0"/>
              <a:t>, or Art every semester throughout their four years of high school under a block schedule?</a:t>
            </a:r>
          </a:p>
          <a:p>
            <a:pPr marL="228600" indent="0"/>
            <a:endParaRPr lang="en-US" sz="1200" dirty="0"/>
          </a:p>
          <a:p>
            <a:r>
              <a:rPr lang="en-US" sz="1200" dirty="0"/>
              <a:t>	Yes, since students take four classes each semester, they have the flexibility to choose from various elective courses in both the Fall and Spring semesters. The block schedule's structure allows students to fit in 	multiple electives during high school while also fulfilling core course requirements. </a:t>
            </a:r>
          </a:p>
          <a:p>
            <a:pPr marL="228600" indent="0"/>
            <a:endParaRPr lang="en-US" sz="1200" dirty="0"/>
          </a:p>
          <a:p>
            <a:pPr marL="228600" indent="0"/>
            <a:r>
              <a:rPr lang="en-US" sz="1200" b="1" dirty="0"/>
              <a:t>7.  When will students take the LEAP Assessment?  </a:t>
            </a:r>
          </a:p>
          <a:p>
            <a:pPr marL="228600" indent="0"/>
            <a:r>
              <a:rPr lang="en-US" sz="1200" dirty="0"/>
              <a:t>			</a:t>
            </a:r>
          </a:p>
          <a:p>
            <a:r>
              <a:rPr lang="en-US" sz="1200" dirty="0"/>
              <a:t>	Students will take the LEAP assessment upon completion of the course.  The testing window will be open at the end of each semester.</a:t>
            </a:r>
          </a:p>
          <a:p>
            <a:pPr marL="228600" indent="0"/>
            <a:endParaRPr lang="en-US" sz="1200" dirty="0"/>
          </a:p>
          <a:p>
            <a:pPr marL="228600" indent="0"/>
            <a:r>
              <a:rPr lang="en-US" sz="1200" b="1" dirty="0"/>
              <a:t>8.  Can students still participate in extracurricular activities? </a:t>
            </a:r>
          </a:p>
          <a:p>
            <a:pPr>
              <a:buAutoNum type="arabicPeriod" startAt="8"/>
            </a:pPr>
            <a:endParaRPr lang="en-US" sz="1200" dirty="0"/>
          </a:p>
          <a:p>
            <a:r>
              <a:rPr lang="en-US" sz="1200" dirty="0"/>
              <a:t>	Yes, 4x4 block scheduling does not conflict with extracurricular activities. In fact, having fewer courses at a time may help students better balance their academic and extracurricular commitments.</a:t>
            </a:r>
          </a:p>
          <a:p>
            <a:endParaRPr lang="en-US" sz="1200" dirty="0"/>
          </a:p>
          <a:p>
            <a:endParaRPr lang="en-US" sz="1200" dirty="0"/>
          </a:p>
        </p:txBody>
      </p:sp>
      <p:sp>
        <p:nvSpPr>
          <p:cNvPr id="6" name="Google Shape;1059;g3139c1a7a7e_0_0"/>
          <p:cNvSpPr/>
          <p:nvPr/>
        </p:nvSpPr>
        <p:spPr>
          <a:xfrm>
            <a:off x="0" y="4742700"/>
            <a:ext cx="9144000" cy="400800"/>
          </a:xfrm>
          <a:prstGeom prst="snip2SameRect">
            <a:avLst>
              <a:gd name="adj1" fmla="val 16667"/>
              <a:gd name="adj2" fmla="val 0"/>
            </a:avLst>
          </a:prstGeom>
          <a:solidFill>
            <a:srgbClr val="F99E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996;g3139c1a7a7e_0_243"/>
          <p:cNvSpPr/>
          <p:nvPr/>
        </p:nvSpPr>
        <p:spPr>
          <a:xfrm flipV="1">
            <a:off x="585538" y="947296"/>
            <a:ext cx="7531768" cy="47013"/>
          </a:xfrm>
          <a:custGeom>
            <a:avLst/>
            <a:gdLst/>
            <a:ahLst/>
            <a:cxnLst/>
            <a:rect l="l" t="t" r="r" b="b"/>
            <a:pathLst>
              <a:path w="8854440" h="120000" extrusionOk="0">
                <a:moveTo>
                  <a:pt x="0" y="0"/>
                </a:moveTo>
                <a:lnTo>
                  <a:pt x="8854355" y="0"/>
                </a:lnTo>
              </a:path>
            </a:pathLst>
          </a:custGeom>
          <a:noFill/>
          <a:ln w="3830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789023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FE3B9-4B12-48E3-814C-961BC7F9573C}"/>
              </a:ext>
            </a:extLst>
          </p:cNvPr>
          <p:cNvSpPr>
            <a:spLocks noGrp="1"/>
          </p:cNvSpPr>
          <p:nvPr>
            <p:ph type="title"/>
          </p:nvPr>
        </p:nvSpPr>
        <p:spPr>
          <a:xfrm>
            <a:off x="662594" y="276347"/>
            <a:ext cx="7822500" cy="553998"/>
          </a:xfrm>
        </p:spPr>
        <p:txBody>
          <a:bodyPr/>
          <a:lstStyle/>
          <a:p>
            <a:pPr algn="ctr"/>
            <a:r>
              <a:rPr lang="en-US" sz="3600" dirty="0"/>
              <a:t>Block Scheduling FAQ about 4x4</a:t>
            </a:r>
          </a:p>
        </p:txBody>
      </p:sp>
      <p:sp>
        <p:nvSpPr>
          <p:cNvPr id="3" name="Text Placeholder 2">
            <a:extLst>
              <a:ext uri="{FF2B5EF4-FFF2-40B4-BE49-F238E27FC236}">
                <a16:creationId xmlns:a16="http://schemas.microsoft.com/office/drawing/2014/main" id="{AC723EC9-F96A-44DB-85D8-A92EEAFA1804}"/>
              </a:ext>
            </a:extLst>
          </p:cNvPr>
          <p:cNvSpPr>
            <a:spLocks noGrp="1"/>
          </p:cNvSpPr>
          <p:nvPr>
            <p:ph type="body" idx="1"/>
          </p:nvPr>
        </p:nvSpPr>
        <p:spPr>
          <a:xfrm>
            <a:off x="457378" y="1078732"/>
            <a:ext cx="8232900" cy="2893100"/>
          </a:xfrm>
        </p:spPr>
        <p:txBody>
          <a:bodyPr/>
          <a:lstStyle/>
          <a:p>
            <a:pPr marL="228600" indent="0"/>
            <a:r>
              <a:rPr lang="en-US" sz="1200" b="1" dirty="0"/>
              <a:t>9.  What if students want to graduate early? </a:t>
            </a:r>
          </a:p>
          <a:p>
            <a:pPr marL="228600" indent="0"/>
            <a:endParaRPr lang="en-US" sz="1200" b="1" dirty="0"/>
          </a:p>
          <a:p>
            <a:r>
              <a:rPr lang="en-US" sz="1200" dirty="0"/>
              <a:t>	Students can pursue early graduation if they choose; however, we encourage them to consider the valuable opportunities available by staying to earn college credits and advance their credentials at little to no cost to their families. Currently, the district covers the cost of up to 12 academic dual enrollment credit hours, providing a significant advantage for students who take full advantage of this program.</a:t>
            </a:r>
          </a:p>
          <a:p>
            <a:endParaRPr lang="en-US" sz="1200" dirty="0"/>
          </a:p>
          <a:p>
            <a:pPr marL="228600" indent="0"/>
            <a:r>
              <a:rPr lang="en-US" sz="1200" b="1" dirty="0"/>
              <a:t>10. Can seniors still have a short day if they meet the qualifications outlined in Pupil Progression?</a:t>
            </a:r>
          </a:p>
          <a:p>
            <a:pPr marL="228600" indent="0"/>
            <a:endParaRPr lang="en-US" sz="1200" b="1" dirty="0"/>
          </a:p>
          <a:p>
            <a:r>
              <a:rPr lang="en-US" sz="1200" dirty="0"/>
              <a:t>	Yes</a:t>
            </a:r>
          </a:p>
          <a:p>
            <a:pPr marL="228600" indent="0"/>
            <a:endParaRPr lang="en-US" sz="1200" dirty="0"/>
          </a:p>
          <a:p>
            <a:pPr marL="228600" indent="0"/>
            <a:r>
              <a:rPr lang="en-US" sz="1200" b="1" dirty="0"/>
              <a:t>11. Can seniors still have off-campus internships?</a:t>
            </a:r>
          </a:p>
          <a:p>
            <a:pPr marL="228600" indent="0"/>
            <a:endParaRPr lang="en-US" sz="1200" dirty="0"/>
          </a:p>
          <a:p>
            <a:r>
              <a:rPr lang="en-US" sz="1200" dirty="0"/>
              <a:t>	Yes</a:t>
            </a:r>
          </a:p>
          <a:p>
            <a:endParaRPr lang="en-US" sz="1200" dirty="0"/>
          </a:p>
          <a:p>
            <a:endParaRPr lang="en-US" dirty="0"/>
          </a:p>
        </p:txBody>
      </p:sp>
      <p:sp>
        <p:nvSpPr>
          <p:cNvPr id="5" name="Google Shape;1030;g315325a1028_0_23"/>
          <p:cNvSpPr/>
          <p:nvPr/>
        </p:nvSpPr>
        <p:spPr>
          <a:xfrm>
            <a:off x="0" y="4742700"/>
            <a:ext cx="9144000" cy="400800"/>
          </a:xfrm>
          <a:prstGeom prst="snip2SameRect">
            <a:avLst>
              <a:gd name="adj1" fmla="val 16667"/>
              <a:gd name="adj2" fmla="val 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400"/>
          </a:p>
        </p:txBody>
      </p:sp>
    </p:spTree>
    <p:extLst>
      <p:ext uri="{BB962C8B-B14F-4D97-AF65-F5344CB8AC3E}">
        <p14:creationId xmlns:p14="http://schemas.microsoft.com/office/powerpoint/2010/main" val="149332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 y="3466594"/>
            <a:ext cx="9144002" cy="1676907"/>
          </a:xfrm>
          <a:custGeom>
            <a:avLst/>
            <a:gdLst/>
            <a:ahLst/>
            <a:cxnLst/>
            <a:rect l="l" t="t" r="r" b="b"/>
            <a:pathLst>
              <a:path w="10987653" h="3831944">
                <a:moveTo>
                  <a:pt x="0" y="0"/>
                </a:moveTo>
                <a:lnTo>
                  <a:pt x="10987653" y="0"/>
                </a:lnTo>
                <a:lnTo>
                  <a:pt x="10987653" y="3831944"/>
                </a:lnTo>
                <a:lnTo>
                  <a:pt x="0" y="3831944"/>
                </a:lnTo>
                <a:lnTo>
                  <a:pt x="0" y="0"/>
                </a:lnTo>
                <a:close/>
              </a:path>
            </a:pathLst>
          </a:custGeom>
          <a:blipFill>
            <a:blip r:embed="rId2"/>
            <a:stretch>
              <a:fillRect/>
            </a:stretch>
          </a:blipFill>
        </p:spPr>
      </p:sp>
      <p:sp>
        <p:nvSpPr>
          <p:cNvPr id="3" name="Freeform 3"/>
          <p:cNvSpPr/>
          <p:nvPr/>
        </p:nvSpPr>
        <p:spPr>
          <a:xfrm flipH="1" flipV="1">
            <a:off x="-2" y="-1"/>
            <a:ext cx="9144001" cy="1792994"/>
          </a:xfrm>
          <a:custGeom>
            <a:avLst/>
            <a:gdLst/>
            <a:ahLst/>
            <a:cxnLst/>
            <a:rect l="l" t="t" r="r" b="b"/>
            <a:pathLst>
              <a:path w="10987653" h="3831944">
                <a:moveTo>
                  <a:pt x="10987653" y="3831944"/>
                </a:moveTo>
                <a:lnTo>
                  <a:pt x="0" y="3831944"/>
                </a:lnTo>
                <a:lnTo>
                  <a:pt x="0" y="0"/>
                </a:lnTo>
                <a:lnTo>
                  <a:pt x="10987653" y="0"/>
                </a:lnTo>
                <a:lnTo>
                  <a:pt x="10987653" y="3831944"/>
                </a:lnTo>
                <a:close/>
              </a:path>
            </a:pathLst>
          </a:custGeom>
          <a:blipFill>
            <a:blip r:embed="rId2"/>
            <a:stretch>
              <a:fillRect/>
            </a:stretch>
          </a:blipFill>
        </p:spPr>
      </p:sp>
      <p:grpSp>
        <p:nvGrpSpPr>
          <p:cNvPr id="4" name="Group 4"/>
          <p:cNvGrpSpPr/>
          <p:nvPr/>
        </p:nvGrpSpPr>
        <p:grpSpPr>
          <a:xfrm>
            <a:off x="2301786" y="341254"/>
            <a:ext cx="4540429" cy="4460994"/>
            <a:chOff x="0" y="0"/>
            <a:chExt cx="2463999" cy="2420891"/>
          </a:xfrm>
        </p:grpSpPr>
        <p:sp>
          <p:nvSpPr>
            <p:cNvPr id="5" name="Freeform 5"/>
            <p:cNvSpPr/>
            <p:nvPr/>
          </p:nvSpPr>
          <p:spPr>
            <a:xfrm>
              <a:off x="0" y="0"/>
              <a:ext cx="2463999" cy="2420891"/>
            </a:xfrm>
            <a:custGeom>
              <a:avLst/>
              <a:gdLst/>
              <a:ahLst/>
              <a:cxnLst/>
              <a:rect l="l" t="t" r="r" b="b"/>
              <a:pathLst>
                <a:path w="2463999" h="2420891">
                  <a:moveTo>
                    <a:pt x="22166" y="0"/>
                  </a:moveTo>
                  <a:lnTo>
                    <a:pt x="2441833" y="0"/>
                  </a:lnTo>
                  <a:cubicBezTo>
                    <a:pt x="2447711" y="0"/>
                    <a:pt x="2453350" y="2335"/>
                    <a:pt x="2457507" y="6492"/>
                  </a:cubicBezTo>
                  <a:cubicBezTo>
                    <a:pt x="2461664" y="10649"/>
                    <a:pt x="2463999" y="16288"/>
                    <a:pt x="2463999" y="22166"/>
                  </a:cubicBezTo>
                  <a:lnTo>
                    <a:pt x="2463999" y="2398725"/>
                  </a:lnTo>
                  <a:cubicBezTo>
                    <a:pt x="2463999" y="2410967"/>
                    <a:pt x="2454075" y="2420891"/>
                    <a:pt x="2441833" y="2420891"/>
                  </a:cubicBezTo>
                  <a:lnTo>
                    <a:pt x="22166" y="2420891"/>
                  </a:lnTo>
                  <a:cubicBezTo>
                    <a:pt x="16288" y="2420891"/>
                    <a:pt x="10649" y="2418556"/>
                    <a:pt x="6492" y="2414399"/>
                  </a:cubicBezTo>
                  <a:cubicBezTo>
                    <a:pt x="2335" y="2410242"/>
                    <a:pt x="0" y="2404603"/>
                    <a:pt x="0" y="2398725"/>
                  </a:cubicBezTo>
                  <a:lnTo>
                    <a:pt x="0" y="22166"/>
                  </a:lnTo>
                  <a:cubicBezTo>
                    <a:pt x="0" y="16288"/>
                    <a:pt x="2335" y="10649"/>
                    <a:pt x="6492" y="6492"/>
                  </a:cubicBezTo>
                  <a:cubicBezTo>
                    <a:pt x="10649" y="2335"/>
                    <a:pt x="16288" y="0"/>
                    <a:pt x="22166" y="0"/>
                  </a:cubicBezTo>
                  <a:close/>
                </a:path>
              </a:pathLst>
            </a:custGeom>
            <a:solidFill>
              <a:srgbClr val="FFFFFF"/>
            </a:solidFill>
            <a:ln cap="rnd">
              <a:noFill/>
              <a:prstDash val="solid"/>
              <a:round/>
            </a:ln>
          </p:spPr>
        </p:sp>
        <p:sp>
          <p:nvSpPr>
            <p:cNvPr id="6" name="TextBox 6"/>
            <p:cNvSpPr txBox="1"/>
            <p:nvPr/>
          </p:nvSpPr>
          <p:spPr>
            <a:xfrm>
              <a:off x="0" y="-38100"/>
              <a:ext cx="2463999" cy="2458991"/>
            </a:xfrm>
            <a:prstGeom prst="rect">
              <a:avLst/>
            </a:prstGeom>
          </p:spPr>
          <p:txBody>
            <a:bodyPr lIns="24655" tIns="24655" rIns="24655" bIns="24655" rtlCol="0" anchor="ctr"/>
            <a:lstStyle/>
            <a:p>
              <a:pPr algn="ctr">
                <a:lnSpc>
                  <a:spcPts val="1750"/>
                </a:lnSpc>
              </a:pPr>
              <a:endParaRPr sz="700"/>
            </a:p>
          </p:txBody>
        </p:sp>
      </p:grpSp>
      <p:sp>
        <p:nvSpPr>
          <p:cNvPr id="7" name="Freeform 7"/>
          <p:cNvSpPr/>
          <p:nvPr/>
        </p:nvSpPr>
        <p:spPr>
          <a:xfrm>
            <a:off x="3404905" y="1599603"/>
            <a:ext cx="2334191" cy="2334191"/>
          </a:xfrm>
          <a:custGeom>
            <a:avLst/>
            <a:gdLst/>
            <a:ahLst/>
            <a:cxnLst/>
            <a:rect l="l" t="t" r="r" b="b"/>
            <a:pathLst>
              <a:path w="4668382" h="4668382">
                <a:moveTo>
                  <a:pt x="0" y="0"/>
                </a:moveTo>
                <a:lnTo>
                  <a:pt x="4668382" y="0"/>
                </a:lnTo>
                <a:lnTo>
                  <a:pt x="4668382" y="4668382"/>
                </a:lnTo>
                <a:lnTo>
                  <a:pt x="0" y="4668382"/>
                </a:lnTo>
                <a:lnTo>
                  <a:pt x="0" y="0"/>
                </a:lnTo>
                <a:close/>
              </a:path>
            </a:pathLst>
          </a:custGeom>
          <a:blipFill>
            <a:blip r:embed="rId3">
              <a:extLst/>
            </a:blip>
            <a:stretch>
              <a:fillRect/>
            </a:stretch>
          </a:blipFill>
        </p:spPr>
      </p:sp>
      <p:grpSp>
        <p:nvGrpSpPr>
          <p:cNvPr id="8" name="Group 8"/>
          <p:cNvGrpSpPr/>
          <p:nvPr/>
        </p:nvGrpSpPr>
        <p:grpSpPr>
          <a:xfrm>
            <a:off x="3358243" y="4296054"/>
            <a:ext cx="2427515" cy="282922"/>
            <a:chOff x="0" y="0"/>
            <a:chExt cx="1619083" cy="188701"/>
          </a:xfrm>
        </p:grpSpPr>
        <p:sp>
          <p:nvSpPr>
            <p:cNvPr id="9" name="Freeform 9"/>
            <p:cNvSpPr/>
            <p:nvPr/>
          </p:nvSpPr>
          <p:spPr>
            <a:xfrm>
              <a:off x="0" y="0"/>
              <a:ext cx="1619083" cy="188701"/>
            </a:xfrm>
            <a:custGeom>
              <a:avLst/>
              <a:gdLst/>
              <a:ahLst/>
              <a:cxnLst/>
              <a:rect l="l" t="t" r="r" b="b"/>
              <a:pathLst>
                <a:path w="1619083" h="188701">
                  <a:moveTo>
                    <a:pt x="94350" y="0"/>
                  </a:moveTo>
                  <a:lnTo>
                    <a:pt x="1524732" y="0"/>
                  </a:lnTo>
                  <a:cubicBezTo>
                    <a:pt x="1549756" y="0"/>
                    <a:pt x="1573754" y="9940"/>
                    <a:pt x="1591448" y="27635"/>
                  </a:cubicBezTo>
                  <a:cubicBezTo>
                    <a:pt x="1609142" y="45329"/>
                    <a:pt x="1619083" y="69327"/>
                    <a:pt x="1619083" y="94350"/>
                  </a:cubicBezTo>
                  <a:lnTo>
                    <a:pt x="1619083" y="94350"/>
                  </a:lnTo>
                  <a:cubicBezTo>
                    <a:pt x="1619083" y="119374"/>
                    <a:pt x="1609142" y="143372"/>
                    <a:pt x="1591448" y="161066"/>
                  </a:cubicBezTo>
                  <a:cubicBezTo>
                    <a:pt x="1573754" y="178760"/>
                    <a:pt x="1549756" y="188701"/>
                    <a:pt x="1524732" y="188701"/>
                  </a:cubicBezTo>
                  <a:lnTo>
                    <a:pt x="94350" y="188701"/>
                  </a:lnTo>
                  <a:cubicBezTo>
                    <a:pt x="69327" y="188701"/>
                    <a:pt x="45329" y="178760"/>
                    <a:pt x="27635" y="161066"/>
                  </a:cubicBezTo>
                  <a:cubicBezTo>
                    <a:pt x="9940" y="143372"/>
                    <a:pt x="0" y="119374"/>
                    <a:pt x="0" y="94350"/>
                  </a:cubicBezTo>
                  <a:lnTo>
                    <a:pt x="0" y="94350"/>
                  </a:lnTo>
                  <a:cubicBezTo>
                    <a:pt x="0" y="69327"/>
                    <a:pt x="9940" y="45329"/>
                    <a:pt x="27635" y="27635"/>
                  </a:cubicBezTo>
                  <a:cubicBezTo>
                    <a:pt x="45329" y="9940"/>
                    <a:pt x="69327" y="0"/>
                    <a:pt x="94350" y="0"/>
                  </a:cubicBezTo>
                  <a:close/>
                </a:path>
              </a:pathLst>
            </a:custGeom>
            <a:solidFill>
              <a:srgbClr val="004A82"/>
            </a:solidFill>
          </p:spPr>
        </p:sp>
        <p:sp>
          <p:nvSpPr>
            <p:cNvPr id="10" name="TextBox 10"/>
            <p:cNvSpPr txBox="1"/>
            <p:nvPr/>
          </p:nvSpPr>
          <p:spPr>
            <a:xfrm>
              <a:off x="0" y="-38100"/>
              <a:ext cx="1619083" cy="226801"/>
            </a:xfrm>
            <a:prstGeom prst="rect">
              <a:avLst/>
            </a:prstGeom>
          </p:spPr>
          <p:txBody>
            <a:bodyPr lIns="24655" tIns="24655" rIns="24655" bIns="24655" rtlCol="0" anchor="ctr"/>
            <a:lstStyle/>
            <a:p>
              <a:pPr algn="ctr">
                <a:lnSpc>
                  <a:spcPts val="1750"/>
                </a:lnSpc>
              </a:pPr>
              <a:endParaRPr sz="700"/>
            </a:p>
          </p:txBody>
        </p:sp>
      </p:grpSp>
      <p:grpSp>
        <p:nvGrpSpPr>
          <p:cNvPr id="11" name="Group 11"/>
          <p:cNvGrpSpPr/>
          <p:nvPr/>
        </p:nvGrpSpPr>
        <p:grpSpPr>
          <a:xfrm rot="-5400000">
            <a:off x="2485021" y="2707888"/>
            <a:ext cx="758485" cy="107316"/>
            <a:chOff x="0" y="0"/>
            <a:chExt cx="610683" cy="86404"/>
          </a:xfrm>
        </p:grpSpPr>
        <p:sp>
          <p:nvSpPr>
            <p:cNvPr id="12" name="Freeform 12"/>
            <p:cNvSpPr/>
            <p:nvPr/>
          </p:nvSpPr>
          <p:spPr>
            <a:xfrm>
              <a:off x="0" y="0"/>
              <a:ext cx="610683" cy="86404"/>
            </a:xfrm>
            <a:custGeom>
              <a:avLst/>
              <a:gdLst/>
              <a:ahLst/>
              <a:cxnLst/>
              <a:rect l="l" t="t" r="r" b="b"/>
              <a:pathLst>
                <a:path w="610683" h="86404">
                  <a:moveTo>
                    <a:pt x="43202" y="0"/>
                  </a:moveTo>
                  <a:lnTo>
                    <a:pt x="567481" y="0"/>
                  </a:lnTo>
                  <a:cubicBezTo>
                    <a:pt x="578939" y="0"/>
                    <a:pt x="589928" y="4552"/>
                    <a:pt x="598030" y="12654"/>
                  </a:cubicBezTo>
                  <a:cubicBezTo>
                    <a:pt x="606131" y="20755"/>
                    <a:pt x="610683" y="31744"/>
                    <a:pt x="610683" y="43202"/>
                  </a:cubicBezTo>
                  <a:lnTo>
                    <a:pt x="610683" y="43202"/>
                  </a:lnTo>
                  <a:cubicBezTo>
                    <a:pt x="610683" y="54660"/>
                    <a:pt x="606131" y="65648"/>
                    <a:pt x="598030" y="73750"/>
                  </a:cubicBezTo>
                  <a:cubicBezTo>
                    <a:pt x="589928" y="81852"/>
                    <a:pt x="578939" y="86404"/>
                    <a:pt x="567481" y="86404"/>
                  </a:cubicBezTo>
                  <a:lnTo>
                    <a:pt x="43202" y="86404"/>
                  </a:lnTo>
                  <a:cubicBezTo>
                    <a:pt x="31744" y="86404"/>
                    <a:pt x="20755" y="81852"/>
                    <a:pt x="12654" y="73750"/>
                  </a:cubicBezTo>
                  <a:cubicBezTo>
                    <a:pt x="4552" y="65648"/>
                    <a:pt x="0" y="54660"/>
                    <a:pt x="0" y="43202"/>
                  </a:cubicBezTo>
                  <a:lnTo>
                    <a:pt x="0" y="43202"/>
                  </a:lnTo>
                  <a:cubicBezTo>
                    <a:pt x="0" y="31744"/>
                    <a:pt x="4552" y="20755"/>
                    <a:pt x="12654" y="12654"/>
                  </a:cubicBezTo>
                  <a:cubicBezTo>
                    <a:pt x="20755" y="4552"/>
                    <a:pt x="31744" y="0"/>
                    <a:pt x="43202" y="0"/>
                  </a:cubicBezTo>
                  <a:close/>
                </a:path>
              </a:pathLst>
            </a:custGeom>
            <a:solidFill>
              <a:srgbClr val="004A82"/>
            </a:solidFill>
          </p:spPr>
        </p:sp>
        <p:sp>
          <p:nvSpPr>
            <p:cNvPr id="13" name="TextBox 13"/>
            <p:cNvSpPr txBox="1"/>
            <p:nvPr/>
          </p:nvSpPr>
          <p:spPr>
            <a:xfrm>
              <a:off x="0" y="-38100"/>
              <a:ext cx="610683" cy="124504"/>
            </a:xfrm>
            <a:prstGeom prst="rect">
              <a:avLst/>
            </a:prstGeom>
          </p:spPr>
          <p:txBody>
            <a:bodyPr lIns="24655" tIns="24655" rIns="24655" bIns="24655" rtlCol="0" anchor="ctr"/>
            <a:lstStyle/>
            <a:p>
              <a:pPr algn="ctr">
                <a:lnSpc>
                  <a:spcPts val="1750"/>
                </a:lnSpc>
              </a:pPr>
              <a:endParaRPr sz="700"/>
            </a:p>
          </p:txBody>
        </p:sp>
      </p:grpSp>
      <p:grpSp>
        <p:nvGrpSpPr>
          <p:cNvPr id="14" name="Group 14"/>
          <p:cNvGrpSpPr/>
          <p:nvPr/>
        </p:nvGrpSpPr>
        <p:grpSpPr>
          <a:xfrm>
            <a:off x="2810606" y="2211330"/>
            <a:ext cx="107316" cy="10731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82"/>
            </a:solidFill>
          </p:spPr>
        </p:sp>
        <p:sp>
          <p:nvSpPr>
            <p:cNvPr id="16" name="TextBox 16"/>
            <p:cNvSpPr txBox="1"/>
            <p:nvPr/>
          </p:nvSpPr>
          <p:spPr>
            <a:xfrm>
              <a:off x="76200" y="38100"/>
              <a:ext cx="660400" cy="698500"/>
            </a:xfrm>
            <a:prstGeom prst="rect">
              <a:avLst/>
            </a:prstGeom>
          </p:spPr>
          <p:txBody>
            <a:bodyPr lIns="24655" tIns="24655" rIns="24655" bIns="24655" rtlCol="0" anchor="ctr"/>
            <a:lstStyle/>
            <a:p>
              <a:pPr algn="ctr">
                <a:lnSpc>
                  <a:spcPts val="1750"/>
                </a:lnSpc>
              </a:pPr>
              <a:endParaRPr sz="700"/>
            </a:p>
          </p:txBody>
        </p:sp>
      </p:grpSp>
      <p:grpSp>
        <p:nvGrpSpPr>
          <p:cNvPr id="17" name="Group 17"/>
          <p:cNvGrpSpPr/>
          <p:nvPr/>
        </p:nvGrpSpPr>
        <p:grpSpPr>
          <a:xfrm>
            <a:off x="2810606" y="2040356"/>
            <a:ext cx="107316" cy="10731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82"/>
            </a:solidFill>
          </p:spPr>
        </p:sp>
        <p:sp>
          <p:nvSpPr>
            <p:cNvPr id="19" name="TextBox 19"/>
            <p:cNvSpPr txBox="1"/>
            <p:nvPr/>
          </p:nvSpPr>
          <p:spPr>
            <a:xfrm>
              <a:off x="76200" y="38100"/>
              <a:ext cx="660400" cy="698500"/>
            </a:xfrm>
            <a:prstGeom prst="rect">
              <a:avLst/>
            </a:prstGeom>
          </p:spPr>
          <p:txBody>
            <a:bodyPr lIns="24655" tIns="24655" rIns="24655" bIns="24655" rtlCol="0" anchor="ctr"/>
            <a:lstStyle/>
            <a:p>
              <a:pPr algn="ctr">
                <a:lnSpc>
                  <a:spcPts val="1750"/>
                </a:lnSpc>
              </a:pPr>
              <a:endParaRPr sz="700"/>
            </a:p>
          </p:txBody>
        </p:sp>
      </p:grpSp>
      <p:grpSp>
        <p:nvGrpSpPr>
          <p:cNvPr id="20" name="Group 20"/>
          <p:cNvGrpSpPr/>
          <p:nvPr/>
        </p:nvGrpSpPr>
        <p:grpSpPr>
          <a:xfrm>
            <a:off x="2810606" y="3376479"/>
            <a:ext cx="107316" cy="107316"/>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82"/>
            </a:solidFill>
          </p:spPr>
        </p:sp>
        <p:sp>
          <p:nvSpPr>
            <p:cNvPr id="22" name="TextBox 22"/>
            <p:cNvSpPr txBox="1"/>
            <p:nvPr/>
          </p:nvSpPr>
          <p:spPr>
            <a:xfrm>
              <a:off x="76200" y="38100"/>
              <a:ext cx="660400" cy="698500"/>
            </a:xfrm>
            <a:prstGeom prst="rect">
              <a:avLst/>
            </a:prstGeom>
          </p:spPr>
          <p:txBody>
            <a:bodyPr lIns="24655" tIns="24655" rIns="24655" bIns="24655" rtlCol="0" anchor="ctr"/>
            <a:lstStyle/>
            <a:p>
              <a:pPr algn="ctr">
                <a:lnSpc>
                  <a:spcPts val="1750"/>
                </a:lnSpc>
              </a:pPr>
              <a:endParaRPr sz="700"/>
            </a:p>
          </p:txBody>
        </p:sp>
      </p:grpSp>
      <p:grpSp>
        <p:nvGrpSpPr>
          <p:cNvPr id="23" name="Group 23"/>
          <p:cNvGrpSpPr/>
          <p:nvPr/>
        </p:nvGrpSpPr>
        <p:grpSpPr>
          <a:xfrm>
            <a:off x="2810606" y="3204446"/>
            <a:ext cx="107316" cy="107316"/>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82"/>
            </a:solidFill>
          </p:spPr>
        </p:sp>
        <p:sp>
          <p:nvSpPr>
            <p:cNvPr id="25" name="TextBox 25"/>
            <p:cNvSpPr txBox="1"/>
            <p:nvPr/>
          </p:nvSpPr>
          <p:spPr>
            <a:xfrm>
              <a:off x="76200" y="38100"/>
              <a:ext cx="660400" cy="698500"/>
            </a:xfrm>
            <a:prstGeom prst="rect">
              <a:avLst/>
            </a:prstGeom>
          </p:spPr>
          <p:txBody>
            <a:bodyPr lIns="24655" tIns="24655" rIns="24655" bIns="24655" rtlCol="0" anchor="ctr"/>
            <a:lstStyle/>
            <a:p>
              <a:pPr algn="ctr">
                <a:lnSpc>
                  <a:spcPts val="1750"/>
                </a:lnSpc>
              </a:pPr>
              <a:endParaRPr sz="700"/>
            </a:p>
          </p:txBody>
        </p:sp>
      </p:grpSp>
      <p:grpSp>
        <p:nvGrpSpPr>
          <p:cNvPr id="26" name="Group 26"/>
          <p:cNvGrpSpPr/>
          <p:nvPr/>
        </p:nvGrpSpPr>
        <p:grpSpPr>
          <a:xfrm rot="-5400000">
            <a:off x="5900495" y="2707888"/>
            <a:ext cx="758485" cy="107316"/>
            <a:chOff x="0" y="0"/>
            <a:chExt cx="610683" cy="86404"/>
          </a:xfrm>
        </p:grpSpPr>
        <p:sp>
          <p:nvSpPr>
            <p:cNvPr id="27" name="Freeform 27"/>
            <p:cNvSpPr/>
            <p:nvPr/>
          </p:nvSpPr>
          <p:spPr>
            <a:xfrm>
              <a:off x="0" y="0"/>
              <a:ext cx="610683" cy="86404"/>
            </a:xfrm>
            <a:custGeom>
              <a:avLst/>
              <a:gdLst/>
              <a:ahLst/>
              <a:cxnLst/>
              <a:rect l="l" t="t" r="r" b="b"/>
              <a:pathLst>
                <a:path w="610683" h="86404">
                  <a:moveTo>
                    <a:pt x="43202" y="0"/>
                  </a:moveTo>
                  <a:lnTo>
                    <a:pt x="567481" y="0"/>
                  </a:lnTo>
                  <a:cubicBezTo>
                    <a:pt x="578939" y="0"/>
                    <a:pt x="589928" y="4552"/>
                    <a:pt x="598030" y="12654"/>
                  </a:cubicBezTo>
                  <a:cubicBezTo>
                    <a:pt x="606131" y="20755"/>
                    <a:pt x="610683" y="31744"/>
                    <a:pt x="610683" y="43202"/>
                  </a:cubicBezTo>
                  <a:lnTo>
                    <a:pt x="610683" y="43202"/>
                  </a:lnTo>
                  <a:cubicBezTo>
                    <a:pt x="610683" y="54660"/>
                    <a:pt x="606131" y="65648"/>
                    <a:pt x="598030" y="73750"/>
                  </a:cubicBezTo>
                  <a:cubicBezTo>
                    <a:pt x="589928" y="81852"/>
                    <a:pt x="578939" y="86404"/>
                    <a:pt x="567481" y="86404"/>
                  </a:cubicBezTo>
                  <a:lnTo>
                    <a:pt x="43202" y="86404"/>
                  </a:lnTo>
                  <a:cubicBezTo>
                    <a:pt x="31744" y="86404"/>
                    <a:pt x="20755" y="81852"/>
                    <a:pt x="12654" y="73750"/>
                  </a:cubicBezTo>
                  <a:cubicBezTo>
                    <a:pt x="4552" y="65648"/>
                    <a:pt x="0" y="54660"/>
                    <a:pt x="0" y="43202"/>
                  </a:cubicBezTo>
                  <a:lnTo>
                    <a:pt x="0" y="43202"/>
                  </a:lnTo>
                  <a:cubicBezTo>
                    <a:pt x="0" y="31744"/>
                    <a:pt x="4552" y="20755"/>
                    <a:pt x="12654" y="12654"/>
                  </a:cubicBezTo>
                  <a:cubicBezTo>
                    <a:pt x="20755" y="4552"/>
                    <a:pt x="31744" y="0"/>
                    <a:pt x="43202" y="0"/>
                  </a:cubicBezTo>
                  <a:close/>
                </a:path>
              </a:pathLst>
            </a:custGeom>
            <a:solidFill>
              <a:srgbClr val="004A82"/>
            </a:solidFill>
          </p:spPr>
        </p:sp>
        <p:sp>
          <p:nvSpPr>
            <p:cNvPr id="28" name="TextBox 28"/>
            <p:cNvSpPr txBox="1"/>
            <p:nvPr/>
          </p:nvSpPr>
          <p:spPr>
            <a:xfrm>
              <a:off x="0" y="-38100"/>
              <a:ext cx="610683" cy="124504"/>
            </a:xfrm>
            <a:prstGeom prst="rect">
              <a:avLst/>
            </a:prstGeom>
          </p:spPr>
          <p:txBody>
            <a:bodyPr lIns="24655" tIns="24655" rIns="24655" bIns="24655" rtlCol="0" anchor="ctr"/>
            <a:lstStyle/>
            <a:p>
              <a:pPr algn="ctr">
                <a:lnSpc>
                  <a:spcPts val="1750"/>
                </a:lnSpc>
              </a:pPr>
              <a:endParaRPr sz="700"/>
            </a:p>
          </p:txBody>
        </p:sp>
      </p:grpSp>
      <p:grpSp>
        <p:nvGrpSpPr>
          <p:cNvPr id="29" name="Group 29"/>
          <p:cNvGrpSpPr/>
          <p:nvPr/>
        </p:nvGrpSpPr>
        <p:grpSpPr>
          <a:xfrm>
            <a:off x="6226079" y="2211330"/>
            <a:ext cx="107316" cy="10731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82"/>
            </a:solidFill>
          </p:spPr>
        </p:sp>
        <p:sp>
          <p:nvSpPr>
            <p:cNvPr id="31" name="TextBox 31"/>
            <p:cNvSpPr txBox="1"/>
            <p:nvPr/>
          </p:nvSpPr>
          <p:spPr>
            <a:xfrm>
              <a:off x="76200" y="38100"/>
              <a:ext cx="660400" cy="698500"/>
            </a:xfrm>
            <a:prstGeom prst="rect">
              <a:avLst/>
            </a:prstGeom>
          </p:spPr>
          <p:txBody>
            <a:bodyPr lIns="24655" tIns="24655" rIns="24655" bIns="24655" rtlCol="0" anchor="ctr"/>
            <a:lstStyle/>
            <a:p>
              <a:pPr algn="ctr">
                <a:lnSpc>
                  <a:spcPts val="1750"/>
                </a:lnSpc>
              </a:pPr>
              <a:endParaRPr sz="700"/>
            </a:p>
          </p:txBody>
        </p:sp>
      </p:grpSp>
      <p:grpSp>
        <p:nvGrpSpPr>
          <p:cNvPr id="32" name="Group 32"/>
          <p:cNvGrpSpPr/>
          <p:nvPr/>
        </p:nvGrpSpPr>
        <p:grpSpPr>
          <a:xfrm>
            <a:off x="6226079" y="2040356"/>
            <a:ext cx="107316" cy="107316"/>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82"/>
            </a:solidFill>
          </p:spPr>
        </p:sp>
        <p:sp>
          <p:nvSpPr>
            <p:cNvPr id="34" name="TextBox 34"/>
            <p:cNvSpPr txBox="1"/>
            <p:nvPr/>
          </p:nvSpPr>
          <p:spPr>
            <a:xfrm>
              <a:off x="76200" y="38100"/>
              <a:ext cx="660400" cy="698500"/>
            </a:xfrm>
            <a:prstGeom prst="rect">
              <a:avLst/>
            </a:prstGeom>
          </p:spPr>
          <p:txBody>
            <a:bodyPr lIns="24655" tIns="24655" rIns="24655" bIns="24655" rtlCol="0" anchor="ctr"/>
            <a:lstStyle/>
            <a:p>
              <a:pPr algn="ctr">
                <a:lnSpc>
                  <a:spcPts val="1750"/>
                </a:lnSpc>
              </a:pPr>
              <a:endParaRPr sz="700"/>
            </a:p>
          </p:txBody>
        </p:sp>
      </p:grpSp>
      <p:grpSp>
        <p:nvGrpSpPr>
          <p:cNvPr id="35" name="Group 35"/>
          <p:cNvGrpSpPr/>
          <p:nvPr/>
        </p:nvGrpSpPr>
        <p:grpSpPr>
          <a:xfrm>
            <a:off x="6226079" y="3376479"/>
            <a:ext cx="107316" cy="107316"/>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82"/>
            </a:solidFill>
          </p:spPr>
        </p:sp>
        <p:sp>
          <p:nvSpPr>
            <p:cNvPr id="37" name="TextBox 37"/>
            <p:cNvSpPr txBox="1"/>
            <p:nvPr/>
          </p:nvSpPr>
          <p:spPr>
            <a:xfrm>
              <a:off x="76200" y="38100"/>
              <a:ext cx="660400" cy="698500"/>
            </a:xfrm>
            <a:prstGeom prst="rect">
              <a:avLst/>
            </a:prstGeom>
          </p:spPr>
          <p:txBody>
            <a:bodyPr lIns="24655" tIns="24655" rIns="24655" bIns="24655" rtlCol="0" anchor="ctr"/>
            <a:lstStyle/>
            <a:p>
              <a:pPr algn="ctr">
                <a:lnSpc>
                  <a:spcPts val="1750"/>
                </a:lnSpc>
              </a:pPr>
              <a:endParaRPr sz="700"/>
            </a:p>
          </p:txBody>
        </p:sp>
      </p:grpSp>
      <p:grpSp>
        <p:nvGrpSpPr>
          <p:cNvPr id="38" name="Group 38"/>
          <p:cNvGrpSpPr/>
          <p:nvPr/>
        </p:nvGrpSpPr>
        <p:grpSpPr>
          <a:xfrm>
            <a:off x="6226079" y="3204446"/>
            <a:ext cx="107316" cy="107316"/>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82"/>
            </a:solidFill>
          </p:spPr>
        </p:sp>
        <p:sp>
          <p:nvSpPr>
            <p:cNvPr id="40" name="TextBox 40"/>
            <p:cNvSpPr txBox="1"/>
            <p:nvPr/>
          </p:nvSpPr>
          <p:spPr>
            <a:xfrm>
              <a:off x="76200" y="38100"/>
              <a:ext cx="660400" cy="698500"/>
            </a:xfrm>
            <a:prstGeom prst="rect">
              <a:avLst/>
            </a:prstGeom>
          </p:spPr>
          <p:txBody>
            <a:bodyPr lIns="24655" tIns="24655" rIns="24655" bIns="24655" rtlCol="0" anchor="ctr"/>
            <a:lstStyle/>
            <a:p>
              <a:pPr algn="ctr">
                <a:lnSpc>
                  <a:spcPts val="1750"/>
                </a:lnSpc>
              </a:pPr>
              <a:endParaRPr sz="700"/>
            </a:p>
          </p:txBody>
        </p:sp>
      </p:grpSp>
      <p:sp>
        <p:nvSpPr>
          <p:cNvPr id="41" name="TextBox 41"/>
          <p:cNvSpPr txBox="1"/>
          <p:nvPr/>
        </p:nvSpPr>
        <p:spPr>
          <a:xfrm>
            <a:off x="2534522" y="307288"/>
            <a:ext cx="4074957" cy="1090042"/>
          </a:xfrm>
          <a:prstGeom prst="rect">
            <a:avLst/>
          </a:prstGeom>
        </p:spPr>
        <p:txBody>
          <a:bodyPr lIns="0" tIns="0" rIns="0" bIns="0" rtlCol="0" anchor="t">
            <a:spAutoFit/>
          </a:bodyPr>
          <a:lstStyle/>
          <a:p>
            <a:pPr algn="ctr">
              <a:lnSpc>
                <a:spcPts val="8542"/>
              </a:lnSpc>
              <a:spcBef>
                <a:spcPct val="0"/>
              </a:spcBef>
            </a:pPr>
            <a:r>
              <a:rPr lang="en-US" sz="6101" b="1">
                <a:solidFill>
                  <a:srgbClr val="004A82"/>
                </a:solidFill>
                <a:latin typeface="Agrandir Bold"/>
                <a:ea typeface="Agrandir Bold"/>
                <a:cs typeface="Agrandir Bold"/>
                <a:sym typeface="Agrandir Bold"/>
              </a:rPr>
              <a:t>SCAN ME</a:t>
            </a:r>
          </a:p>
        </p:txBody>
      </p:sp>
      <p:sp>
        <p:nvSpPr>
          <p:cNvPr id="42" name="TextBox 42"/>
          <p:cNvSpPr txBox="1"/>
          <p:nvPr/>
        </p:nvSpPr>
        <p:spPr>
          <a:xfrm>
            <a:off x="3359013" y="4302982"/>
            <a:ext cx="2425974" cy="256480"/>
          </a:xfrm>
          <a:prstGeom prst="rect">
            <a:avLst/>
          </a:prstGeom>
        </p:spPr>
        <p:txBody>
          <a:bodyPr lIns="0" tIns="0" rIns="0" bIns="0" rtlCol="0" anchor="t">
            <a:spAutoFit/>
          </a:bodyPr>
          <a:lstStyle/>
          <a:p>
            <a:pPr algn="ctr">
              <a:lnSpc>
                <a:spcPts val="1980"/>
              </a:lnSpc>
              <a:spcBef>
                <a:spcPct val="0"/>
              </a:spcBef>
            </a:pPr>
            <a:r>
              <a:rPr lang="en-US" sz="1414" b="1" dirty="0">
                <a:solidFill>
                  <a:srgbClr val="FFFFFF"/>
                </a:solidFill>
                <a:latin typeface="Nunito Semi-Bold"/>
                <a:ea typeface="Nunito Semi-Bold"/>
                <a:cs typeface="Nunito Semi-Bold"/>
                <a:sym typeface="Nunito Semi-Bold"/>
              </a:rPr>
              <a:t>4x4 Scheduling Q&amp;A</a:t>
            </a:r>
          </a:p>
        </p:txBody>
      </p:sp>
      <p:grpSp>
        <p:nvGrpSpPr>
          <p:cNvPr id="43" name="Group 43"/>
          <p:cNvGrpSpPr/>
          <p:nvPr/>
        </p:nvGrpSpPr>
        <p:grpSpPr>
          <a:xfrm>
            <a:off x="3543300" y="1737998"/>
            <a:ext cx="2057400" cy="2057400"/>
            <a:chOff x="0" y="0"/>
            <a:chExt cx="5486400" cy="5486400"/>
          </a:xfrm>
        </p:grpSpPr>
        <p:sp>
          <p:nvSpPr>
            <p:cNvPr id="44" name="Freeform 44"/>
            <p:cNvSpPr/>
            <p:nvPr/>
          </p:nvSpPr>
          <p:spPr>
            <a:xfrm>
              <a:off x="0"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4">
                <a:extLst/>
              </a:blip>
              <a:stretch>
                <a:fillRect/>
              </a:stretch>
            </a:blipFill>
          </p:spPr>
        </p:sp>
      </p:grpSp>
    </p:spTree>
    <p:extLst>
      <p:ext uri="{BB962C8B-B14F-4D97-AF65-F5344CB8AC3E}">
        <p14:creationId xmlns:p14="http://schemas.microsoft.com/office/powerpoint/2010/main" val="241648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4"/>
        <p:cNvGrpSpPr/>
        <p:nvPr/>
      </p:nvGrpSpPr>
      <p:grpSpPr>
        <a:xfrm>
          <a:off x="0" y="0"/>
          <a:ext cx="0" cy="0"/>
          <a:chOff x="0" y="0"/>
          <a:chExt cx="0" cy="0"/>
        </a:xfrm>
      </p:grpSpPr>
      <p:sp>
        <p:nvSpPr>
          <p:cNvPr id="905" name="Google Shape;905;p93"/>
          <p:cNvSpPr/>
          <p:nvPr/>
        </p:nvSpPr>
        <p:spPr>
          <a:xfrm rot="10800000" flipH="1">
            <a:off x="-110076" y="-35075"/>
            <a:ext cx="4345621" cy="5213625"/>
          </a:xfrm>
          <a:custGeom>
            <a:avLst/>
            <a:gdLst/>
            <a:ahLst/>
            <a:cxnLst/>
            <a:rect l="l" t="t" r="r" b="b"/>
            <a:pathLst>
              <a:path w="136141" h="208545" extrusionOk="0">
                <a:moveTo>
                  <a:pt x="114980" y="0"/>
                </a:moveTo>
                <a:lnTo>
                  <a:pt x="136141" y="208545"/>
                </a:lnTo>
                <a:lnTo>
                  <a:pt x="0" y="208545"/>
                </a:lnTo>
                <a:lnTo>
                  <a:pt x="0" y="25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93"/>
          <p:cNvSpPr txBox="1"/>
          <p:nvPr/>
        </p:nvSpPr>
        <p:spPr>
          <a:xfrm flipH="1">
            <a:off x="-75372" y="172875"/>
            <a:ext cx="3742200" cy="60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000" b="0" i="0" u="none" strike="noStrike" cap="none">
                <a:solidFill>
                  <a:srgbClr val="FFFFFF"/>
                </a:solidFill>
                <a:latin typeface="Libre Franklin Black"/>
                <a:ea typeface="Libre Franklin Black"/>
                <a:cs typeface="Libre Franklin Black"/>
                <a:sym typeface="Libre Franklin Black"/>
              </a:rPr>
              <a:t>7 Periods</a:t>
            </a:r>
            <a:endParaRPr sz="3000" b="0" i="0" u="none" strike="noStrike" cap="none">
              <a:solidFill>
                <a:srgbClr val="000000"/>
              </a:solidFill>
              <a:latin typeface="Arial"/>
              <a:ea typeface="Arial"/>
              <a:cs typeface="Arial"/>
              <a:sym typeface="Arial"/>
            </a:endParaRPr>
          </a:p>
        </p:txBody>
      </p:sp>
      <p:sp>
        <p:nvSpPr>
          <p:cNvPr id="907" name="Google Shape;907;p93"/>
          <p:cNvSpPr/>
          <p:nvPr/>
        </p:nvSpPr>
        <p:spPr>
          <a:xfrm rot="10800000">
            <a:off x="4936831" y="-70125"/>
            <a:ext cx="4291845" cy="5213625"/>
          </a:xfrm>
          <a:custGeom>
            <a:avLst/>
            <a:gdLst/>
            <a:ahLst/>
            <a:cxnLst/>
            <a:rect l="l" t="t" r="r" b="b"/>
            <a:pathLst>
              <a:path w="136141" h="208545" extrusionOk="0">
                <a:moveTo>
                  <a:pt x="114980" y="0"/>
                </a:moveTo>
                <a:lnTo>
                  <a:pt x="136141" y="208545"/>
                </a:lnTo>
                <a:lnTo>
                  <a:pt x="0" y="208545"/>
                </a:lnTo>
                <a:lnTo>
                  <a:pt x="0" y="25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93"/>
          <p:cNvSpPr txBox="1"/>
          <p:nvPr/>
        </p:nvSpPr>
        <p:spPr>
          <a:xfrm flipH="1">
            <a:off x="5857901" y="66125"/>
            <a:ext cx="3204300" cy="60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1100"/>
              <a:buFont typeface="Nunito Sans"/>
              <a:buNone/>
            </a:pPr>
            <a:r>
              <a:rPr lang="en-US" sz="3000" b="0" i="0" u="none" strike="noStrike" cap="none">
                <a:solidFill>
                  <a:schemeClr val="lt1"/>
                </a:solidFill>
                <a:latin typeface="Libre Franklin Black"/>
                <a:ea typeface="Libre Franklin Black"/>
                <a:cs typeface="Libre Franklin Black"/>
                <a:sym typeface="Libre Franklin Black"/>
              </a:rPr>
              <a:t>4x4 Block</a:t>
            </a:r>
            <a:endParaRPr sz="3000" b="0" i="0" u="none" strike="noStrike" cap="none">
              <a:solidFill>
                <a:schemeClr val="lt1"/>
              </a:solidFill>
              <a:latin typeface="Arial"/>
              <a:ea typeface="Arial"/>
              <a:cs typeface="Arial"/>
              <a:sym typeface="Arial"/>
            </a:endParaRPr>
          </a:p>
        </p:txBody>
      </p:sp>
      <p:sp>
        <p:nvSpPr>
          <p:cNvPr id="909" name="Google Shape;909;p93"/>
          <p:cNvSpPr/>
          <p:nvPr/>
        </p:nvSpPr>
        <p:spPr>
          <a:xfrm>
            <a:off x="460251" y="1562061"/>
            <a:ext cx="2817300" cy="456900"/>
          </a:xfrm>
          <a:prstGeom prst="flowChartAlternateProcess">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800" b="1" i="0" u="none" strike="noStrike" cap="none">
                <a:solidFill>
                  <a:srgbClr val="FFFFFF"/>
                </a:solidFill>
                <a:latin typeface="Libre Franklin"/>
                <a:ea typeface="Libre Franklin"/>
                <a:cs typeface="Libre Franklin"/>
                <a:sym typeface="Libre Franklin"/>
              </a:rPr>
              <a:t>ENGLISH</a:t>
            </a:r>
            <a:endParaRPr sz="1800" b="1" i="0" u="none" strike="noStrike" cap="none">
              <a:solidFill>
                <a:srgbClr val="000000"/>
              </a:solidFill>
            </a:endParaRPr>
          </a:p>
        </p:txBody>
      </p:sp>
      <p:sp>
        <p:nvSpPr>
          <p:cNvPr id="910" name="Google Shape;910;p93"/>
          <p:cNvSpPr/>
          <p:nvPr/>
        </p:nvSpPr>
        <p:spPr>
          <a:xfrm>
            <a:off x="460251" y="2083887"/>
            <a:ext cx="2817300" cy="456900"/>
          </a:xfrm>
          <a:prstGeom prst="flowChartAlternateProcess">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800" b="0" i="0" u="none" strike="noStrike" cap="none">
                <a:solidFill>
                  <a:srgbClr val="FFFFFF"/>
                </a:solidFill>
                <a:latin typeface="Libre Franklin Medium"/>
                <a:ea typeface="Libre Franklin Medium"/>
                <a:cs typeface="Libre Franklin Medium"/>
                <a:sym typeface="Libre Franklin Medium"/>
              </a:rPr>
              <a:t>SOCIAL STUDIES</a:t>
            </a:r>
            <a:endParaRPr sz="1800" b="0" i="0" u="none" strike="noStrike" cap="none">
              <a:solidFill>
                <a:srgbClr val="000000"/>
              </a:solidFill>
              <a:latin typeface="Arial"/>
              <a:ea typeface="Arial"/>
              <a:cs typeface="Arial"/>
              <a:sym typeface="Arial"/>
            </a:endParaRPr>
          </a:p>
        </p:txBody>
      </p:sp>
      <p:sp>
        <p:nvSpPr>
          <p:cNvPr id="911" name="Google Shape;911;p93"/>
          <p:cNvSpPr/>
          <p:nvPr/>
        </p:nvSpPr>
        <p:spPr>
          <a:xfrm>
            <a:off x="460251" y="3127538"/>
            <a:ext cx="2817300" cy="456900"/>
          </a:xfrm>
          <a:prstGeom prst="flowChartAlternateProcess">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800" b="1">
                <a:solidFill>
                  <a:srgbClr val="202C38"/>
                </a:solidFill>
                <a:latin typeface="Libre Franklin"/>
                <a:ea typeface="Libre Franklin"/>
                <a:cs typeface="Libre Franklin"/>
                <a:sym typeface="Libre Franklin"/>
              </a:rPr>
              <a:t>PE/JROTC</a:t>
            </a:r>
            <a:endParaRPr sz="1800" b="1" i="0" u="none" strike="noStrike" cap="none">
              <a:solidFill>
                <a:srgbClr val="202C38"/>
              </a:solidFill>
            </a:endParaRPr>
          </a:p>
        </p:txBody>
      </p:sp>
      <p:sp>
        <p:nvSpPr>
          <p:cNvPr id="912" name="Google Shape;912;p93"/>
          <p:cNvSpPr/>
          <p:nvPr/>
        </p:nvSpPr>
        <p:spPr>
          <a:xfrm>
            <a:off x="460251" y="3649364"/>
            <a:ext cx="2817300" cy="456900"/>
          </a:xfrm>
          <a:prstGeom prst="flowChartAlternateProcess">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800" b="1" i="0" u="none" strike="noStrike" cap="none">
                <a:solidFill>
                  <a:schemeClr val="lt2"/>
                </a:solidFill>
                <a:latin typeface="Libre Franklin"/>
                <a:ea typeface="Libre Franklin"/>
                <a:cs typeface="Libre Franklin"/>
                <a:sym typeface="Libre Franklin"/>
              </a:rPr>
              <a:t>ELECTIVE</a:t>
            </a:r>
            <a:endParaRPr sz="1800" b="1" i="0" u="none" strike="noStrike" cap="none">
              <a:solidFill>
                <a:schemeClr val="lt2"/>
              </a:solidFill>
            </a:endParaRPr>
          </a:p>
        </p:txBody>
      </p:sp>
      <p:sp>
        <p:nvSpPr>
          <p:cNvPr id="913" name="Google Shape;913;p93"/>
          <p:cNvSpPr/>
          <p:nvPr/>
        </p:nvSpPr>
        <p:spPr>
          <a:xfrm>
            <a:off x="460251" y="1040235"/>
            <a:ext cx="2817300" cy="456900"/>
          </a:xfrm>
          <a:prstGeom prst="flowChartAlternateProcess">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800" b="1" i="0" u="none" strike="noStrike" cap="none">
                <a:solidFill>
                  <a:srgbClr val="FFFFFF"/>
                </a:solidFill>
                <a:latin typeface="Libre Franklin"/>
                <a:ea typeface="Libre Franklin"/>
                <a:cs typeface="Libre Franklin"/>
                <a:sym typeface="Libre Franklin"/>
              </a:rPr>
              <a:t>MATH</a:t>
            </a:r>
            <a:endParaRPr sz="1800" b="1" i="0" u="none" strike="noStrike" cap="none">
              <a:solidFill>
                <a:srgbClr val="000000"/>
              </a:solidFill>
            </a:endParaRPr>
          </a:p>
        </p:txBody>
      </p:sp>
      <p:sp>
        <p:nvSpPr>
          <p:cNvPr id="914" name="Google Shape;914;p93"/>
          <p:cNvSpPr/>
          <p:nvPr/>
        </p:nvSpPr>
        <p:spPr>
          <a:xfrm>
            <a:off x="460251" y="2605712"/>
            <a:ext cx="2817300" cy="456900"/>
          </a:xfrm>
          <a:prstGeom prst="flowChartAlternateProcess">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800" b="0" i="0" u="none" strike="noStrike" cap="none">
                <a:solidFill>
                  <a:srgbClr val="FFFFFF"/>
                </a:solidFill>
                <a:latin typeface="Libre Franklin Medium"/>
                <a:ea typeface="Libre Franklin Medium"/>
                <a:cs typeface="Libre Franklin Medium"/>
                <a:sym typeface="Libre Franklin Medium"/>
              </a:rPr>
              <a:t>SCIENCE</a:t>
            </a:r>
            <a:endParaRPr sz="1800" b="0" i="0" u="none" strike="noStrike" cap="none">
              <a:solidFill>
                <a:srgbClr val="000000"/>
              </a:solidFill>
              <a:latin typeface="Arial"/>
              <a:ea typeface="Arial"/>
              <a:cs typeface="Arial"/>
              <a:sym typeface="Arial"/>
            </a:endParaRPr>
          </a:p>
        </p:txBody>
      </p:sp>
      <p:sp>
        <p:nvSpPr>
          <p:cNvPr id="915" name="Google Shape;915;p93"/>
          <p:cNvSpPr/>
          <p:nvPr/>
        </p:nvSpPr>
        <p:spPr>
          <a:xfrm>
            <a:off x="460251" y="4171189"/>
            <a:ext cx="2817300" cy="456900"/>
          </a:xfrm>
          <a:prstGeom prst="flowChartAlternateProcess">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800" b="1" i="0" u="none" strike="noStrike" cap="none">
                <a:solidFill>
                  <a:schemeClr val="lt2"/>
                </a:solidFill>
                <a:latin typeface="Libre Franklin"/>
                <a:ea typeface="Libre Franklin"/>
                <a:cs typeface="Libre Franklin"/>
                <a:sym typeface="Libre Franklin"/>
              </a:rPr>
              <a:t>ELECTIVE</a:t>
            </a:r>
            <a:endParaRPr sz="1800" b="1" i="0" u="none" strike="noStrike" cap="none">
              <a:solidFill>
                <a:schemeClr val="lt2"/>
              </a:solidFill>
            </a:endParaRPr>
          </a:p>
        </p:txBody>
      </p:sp>
      <p:sp>
        <p:nvSpPr>
          <p:cNvPr id="916" name="Google Shape;916;p93"/>
          <p:cNvSpPr/>
          <p:nvPr/>
        </p:nvSpPr>
        <p:spPr>
          <a:xfrm>
            <a:off x="7781493" y="1040225"/>
            <a:ext cx="1280700" cy="856200"/>
          </a:xfrm>
          <a:prstGeom prst="flowChartAlternateProcess">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800" b="1">
                <a:solidFill>
                  <a:srgbClr val="FFFFFF"/>
                </a:solidFill>
                <a:latin typeface="Libre Franklin"/>
                <a:ea typeface="Libre Franklin"/>
                <a:cs typeface="Libre Franklin"/>
                <a:sym typeface="Libre Franklin"/>
              </a:rPr>
              <a:t>SS</a:t>
            </a:r>
            <a:endParaRPr sz="1800" b="1" i="0" u="none" strike="noStrike" cap="none">
              <a:solidFill>
                <a:srgbClr val="000000"/>
              </a:solidFill>
            </a:endParaRPr>
          </a:p>
        </p:txBody>
      </p:sp>
      <p:sp>
        <p:nvSpPr>
          <p:cNvPr id="917" name="Google Shape;917;p93"/>
          <p:cNvSpPr/>
          <p:nvPr/>
        </p:nvSpPr>
        <p:spPr>
          <a:xfrm>
            <a:off x="7781410" y="1961099"/>
            <a:ext cx="1280700" cy="856200"/>
          </a:xfrm>
          <a:prstGeom prst="flowChartAlternateProcess">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800" b="1">
                <a:solidFill>
                  <a:srgbClr val="FFFFFF"/>
                </a:solidFill>
                <a:latin typeface="Libre Franklin"/>
                <a:ea typeface="Libre Franklin"/>
                <a:cs typeface="Libre Franklin"/>
                <a:sym typeface="Libre Franklin"/>
              </a:rPr>
              <a:t>SCI.</a:t>
            </a:r>
            <a:endParaRPr sz="1800" b="1" i="0" u="none" strike="noStrike" cap="none">
              <a:solidFill>
                <a:srgbClr val="000000"/>
              </a:solidFill>
            </a:endParaRPr>
          </a:p>
        </p:txBody>
      </p:sp>
      <p:sp>
        <p:nvSpPr>
          <p:cNvPr id="918" name="Google Shape;918;p93"/>
          <p:cNvSpPr/>
          <p:nvPr/>
        </p:nvSpPr>
        <p:spPr>
          <a:xfrm>
            <a:off x="7781503" y="2909476"/>
            <a:ext cx="1280700" cy="856200"/>
          </a:xfrm>
          <a:prstGeom prst="flowChartAlternateProcess">
            <a:avLst/>
          </a:prstGeom>
          <a:solidFill>
            <a:schemeClr val="dk2"/>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1400"/>
              <a:buFont typeface="Arial"/>
              <a:buNone/>
            </a:pPr>
            <a:endParaRPr sz="1800" b="1">
              <a:solidFill>
                <a:schemeClr val="lt2"/>
              </a:solidFill>
              <a:latin typeface="Libre Franklin"/>
              <a:ea typeface="Libre Franklin"/>
              <a:cs typeface="Libre Franklin"/>
              <a:sym typeface="Libre Franklin"/>
            </a:endParaRPr>
          </a:p>
          <a:p>
            <a:pPr marL="0" lvl="0" indent="0" algn="ctr" rtl="0">
              <a:spcBef>
                <a:spcPts val="0"/>
              </a:spcBef>
              <a:spcAft>
                <a:spcPts val="0"/>
              </a:spcAft>
              <a:buClr>
                <a:schemeClr val="lt1"/>
              </a:buClr>
              <a:buSzPts val="1400"/>
              <a:buFont typeface="Arial"/>
              <a:buNone/>
            </a:pPr>
            <a:r>
              <a:rPr lang="en-US" sz="1800" b="1">
                <a:solidFill>
                  <a:schemeClr val="lt2"/>
                </a:solidFill>
                <a:latin typeface="Libre Franklin"/>
                <a:ea typeface="Libre Franklin"/>
                <a:cs typeface="Libre Franklin"/>
                <a:sym typeface="Libre Franklin"/>
              </a:rPr>
              <a:t>ELEC.</a:t>
            </a:r>
            <a:endParaRPr sz="1800" b="1">
              <a:solidFill>
                <a:schemeClr val="lt2"/>
              </a:solidFill>
            </a:endParaRPr>
          </a:p>
          <a:p>
            <a:pPr marL="0" marR="0" lvl="0" indent="0" algn="ctr" rtl="0">
              <a:lnSpc>
                <a:spcPct val="100000"/>
              </a:lnSpc>
              <a:spcBef>
                <a:spcPts val="0"/>
              </a:spcBef>
              <a:spcAft>
                <a:spcPts val="0"/>
              </a:spcAft>
              <a:buClr>
                <a:srgbClr val="FFFFFF"/>
              </a:buClr>
              <a:buSzPts val="1400"/>
              <a:buFont typeface="Arial"/>
              <a:buNone/>
            </a:pPr>
            <a:endParaRPr sz="1800" b="1">
              <a:solidFill>
                <a:schemeClr val="lt2"/>
              </a:solidFill>
              <a:latin typeface="Libre Franklin"/>
              <a:ea typeface="Libre Franklin"/>
              <a:cs typeface="Libre Franklin"/>
              <a:sym typeface="Libre Franklin"/>
            </a:endParaRPr>
          </a:p>
        </p:txBody>
      </p:sp>
      <p:sp>
        <p:nvSpPr>
          <p:cNvPr id="919" name="Google Shape;919;p93"/>
          <p:cNvSpPr/>
          <p:nvPr/>
        </p:nvSpPr>
        <p:spPr>
          <a:xfrm>
            <a:off x="7781512" y="3857856"/>
            <a:ext cx="1280700" cy="856200"/>
          </a:xfrm>
          <a:prstGeom prst="flowChartAlternateProcess">
            <a:avLst/>
          </a:prstGeom>
          <a:solidFill>
            <a:schemeClr val="dk2"/>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1400"/>
              <a:buFont typeface="Arial"/>
              <a:buNone/>
            </a:pPr>
            <a:r>
              <a:rPr lang="en-US" sz="1800" b="1">
                <a:solidFill>
                  <a:schemeClr val="lt2"/>
                </a:solidFill>
                <a:latin typeface="Libre Franklin"/>
                <a:ea typeface="Libre Franklin"/>
                <a:cs typeface="Libre Franklin"/>
                <a:sym typeface="Libre Franklin"/>
              </a:rPr>
              <a:t>ELEC.</a:t>
            </a:r>
            <a:endParaRPr sz="1800" b="1">
              <a:solidFill>
                <a:schemeClr val="lt2"/>
              </a:solidFill>
              <a:latin typeface="Libre Franklin"/>
              <a:ea typeface="Libre Franklin"/>
              <a:cs typeface="Libre Franklin"/>
              <a:sym typeface="Libre Franklin"/>
            </a:endParaRPr>
          </a:p>
        </p:txBody>
      </p:sp>
      <p:sp>
        <p:nvSpPr>
          <p:cNvPr id="920" name="Google Shape;920;p93"/>
          <p:cNvSpPr/>
          <p:nvPr/>
        </p:nvSpPr>
        <p:spPr>
          <a:xfrm>
            <a:off x="5702975" y="1059907"/>
            <a:ext cx="1280700" cy="856200"/>
          </a:xfrm>
          <a:prstGeom prst="flowChartAlternateProcess">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800" b="1" i="0" u="none" strike="noStrike" cap="none">
                <a:solidFill>
                  <a:srgbClr val="FFFFFF"/>
                </a:solidFill>
                <a:latin typeface="Libre Franklin"/>
                <a:ea typeface="Libre Franklin"/>
                <a:cs typeface="Libre Franklin"/>
                <a:sym typeface="Libre Franklin"/>
              </a:rPr>
              <a:t>MATH</a:t>
            </a:r>
            <a:endParaRPr sz="1800" b="1" i="0" u="none" strike="noStrike" cap="none">
              <a:solidFill>
                <a:srgbClr val="000000"/>
              </a:solidFill>
            </a:endParaRPr>
          </a:p>
        </p:txBody>
      </p:sp>
      <p:sp>
        <p:nvSpPr>
          <p:cNvPr id="921" name="Google Shape;921;p93"/>
          <p:cNvSpPr/>
          <p:nvPr/>
        </p:nvSpPr>
        <p:spPr>
          <a:xfrm>
            <a:off x="5702975" y="1988598"/>
            <a:ext cx="1280700" cy="856200"/>
          </a:xfrm>
          <a:prstGeom prst="flowChartAlternateProcess">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800" b="1" i="0" u="none" strike="noStrike" cap="none">
                <a:solidFill>
                  <a:srgbClr val="FFFFFF"/>
                </a:solidFill>
                <a:latin typeface="Libre Franklin"/>
                <a:ea typeface="Libre Franklin"/>
                <a:cs typeface="Libre Franklin"/>
                <a:sym typeface="Libre Franklin"/>
              </a:rPr>
              <a:t>ENG</a:t>
            </a:r>
            <a:r>
              <a:rPr lang="en-US" sz="1800" b="1">
                <a:solidFill>
                  <a:srgbClr val="FFFFFF"/>
                </a:solidFill>
                <a:latin typeface="Libre Franklin"/>
                <a:ea typeface="Libre Franklin"/>
                <a:cs typeface="Libre Franklin"/>
                <a:sym typeface="Libre Franklin"/>
              </a:rPr>
              <a:t>.</a:t>
            </a:r>
            <a:endParaRPr sz="1800" b="1" i="0" u="none" strike="noStrike" cap="none">
              <a:solidFill>
                <a:srgbClr val="000000"/>
              </a:solidFill>
            </a:endParaRPr>
          </a:p>
        </p:txBody>
      </p:sp>
      <p:sp>
        <p:nvSpPr>
          <p:cNvPr id="922" name="Google Shape;922;p93"/>
          <p:cNvSpPr/>
          <p:nvPr/>
        </p:nvSpPr>
        <p:spPr>
          <a:xfrm>
            <a:off x="5702975" y="2929170"/>
            <a:ext cx="1280700" cy="856200"/>
          </a:xfrm>
          <a:prstGeom prst="flowChartAlternateProcess">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800" b="1">
                <a:solidFill>
                  <a:schemeClr val="lt2"/>
                </a:solidFill>
                <a:latin typeface="Libre Franklin"/>
                <a:ea typeface="Libre Franklin"/>
                <a:cs typeface="Libre Franklin"/>
                <a:sym typeface="Libre Franklin"/>
              </a:rPr>
              <a:t>PE/</a:t>
            </a:r>
            <a:endParaRPr sz="1800" b="1">
              <a:solidFill>
                <a:schemeClr val="lt2"/>
              </a:solidFill>
              <a:latin typeface="Libre Franklin"/>
              <a:ea typeface="Libre Franklin"/>
              <a:cs typeface="Libre Franklin"/>
              <a:sym typeface="Libre Franklin"/>
            </a:endParaRPr>
          </a:p>
          <a:p>
            <a:pPr marL="0" marR="0" lvl="0" indent="0" algn="ctr" rtl="0">
              <a:lnSpc>
                <a:spcPct val="100000"/>
              </a:lnSpc>
              <a:spcBef>
                <a:spcPts val="0"/>
              </a:spcBef>
              <a:spcAft>
                <a:spcPts val="0"/>
              </a:spcAft>
              <a:buClr>
                <a:srgbClr val="FFFFFF"/>
              </a:buClr>
              <a:buSzPts val="1400"/>
              <a:buFont typeface="Arial"/>
              <a:buNone/>
            </a:pPr>
            <a:r>
              <a:rPr lang="en-US" sz="1800" b="1">
                <a:solidFill>
                  <a:schemeClr val="lt2"/>
                </a:solidFill>
                <a:latin typeface="Libre Franklin"/>
                <a:ea typeface="Libre Franklin"/>
                <a:cs typeface="Libre Franklin"/>
                <a:sym typeface="Libre Franklin"/>
              </a:rPr>
              <a:t>JROTC</a:t>
            </a:r>
            <a:endParaRPr sz="1800" b="1" i="0" u="none" strike="noStrike" cap="none">
              <a:solidFill>
                <a:schemeClr val="lt2"/>
              </a:solidFill>
            </a:endParaRPr>
          </a:p>
        </p:txBody>
      </p:sp>
      <p:sp>
        <p:nvSpPr>
          <p:cNvPr id="923" name="Google Shape;923;p93"/>
          <p:cNvSpPr/>
          <p:nvPr/>
        </p:nvSpPr>
        <p:spPr>
          <a:xfrm>
            <a:off x="5702975" y="3857861"/>
            <a:ext cx="1280700" cy="856200"/>
          </a:xfrm>
          <a:prstGeom prst="flowChartAlternateProcess">
            <a:avLst/>
          </a:prstGeom>
          <a:solidFill>
            <a:schemeClr val="dk2"/>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1400"/>
              <a:buFont typeface="Arial"/>
              <a:buNone/>
            </a:pPr>
            <a:endParaRPr sz="1800" b="1">
              <a:solidFill>
                <a:schemeClr val="lt2"/>
              </a:solidFill>
              <a:latin typeface="Libre Franklin"/>
              <a:ea typeface="Libre Franklin"/>
              <a:cs typeface="Libre Franklin"/>
              <a:sym typeface="Libre Franklin"/>
            </a:endParaRPr>
          </a:p>
          <a:p>
            <a:pPr marL="0" lvl="0" indent="0" algn="ctr" rtl="0">
              <a:spcBef>
                <a:spcPts val="0"/>
              </a:spcBef>
              <a:spcAft>
                <a:spcPts val="0"/>
              </a:spcAft>
              <a:buClr>
                <a:schemeClr val="lt1"/>
              </a:buClr>
              <a:buSzPts val="1400"/>
              <a:buFont typeface="Arial"/>
              <a:buNone/>
            </a:pPr>
            <a:r>
              <a:rPr lang="en-US" sz="1800" b="1">
                <a:solidFill>
                  <a:schemeClr val="lt2"/>
                </a:solidFill>
                <a:latin typeface="Libre Franklin"/>
                <a:ea typeface="Libre Franklin"/>
                <a:cs typeface="Libre Franklin"/>
                <a:sym typeface="Libre Franklin"/>
              </a:rPr>
              <a:t>ELEC.</a:t>
            </a:r>
            <a:endParaRPr sz="1800" b="1">
              <a:solidFill>
                <a:schemeClr val="lt2"/>
              </a:solidFill>
            </a:endParaRPr>
          </a:p>
          <a:p>
            <a:pPr marL="0" marR="0" lvl="0" indent="0" algn="ctr" rtl="0">
              <a:lnSpc>
                <a:spcPct val="100000"/>
              </a:lnSpc>
              <a:spcBef>
                <a:spcPts val="0"/>
              </a:spcBef>
              <a:spcAft>
                <a:spcPts val="0"/>
              </a:spcAft>
              <a:buClr>
                <a:srgbClr val="FFFFFF"/>
              </a:buClr>
              <a:buSzPts val="1400"/>
              <a:buFont typeface="Arial"/>
              <a:buNone/>
            </a:pPr>
            <a:endParaRPr sz="1800" b="1">
              <a:solidFill>
                <a:schemeClr val="lt2"/>
              </a:solidFill>
              <a:latin typeface="Libre Franklin"/>
              <a:ea typeface="Libre Franklin"/>
              <a:cs typeface="Libre Franklin"/>
              <a:sym typeface="Libre Franklin"/>
            </a:endParaRPr>
          </a:p>
        </p:txBody>
      </p:sp>
      <p:sp>
        <p:nvSpPr>
          <p:cNvPr id="924" name="Google Shape;924;p93"/>
          <p:cNvSpPr txBox="1"/>
          <p:nvPr/>
        </p:nvSpPr>
        <p:spPr>
          <a:xfrm>
            <a:off x="5740900" y="673325"/>
            <a:ext cx="1180200" cy="31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lt2"/>
                </a:solidFill>
              </a:rPr>
              <a:t>FALL</a:t>
            </a:r>
            <a:endParaRPr sz="1700" b="1">
              <a:solidFill>
                <a:schemeClr val="lt2"/>
              </a:solidFill>
            </a:endParaRPr>
          </a:p>
        </p:txBody>
      </p:sp>
      <p:sp>
        <p:nvSpPr>
          <p:cNvPr id="925" name="Google Shape;925;p93"/>
          <p:cNvSpPr txBox="1"/>
          <p:nvPr/>
        </p:nvSpPr>
        <p:spPr>
          <a:xfrm>
            <a:off x="7781500" y="699725"/>
            <a:ext cx="1180200" cy="31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lt2"/>
                </a:solidFill>
              </a:rPr>
              <a:t>SPRING</a:t>
            </a:r>
            <a:endParaRPr sz="1700" b="1">
              <a:solidFill>
                <a:schemeClr val="l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g316c898c1b0_1_34"/>
          <p:cNvSpPr txBox="1">
            <a:spLocks noGrp="1"/>
          </p:cNvSpPr>
          <p:nvPr>
            <p:ph type="title"/>
          </p:nvPr>
        </p:nvSpPr>
        <p:spPr>
          <a:xfrm>
            <a:off x="57150" y="1693070"/>
            <a:ext cx="3514800" cy="3364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b="1">
                <a:latin typeface="Libre Franklin"/>
                <a:ea typeface="Libre Franklin"/>
                <a:cs typeface="Libre Franklin"/>
                <a:sym typeface="Libre Franklin"/>
              </a:rPr>
              <a:t>High School Scheduling Committee</a:t>
            </a:r>
            <a:endParaRPr b="1">
              <a:latin typeface="Libre Franklin"/>
              <a:ea typeface="Libre Franklin"/>
              <a:cs typeface="Libre Franklin"/>
              <a:sym typeface="Libre Franklin"/>
            </a:endParaRPr>
          </a:p>
        </p:txBody>
      </p:sp>
      <p:sp>
        <p:nvSpPr>
          <p:cNvPr id="931" name="Google Shape;931;g316c898c1b0_1_34"/>
          <p:cNvSpPr txBox="1"/>
          <p:nvPr/>
        </p:nvSpPr>
        <p:spPr>
          <a:xfrm>
            <a:off x="3657600" y="152400"/>
            <a:ext cx="5334000" cy="42672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315789"/>
              </a:buClr>
              <a:buSzPts val="2100"/>
              <a:buChar char="●"/>
            </a:pPr>
            <a:r>
              <a:rPr lang="en-US" sz="2100">
                <a:solidFill>
                  <a:srgbClr val="315789"/>
                </a:solidFill>
              </a:rPr>
              <a:t>Administrator and school representative from each high school.</a:t>
            </a:r>
            <a:endParaRPr sz="2100">
              <a:solidFill>
                <a:srgbClr val="315789"/>
              </a:solidFill>
            </a:endParaRPr>
          </a:p>
          <a:p>
            <a:pPr marL="457200" lvl="0" indent="-361950" algn="l" rtl="0">
              <a:spcBef>
                <a:spcPts val="0"/>
              </a:spcBef>
              <a:spcAft>
                <a:spcPts val="0"/>
              </a:spcAft>
              <a:buClr>
                <a:srgbClr val="315789"/>
              </a:buClr>
              <a:buSzPts val="2100"/>
              <a:buChar char="●"/>
            </a:pPr>
            <a:r>
              <a:rPr lang="en-US" sz="2100">
                <a:solidFill>
                  <a:srgbClr val="315789"/>
                </a:solidFill>
              </a:rPr>
              <a:t>Met in June and July</a:t>
            </a:r>
            <a:endParaRPr sz="2100">
              <a:solidFill>
                <a:srgbClr val="315789"/>
              </a:solidFill>
            </a:endParaRPr>
          </a:p>
          <a:p>
            <a:pPr marL="457200" lvl="0" indent="-361950" algn="l" rtl="0">
              <a:spcBef>
                <a:spcPts val="0"/>
              </a:spcBef>
              <a:spcAft>
                <a:spcPts val="0"/>
              </a:spcAft>
              <a:buClr>
                <a:srgbClr val="315789"/>
              </a:buClr>
              <a:buSzPts val="2100"/>
              <a:buChar char="●"/>
            </a:pPr>
            <a:r>
              <a:rPr lang="en-US" sz="2100">
                <a:solidFill>
                  <a:srgbClr val="315789"/>
                </a:solidFill>
              </a:rPr>
              <a:t>Discussed block schedule models and challenges that high schools currently face with the existing schedule</a:t>
            </a:r>
            <a:endParaRPr sz="2100">
              <a:solidFill>
                <a:srgbClr val="315789"/>
              </a:solidFill>
            </a:endParaRPr>
          </a:p>
          <a:p>
            <a:pPr marL="457200" lvl="0" indent="-361950" algn="l" rtl="0">
              <a:spcBef>
                <a:spcPts val="0"/>
              </a:spcBef>
              <a:spcAft>
                <a:spcPts val="0"/>
              </a:spcAft>
              <a:buClr>
                <a:srgbClr val="315789"/>
              </a:buClr>
              <a:buSzPts val="2100"/>
              <a:buChar char="●"/>
            </a:pPr>
            <a:r>
              <a:rPr lang="en-US" sz="2100">
                <a:solidFill>
                  <a:srgbClr val="315789"/>
                </a:solidFill>
              </a:rPr>
              <a:t>Analyzed pros and cons</a:t>
            </a:r>
            <a:endParaRPr sz="2100">
              <a:solidFill>
                <a:srgbClr val="315789"/>
              </a:solidFill>
            </a:endParaRPr>
          </a:p>
          <a:p>
            <a:pPr marL="457200" lvl="0" indent="0" algn="l" rtl="0">
              <a:spcBef>
                <a:spcPts val="0"/>
              </a:spcBef>
              <a:spcAft>
                <a:spcPts val="0"/>
              </a:spcAft>
              <a:buNone/>
            </a:pPr>
            <a:endParaRPr sz="1000">
              <a:solidFill>
                <a:srgbClr val="315789"/>
              </a:solidFill>
            </a:endParaRPr>
          </a:p>
          <a:p>
            <a:pPr marL="0" lvl="0" indent="0" algn="l" rtl="0">
              <a:spcBef>
                <a:spcPts val="0"/>
              </a:spcBef>
              <a:spcAft>
                <a:spcPts val="0"/>
              </a:spcAft>
              <a:buNone/>
            </a:pPr>
            <a:r>
              <a:rPr lang="en-US" sz="2100">
                <a:solidFill>
                  <a:srgbClr val="315789"/>
                </a:solidFill>
              </a:rPr>
              <a:t>Committee felt that a 4x4 block schedule best addressed the needs of our high schools.</a:t>
            </a:r>
            <a:endParaRPr sz="2100">
              <a:solidFill>
                <a:srgbClr val="315789"/>
              </a:solidFill>
            </a:endParaRPr>
          </a:p>
          <a:p>
            <a:pPr marL="0" lvl="0" indent="0" algn="l" rtl="0">
              <a:spcBef>
                <a:spcPts val="0"/>
              </a:spcBef>
              <a:spcAft>
                <a:spcPts val="0"/>
              </a:spcAft>
              <a:buNone/>
            </a:pPr>
            <a:endParaRPr sz="1000">
              <a:solidFill>
                <a:srgbClr val="315789"/>
              </a:solidFill>
            </a:endParaRPr>
          </a:p>
          <a:p>
            <a:pPr marL="457200" lvl="0" indent="-361950" algn="l" rtl="0">
              <a:spcBef>
                <a:spcPts val="0"/>
              </a:spcBef>
              <a:spcAft>
                <a:spcPts val="0"/>
              </a:spcAft>
              <a:buClr>
                <a:srgbClr val="315789"/>
              </a:buClr>
              <a:buSzPts val="2100"/>
              <a:buChar char="●"/>
            </a:pPr>
            <a:r>
              <a:rPr lang="en-US" sz="2100">
                <a:solidFill>
                  <a:srgbClr val="315789"/>
                </a:solidFill>
              </a:rPr>
              <a:t>Met with high school teams currently on a block schedule; one high school recently transitioned to a 4x4 block schedule</a:t>
            </a:r>
            <a:endParaRPr sz="2100">
              <a:solidFill>
                <a:srgbClr val="3157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g31575d36c98_0_248"/>
          <p:cNvSpPr txBox="1">
            <a:spLocks noGrp="1"/>
          </p:cNvSpPr>
          <p:nvPr>
            <p:ph type="ctrTitle"/>
          </p:nvPr>
        </p:nvSpPr>
        <p:spPr>
          <a:xfrm>
            <a:off x="507150" y="72310"/>
            <a:ext cx="8129700" cy="797700"/>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None/>
            </a:pPr>
            <a:r>
              <a:rPr lang="en-US" sz="5100" b="1">
                <a:solidFill>
                  <a:schemeClr val="lt2"/>
                </a:solidFill>
                <a:latin typeface="Arial Narrow"/>
                <a:ea typeface="Arial Narrow"/>
                <a:cs typeface="Arial Narrow"/>
                <a:sym typeface="Arial Narrow"/>
              </a:rPr>
              <a:t>The need for block scheduling</a:t>
            </a:r>
            <a:endParaRPr sz="3100" b="1">
              <a:solidFill>
                <a:schemeClr val="lt2"/>
              </a:solidFill>
              <a:latin typeface="Libre Franklin"/>
              <a:ea typeface="Libre Franklin"/>
              <a:cs typeface="Libre Franklin"/>
              <a:sym typeface="Libre Franklin"/>
            </a:endParaRPr>
          </a:p>
        </p:txBody>
      </p:sp>
      <p:sp>
        <p:nvSpPr>
          <p:cNvPr id="937" name="Google Shape;937;g31575d36c98_0_248"/>
          <p:cNvSpPr txBox="1"/>
          <p:nvPr/>
        </p:nvSpPr>
        <p:spPr>
          <a:xfrm>
            <a:off x="187475" y="1276350"/>
            <a:ext cx="9035400" cy="4191900"/>
          </a:xfrm>
          <a:prstGeom prst="rect">
            <a:avLst/>
          </a:prstGeom>
          <a:noFill/>
          <a:ln>
            <a:noFill/>
          </a:ln>
        </p:spPr>
        <p:txBody>
          <a:bodyPr spcFirstLastPara="1" wrap="square" lIns="0" tIns="12700" rIns="0" bIns="0" anchor="t" anchorCtr="0">
            <a:spAutoFit/>
          </a:bodyPr>
          <a:lstStyle/>
          <a:p>
            <a:pPr marL="360045" marR="0" lvl="0" indent="-357505" algn="l" rtl="0">
              <a:lnSpc>
                <a:spcPct val="100000"/>
              </a:lnSpc>
              <a:spcBef>
                <a:spcPts val="0"/>
              </a:spcBef>
              <a:spcAft>
                <a:spcPts val="0"/>
              </a:spcAft>
              <a:buClr>
                <a:schemeClr val="lt1"/>
              </a:buClr>
              <a:buSzPts val="1700"/>
              <a:buChar char="●"/>
            </a:pPr>
            <a:r>
              <a:rPr lang="en-US" sz="1700" b="1">
                <a:solidFill>
                  <a:schemeClr val="lt1"/>
                </a:solidFill>
              </a:rPr>
              <a:t>More quality instructional time</a:t>
            </a:r>
            <a:endParaRPr sz="1700">
              <a:solidFill>
                <a:schemeClr val="lt1"/>
              </a:solidFill>
            </a:endParaRPr>
          </a:p>
          <a:p>
            <a:pPr marL="817243" marR="5080" lvl="1" indent="-357504" algn="l" rtl="0">
              <a:lnSpc>
                <a:spcPct val="100000"/>
              </a:lnSpc>
              <a:spcBef>
                <a:spcPts val="0"/>
              </a:spcBef>
              <a:spcAft>
                <a:spcPts val="0"/>
              </a:spcAft>
              <a:buClr>
                <a:schemeClr val="lt1"/>
              </a:buClr>
              <a:buSzPts val="1700"/>
              <a:buChar char="○"/>
            </a:pPr>
            <a:r>
              <a:rPr lang="en-US" sz="1700" i="0" u="none" strike="noStrike" cap="none">
                <a:solidFill>
                  <a:schemeClr val="lt1"/>
                </a:solidFill>
              </a:rPr>
              <a:t>Longer class period means more time to work with kids; examine content in</a:t>
            </a:r>
            <a:r>
              <a:rPr lang="en-US" sz="1700">
                <a:solidFill>
                  <a:schemeClr val="lt1"/>
                </a:solidFill>
              </a:rPr>
              <a:t> </a:t>
            </a:r>
            <a:endParaRPr sz="1700">
              <a:solidFill>
                <a:schemeClr val="lt1"/>
              </a:solidFill>
            </a:endParaRPr>
          </a:p>
          <a:p>
            <a:pPr marL="914400" marR="5080" lvl="0" indent="0" algn="l" rtl="0">
              <a:lnSpc>
                <a:spcPct val="100000"/>
              </a:lnSpc>
              <a:spcBef>
                <a:spcPts val="0"/>
              </a:spcBef>
              <a:spcAft>
                <a:spcPts val="0"/>
              </a:spcAft>
              <a:buNone/>
            </a:pPr>
            <a:r>
              <a:rPr lang="en-US" sz="1700" i="0" u="none" strike="noStrike" cap="none">
                <a:solidFill>
                  <a:schemeClr val="lt1"/>
                </a:solidFill>
              </a:rPr>
              <a:t>greater depth</a:t>
            </a:r>
            <a:r>
              <a:rPr lang="en-US" sz="1700">
                <a:solidFill>
                  <a:schemeClr val="lt1"/>
                </a:solidFill>
              </a:rPr>
              <a:t>.</a:t>
            </a:r>
            <a:endParaRPr sz="1700">
              <a:solidFill>
                <a:schemeClr val="lt1"/>
              </a:solidFill>
            </a:endParaRPr>
          </a:p>
          <a:p>
            <a:pPr marL="0" marR="5080" lvl="0" indent="0" algn="l" rtl="0">
              <a:lnSpc>
                <a:spcPct val="100000"/>
              </a:lnSpc>
              <a:spcBef>
                <a:spcPts val="0"/>
              </a:spcBef>
              <a:spcAft>
                <a:spcPts val="0"/>
              </a:spcAft>
              <a:buNone/>
            </a:pPr>
            <a:endParaRPr sz="800">
              <a:solidFill>
                <a:schemeClr val="lt1"/>
              </a:solidFill>
            </a:endParaRPr>
          </a:p>
          <a:p>
            <a:pPr marL="360045" marR="0" lvl="0" indent="-357505" algn="l" rtl="0">
              <a:lnSpc>
                <a:spcPct val="100000"/>
              </a:lnSpc>
              <a:spcBef>
                <a:spcPts val="0"/>
              </a:spcBef>
              <a:spcAft>
                <a:spcPts val="0"/>
              </a:spcAft>
              <a:buClr>
                <a:schemeClr val="lt1"/>
              </a:buClr>
              <a:buSzPts val="1700"/>
              <a:buChar char="●"/>
            </a:pPr>
            <a:r>
              <a:rPr lang="en-US" sz="1700" b="1">
                <a:solidFill>
                  <a:schemeClr val="lt1"/>
                </a:solidFill>
              </a:rPr>
              <a:t>Fewer classes per day</a:t>
            </a:r>
            <a:endParaRPr sz="1700">
              <a:solidFill>
                <a:schemeClr val="lt1"/>
              </a:solidFill>
            </a:endParaRPr>
          </a:p>
          <a:p>
            <a:pPr marL="914400" lvl="1" indent="-336550" algn="l" rtl="0">
              <a:spcBef>
                <a:spcPts val="0"/>
              </a:spcBef>
              <a:spcAft>
                <a:spcPts val="0"/>
              </a:spcAft>
              <a:buClr>
                <a:schemeClr val="lt1"/>
              </a:buClr>
              <a:buSzPts val="1700"/>
              <a:buChar char="○"/>
            </a:pPr>
            <a:r>
              <a:rPr lang="en-US" sz="1700">
                <a:solidFill>
                  <a:schemeClr val="lt1"/>
                </a:solidFill>
              </a:rPr>
              <a:t>Leverage the increased focus on core courses while balancing a better </a:t>
            </a:r>
            <a:endParaRPr sz="1700">
              <a:solidFill>
                <a:schemeClr val="lt1"/>
              </a:solidFill>
            </a:endParaRPr>
          </a:p>
          <a:p>
            <a:pPr marL="914400" lvl="0" indent="0" algn="l" rtl="0">
              <a:spcBef>
                <a:spcPts val="0"/>
              </a:spcBef>
              <a:spcAft>
                <a:spcPts val="0"/>
              </a:spcAft>
              <a:buNone/>
            </a:pPr>
            <a:r>
              <a:rPr lang="en-US" sz="1700">
                <a:solidFill>
                  <a:schemeClr val="lt1"/>
                </a:solidFill>
              </a:rPr>
              <a:t>school-home life.</a:t>
            </a:r>
            <a:endParaRPr sz="1700">
              <a:solidFill>
                <a:schemeClr val="lt1"/>
              </a:solidFill>
            </a:endParaRPr>
          </a:p>
          <a:p>
            <a:pPr marL="914400" lvl="1" indent="-336550" algn="l" rtl="0">
              <a:spcBef>
                <a:spcPts val="0"/>
              </a:spcBef>
              <a:spcAft>
                <a:spcPts val="0"/>
              </a:spcAft>
              <a:buClr>
                <a:schemeClr val="lt1"/>
              </a:buClr>
              <a:buSzPts val="1700"/>
              <a:buChar char="○"/>
            </a:pPr>
            <a:r>
              <a:rPr lang="en-US" sz="1700">
                <a:solidFill>
                  <a:schemeClr val="lt1"/>
                </a:solidFill>
              </a:rPr>
              <a:t>Fewer transitions and passing time during the school day.</a:t>
            </a:r>
            <a:endParaRPr sz="1700">
              <a:solidFill>
                <a:schemeClr val="lt1"/>
              </a:solidFill>
            </a:endParaRPr>
          </a:p>
          <a:p>
            <a:pPr marL="914400" lvl="0" indent="0" algn="l" rtl="0">
              <a:spcBef>
                <a:spcPts val="0"/>
              </a:spcBef>
              <a:spcAft>
                <a:spcPts val="0"/>
              </a:spcAft>
              <a:buNone/>
            </a:pPr>
            <a:endParaRPr sz="800">
              <a:solidFill>
                <a:schemeClr val="lt1"/>
              </a:solidFill>
            </a:endParaRPr>
          </a:p>
          <a:p>
            <a:pPr marL="457200" marR="1047750" lvl="0" indent="-336550" algn="l" rtl="0">
              <a:lnSpc>
                <a:spcPct val="100000"/>
              </a:lnSpc>
              <a:spcBef>
                <a:spcPts val="0"/>
              </a:spcBef>
              <a:spcAft>
                <a:spcPts val="0"/>
              </a:spcAft>
              <a:buClr>
                <a:schemeClr val="lt1"/>
              </a:buClr>
              <a:buSzPts val="1700"/>
              <a:buChar char="●"/>
            </a:pPr>
            <a:r>
              <a:rPr lang="en-US" sz="1700" b="1">
                <a:solidFill>
                  <a:schemeClr val="lt1"/>
                </a:solidFill>
              </a:rPr>
              <a:t>More opportunities for coursework</a:t>
            </a:r>
            <a:endParaRPr sz="1700" b="1">
              <a:solidFill>
                <a:schemeClr val="lt1"/>
              </a:solidFill>
            </a:endParaRPr>
          </a:p>
          <a:p>
            <a:pPr marL="914400" marR="1047750" lvl="1" indent="-336550" algn="l" rtl="0">
              <a:lnSpc>
                <a:spcPct val="100000"/>
              </a:lnSpc>
              <a:spcBef>
                <a:spcPts val="0"/>
              </a:spcBef>
              <a:spcAft>
                <a:spcPts val="0"/>
              </a:spcAft>
              <a:buClr>
                <a:schemeClr val="lt1"/>
              </a:buClr>
              <a:buSzPts val="1700"/>
              <a:buChar char="○"/>
            </a:pPr>
            <a:r>
              <a:rPr lang="en-US" sz="1700">
                <a:solidFill>
                  <a:schemeClr val="lt1"/>
                </a:solidFill>
              </a:rPr>
              <a:t>Progression of courses to support students’ individual needs</a:t>
            </a:r>
            <a:endParaRPr sz="1700">
              <a:solidFill>
                <a:schemeClr val="lt1"/>
              </a:solidFill>
            </a:endParaRPr>
          </a:p>
          <a:p>
            <a:pPr marL="914400" marR="1047750" lvl="1" indent="-336550" algn="l" rtl="0">
              <a:lnSpc>
                <a:spcPct val="100000"/>
              </a:lnSpc>
              <a:spcBef>
                <a:spcPts val="0"/>
              </a:spcBef>
              <a:spcAft>
                <a:spcPts val="0"/>
              </a:spcAft>
              <a:buClr>
                <a:schemeClr val="lt1"/>
              </a:buClr>
              <a:buSzPts val="1700"/>
              <a:buChar char="○"/>
            </a:pPr>
            <a:r>
              <a:rPr lang="en-US" sz="1700">
                <a:solidFill>
                  <a:schemeClr val="lt1"/>
                </a:solidFill>
              </a:rPr>
              <a:t>Built-in comprehensive academic support structures</a:t>
            </a:r>
            <a:endParaRPr sz="1700">
              <a:solidFill>
                <a:schemeClr val="lt1"/>
              </a:solidFill>
            </a:endParaRPr>
          </a:p>
          <a:p>
            <a:pPr marL="914400" lvl="1" indent="-336550" algn="l" rtl="0">
              <a:spcBef>
                <a:spcPts val="0"/>
              </a:spcBef>
              <a:spcAft>
                <a:spcPts val="0"/>
              </a:spcAft>
              <a:buClr>
                <a:schemeClr val="lt1"/>
              </a:buClr>
              <a:buSzPts val="1700"/>
              <a:buChar char="○"/>
            </a:pPr>
            <a:r>
              <a:rPr lang="en-US" sz="1700">
                <a:solidFill>
                  <a:schemeClr val="lt1"/>
                </a:solidFill>
              </a:rPr>
              <a:t>Increased opportunities to earn college credits and advanced IBCs.</a:t>
            </a:r>
            <a:endParaRPr sz="1700">
              <a:solidFill>
                <a:schemeClr val="lt1"/>
              </a:solidFill>
            </a:endParaRPr>
          </a:p>
          <a:p>
            <a:pPr marL="914400" lvl="0" indent="0" algn="l" rtl="0">
              <a:spcBef>
                <a:spcPts val="0"/>
              </a:spcBef>
              <a:spcAft>
                <a:spcPts val="0"/>
              </a:spcAft>
              <a:buNone/>
            </a:pPr>
            <a:endParaRPr sz="800">
              <a:solidFill>
                <a:schemeClr val="lt1"/>
              </a:solidFill>
            </a:endParaRPr>
          </a:p>
          <a:p>
            <a:pPr marL="457200" lvl="0" indent="-336550" algn="l" rtl="0">
              <a:spcBef>
                <a:spcPts val="0"/>
              </a:spcBef>
              <a:spcAft>
                <a:spcPts val="0"/>
              </a:spcAft>
              <a:buClr>
                <a:schemeClr val="lt1"/>
              </a:buClr>
              <a:buSzPts val="1700"/>
              <a:buChar char="●"/>
            </a:pPr>
            <a:r>
              <a:rPr lang="en-US" sz="1700" b="1">
                <a:solidFill>
                  <a:schemeClr val="lt1"/>
                </a:solidFill>
              </a:rPr>
              <a:t>Opportunity to have dedicated extended planning blocks for teachers to </a:t>
            </a:r>
            <a:endParaRPr sz="1700" b="1">
              <a:solidFill>
                <a:schemeClr val="lt1"/>
              </a:solidFill>
            </a:endParaRPr>
          </a:p>
          <a:p>
            <a:pPr marL="457200" lvl="0" indent="0" algn="l" rtl="0">
              <a:spcBef>
                <a:spcPts val="0"/>
              </a:spcBef>
              <a:spcAft>
                <a:spcPts val="0"/>
              </a:spcAft>
              <a:buNone/>
            </a:pPr>
            <a:r>
              <a:rPr lang="en-US" sz="1700" b="1">
                <a:solidFill>
                  <a:schemeClr val="lt1"/>
                </a:solidFill>
              </a:rPr>
              <a:t>strategize effectively.</a:t>
            </a:r>
            <a:endParaRPr sz="1700" b="1">
              <a:solidFill>
                <a:schemeClr val="lt1"/>
              </a:solidFill>
            </a:endParaRPr>
          </a:p>
          <a:p>
            <a:pPr marL="0" lvl="0" indent="0" algn="l" rtl="0">
              <a:spcBef>
                <a:spcPts val="0"/>
              </a:spcBef>
              <a:spcAft>
                <a:spcPts val="0"/>
              </a:spcAft>
              <a:buNone/>
            </a:pPr>
            <a:endParaRPr sz="1700" b="1">
              <a:solidFill>
                <a:schemeClr val="lt1"/>
              </a:solidFill>
              <a:latin typeface="Libre Franklin"/>
              <a:ea typeface="Libre Franklin"/>
              <a:cs typeface="Libre Franklin"/>
              <a:sym typeface="Libre Franklin"/>
            </a:endParaRPr>
          </a:p>
          <a:p>
            <a:pPr marL="360045" marR="933450" lvl="0" indent="-309880" algn="l" rtl="0">
              <a:lnSpc>
                <a:spcPct val="100000"/>
              </a:lnSpc>
              <a:spcBef>
                <a:spcPts val="0"/>
              </a:spcBef>
              <a:spcAft>
                <a:spcPts val="0"/>
              </a:spcAft>
              <a:buClr>
                <a:schemeClr val="lt1"/>
              </a:buClr>
              <a:buSzPts val="950"/>
              <a:buFont typeface="Arial"/>
              <a:buChar char="●"/>
            </a:pPr>
            <a:endParaRPr sz="950" b="0" i="0" u="none" strike="noStrike" cap="none">
              <a:solidFill>
                <a:schemeClr val="lt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67"/>
        <p:cNvGrpSpPr/>
        <p:nvPr/>
      </p:nvGrpSpPr>
      <p:grpSpPr>
        <a:xfrm>
          <a:off x="0" y="0"/>
          <a:ext cx="0" cy="0"/>
          <a:chOff x="0" y="0"/>
          <a:chExt cx="0" cy="0"/>
        </a:xfrm>
      </p:grpSpPr>
      <p:sp>
        <p:nvSpPr>
          <p:cNvPr id="968" name="Google Shape;968;g3139c1a7a7e_0_591"/>
          <p:cNvSpPr/>
          <p:nvPr/>
        </p:nvSpPr>
        <p:spPr>
          <a:xfrm>
            <a:off x="5131067" y="1034415"/>
            <a:ext cx="3403997" cy="0"/>
          </a:xfrm>
          <a:custGeom>
            <a:avLst/>
            <a:gdLst/>
            <a:ahLst/>
            <a:cxnLst/>
            <a:rect l="l" t="t" r="r" b="b"/>
            <a:pathLst>
              <a:path w="6051550" h="120000" extrusionOk="0">
                <a:moveTo>
                  <a:pt x="0" y="0"/>
                </a:moveTo>
                <a:lnTo>
                  <a:pt x="6051538" y="0"/>
                </a:lnTo>
              </a:path>
            </a:pathLst>
          </a:custGeom>
          <a:solidFill>
            <a:schemeClr val="dk1"/>
          </a:solidFill>
          <a:ln w="383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969" name="Google Shape;969;g3139c1a7a7e_0_591"/>
          <p:cNvSpPr/>
          <p:nvPr/>
        </p:nvSpPr>
        <p:spPr>
          <a:xfrm>
            <a:off x="0" y="1034415"/>
            <a:ext cx="4980623" cy="0"/>
          </a:xfrm>
          <a:custGeom>
            <a:avLst/>
            <a:gdLst/>
            <a:ahLst/>
            <a:cxnLst/>
            <a:rect l="l" t="t" r="r" b="b"/>
            <a:pathLst>
              <a:path w="8854440" h="120000" extrusionOk="0">
                <a:moveTo>
                  <a:pt x="0" y="0"/>
                </a:moveTo>
                <a:lnTo>
                  <a:pt x="8854355" y="0"/>
                </a:lnTo>
              </a:path>
            </a:pathLst>
          </a:custGeom>
          <a:noFill/>
          <a:ln w="383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accent1"/>
              </a:solidFill>
              <a:latin typeface="Calibri"/>
              <a:ea typeface="Calibri"/>
              <a:cs typeface="Calibri"/>
              <a:sym typeface="Calibri"/>
            </a:endParaRPr>
          </a:p>
        </p:txBody>
      </p:sp>
      <p:sp>
        <p:nvSpPr>
          <p:cNvPr id="970" name="Google Shape;970;g3139c1a7a7e_0_591"/>
          <p:cNvSpPr txBox="1"/>
          <p:nvPr/>
        </p:nvSpPr>
        <p:spPr>
          <a:xfrm>
            <a:off x="5680702" y="261752"/>
            <a:ext cx="2898900" cy="208500"/>
          </a:xfrm>
          <a:prstGeom prst="rect">
            <a:avLst/>
          </a:prstGeom>
          <a:noFill/>
          <a:ln>
            <a:noFill/>
          </a:ln>
        </p:spPr>
        <p:txBody>
          <a:bodyPr spcFirstLastPara="1" wrap="square" lIns="0" tIns="8225" rIns="0" bIns="0" anchor="t" anchorCtr="0">
            <a:spAutoFit/>
          </a:bodyPr>
          <a:lstStyle/>
          <a:p>
            <a:pPr marL="12700" marR="0" lvl="0" indent="0" algn="l" rtl="0">
              <a:lnSpc>
                <a:spcPct val="100434"/>
              </a:lnSpc>
              <a:spcBef>
                <a:spcPts val="100"/>
              </a:spcBef>
              <a:spcAft>
                <a:spcPts val="0"/>
              </a:spcAft>
              <a:buNone/>
            </a:pPr>
            <a:endParaRPr sz="1300">
              <a:solidFill>
                <a:schemeClr val="dk1"/>
              </a:solidFill>
              <a:latin typeface="Arial"/>
              <a:ea typeface="Arial"/>
              <a:cs typeface="Arial"/>
              <a:sym typeface="Arial"/>
            </a:endParaRPr>
          </a:p>
        </p:txBody>
      </p:sp>
      <p:sp>
        <p:nvSpPr>
          <p:cNvPr id="971" name="Google Shape;971;g3139c1a7a7e_0_591"/>
          <p:cNvSpPr txBox="1"/>
          <p:nvPr/>
        </p:nvSpPr>
        <p:spPr>
          <a:xfrm>
            <a:off x="2396641" y="2266411"/>
            <a:ext cx="1395300" cy="192600"/>
          </a:xfrm>
          <a:prstGeom prst="rect">
            <a:avLst/>
          </a:prstGeom>
          <a:noFill/>
          <a:ln>
            <a:noFill/>
          </a:ln>
        </p:spPr>
        <p:txBody>
          <a:bodyPr spcFirstLastPara="1" wrap="square" lIns="0" tIns="7850" rIns="0" bIns="0" anchor="t" anchorCtr="0">
            <a:spAutoFit/>
          </a:bodyPr>
          <a:lstStyle/>
          <a:p>
            <a:pPr marL="12700" marR="0" lvl="0" indent="0" algn="l" rtl="0">
              <a:lnSpc>
                <a:spcPct val="100000"/>
              </a:lnSpc>
              <a:spcBef>
                <a:spcPts val="0"/>
              </a:spcBef>
              <a:spcAft>
                <a:spcPts val="0"/>
              </a:spcAft>
              <a:buNone/>
            </a:pPr>
            <a:r>
              <a:rPr lang="en-US" sz="1200" b="1" u="sng">
                <a:solidFill>
                  <a:schemeClr val="accent1"/>
                </a:solidFill>
                <a:latin typeface="Arial"/>
                <a:ea typeface="Arial"/>
                <a:cs typeface="Arial"/>
                <a:sym typeface="Arial"/>
              </a:rPr>
              <a:t>Freshman Year</a:t>
            </a:r>
            <a:endParaRPr sz="1200">
              <a:solidFill>
                <a:schemeClr val="accent1"/>
              </a:solidFill>
              <a:latin typeface="Arial"/>
              <a:ea typeface="Arial"/>
              <a:cs typeface="Arial"/>
              <a:sym typeface="Arial"/>
            </a:endParaRPr>
          </a:p>
        </p:txBody>
      </p:sp>
      <p:sp>
        <p:nvSpPr>
          <p:cNvPr id="972" name="Google Shape;972;g3139c1a7a7e_0_591"/>
          <p:cNvSpPr txBox="1"/>
          <p:nvPr/>
        </p:nvSpPr>
        <p:spPr>
          <a:xfrm>
            <a:off x="3642276" y="1776500"/>
            <a:ext cx="1257000" cy="393000"/>
          </a:xfrm>
          <a:prstGeom prst="rect">
            <a:avLst/>
          </a:prstGeom>
          <a:noFill/>
          <a:ln>
            <a:noFill/>
          </a:ln>
        </p:spPr>
        <p:txBody>
          <a:bodyPr spcFirstLastPara="1" wrap="square" lIns="0" tIns="6775" rIns="0" bIns="0" anchor="t" anchorCtr="0">
            <a:spAutoFit/>
          </a:bodyPr>
          <a:lstStyle/>
          <a:p>
            <a:pPr marL="12700" marR="0" lvl="0" indent="0" algn="l" rtl="0">
              <a:lnSpc>
                <a:spcPct val="109100"/>
              </a:lnSpc>
              <a:spcBef>
                <a:spcPts val="0"/>
              </a:spcBef>
              <a:spcAft>
                <a:spcPts val="0"/>
              </a:spcAft>
              <a:buNone/>
            </a:pPr>
            <a:r>
              <a:rPr lang="en-US" sz="1200" b="1" u="sng">
                <a:solidFill>
                  <a:schemeClr val="accent1"/>
                </a:solidFill>
                <a:latin typeface="Arial"/>
                <a:ea typeface="Arial"/>
                <a:cs typeface="Arial"/>
                <a:sym typeface="Arial"/>
              </a:rPr>
              <a:t>Sophomore </a:t>
            </a:r>
            <a:endParaRPr sz="1200" b="1" u="sng">
              <a:solidFill>
                <a:schemeClr val="accent1"/>
              </a:solidFill>
              <a:latin typeface="Arial"/>
              <a:ea typeface="Arial"/>
              <a:cs typeface="Arial"/>
              <a:sym typeface="Arial"/>
            </a:endParaRPr>
          </a:p>
          <a:p>
            <a:pPr marL="12700" marR="0" lvl="0" indent="0" algn="l" rtl="0">
              <a:lnSpc>
                <a:spcPct val="109100"/>
              </a:lnSpc>
              <a:spcBef>
                <a:spcPts val="0"/>
              </a:spcBef>
              <a:spcAft>
                <a:spcPts val="0"/>
              </a:spcAft>
              <a:buNone/>
            </a:pPr>
            <a:r>
              <a:rPr lang="en-US" sz="1200" b="1">
                <a:solidFill>
                  <a:schemeClr val="accent1"/>
                </a:solidFill>
                <a:latin typeface="Arial"/>
                <a:ea typeface="Arial"/>
                <a:cs typeface="Arial"/>
                <a:sym typeface="Arial"/>
              </a:rPr>
              <a:t> </a:t>
            </a:r>
            <a:r>
              <a:rPr lang="en-US" sz="1200" b="1" u="sng">
                <a:solidFill>
                  <a:schemeClr val="accent1"/>
                </a:solidFill>
                <a:latin typeface="Arial"/>
                <a:ea typeface="Arial"/>
                <a:cs typeface="Arial"/>
                <a:sym typeface="Arial"/>
              </a:rPr>
              <a:t>Year</a:t>
            </a:r>
            <a:endParaRPr sz="1200">
              <a:solidFill>
                <a:schemeClr val="accent1"/>
              </a:solidFill>
              <a:latin typeface="Arial"/>
              <a:ea typeface="Arial"/>
              <a:cs typeface="Arial"/>
              <a:sym typeface="Arial"/>
            </a:endParaRPr>
          </a:p>
        </p:txBody>
      </p:sp>
      <p:sp>
        <p:nvSpPr>
          <p:cNvPr id="973" name="Google Shape;973;g3139c1a7a7e_0_591"/>
          <p:cNvSpPr txBox="1"/>
          <p:nvPr/>
        </p:nvSpPr>
        <p:spPr>
          <a:xfrm>
            <a:off x="4891976" y="1562442"/>
            <a:ext cx="1064100" cy="192600"/>
          </a:xfrm>
          <a:prstGeom prst="rect">
            <a:avLst/>
          </a:prstGeom>
          <a:noFill/>
          <a:ln>
            <a:noFill/>
          </a:ln>
        </p:spPr>
        <p:txBody>
          <a:bodyPr spcFirstLastPara="1" wrap="square" lIns="0" tIns="7850" rIns="0" bIns="0" anchor="t" anchorCtr="0">
            <a:spAutoFit/>
          </a:bodyPr>
          <a:lstStyle/>
          <a:p>
            <a:pPr marL="12700" marR="0" lvl="0" indent="0" algn="l" rtl="0">
              <a:lnSpc>
                <a:spcPct val="100000"/>
              </a:lnSpc>
              <a:spcBef>
                <a:spcPts val="0"/>
              </a:spcBef>
              <a:spcAft>
                <a:spcPts val="0"/>
              </a:spcAft>
              <a:buNone/>
            </a:pPr>
            <a:r>
              <a:rPr lang="en-US" sz="1200" b="1" u="sng">
                <a:solidFill>
                  <a:schemeClr val="accent1"/>
                </a:solidFill>
                <a:latin typeface="Arial"/>
                <a:ea typeface="Arial"/>
                <a:cs typeface="Arial"/>
                <a:sym typeface="Arial"/>
              </a:rPr>
              <a:t>Junior Year</a:t>
            </a:r>
            <a:endParaRPr sz="1200">
              <a:solidFill>
                <a:schemeClr val="accent1"/>
              </a:solidFill>
              <a:latin typeface="Arial"/>
              <a:ea typeface="Arial"/>
              <a:cs typeface="Arial"/>
              <a:sym typeface="Arial"/>
            </a:endParaRPr>
          </a:p>
        </p:txBody>
      </p:sp>
      <p:sp>
        <p:nvSpPr>
          <p:cNvPr id="974" name="Google Shape;974;g3139c1a7a7e_0_591"/>
          <p:cNvSpPr txBox="1"/>
          <p:nvPr/>
        </p:nvSpPr>
        <p:spPr>
          <a:xfrm>
            <a:off x="6302870" y="1232002"/>
            <a:ext cx="1395300" cy="192600"/>
          </a:xfrm>
          <a:prstGeom prst="rect">
            <a:avLst/>
          </a:prstGeom>
          <a:noFill/>
          <a:ln>
            <a:noFill/>
          </a:ln>
        </p:spPr>
        <p:txBody>
          <a:bodyPr spcFirstLastPara="1" wrap="square" lIns="0" tIns="7850" rIns="0" bIns="0" anchor="t" anchorCtr="0">
            <a:spAutoFit/>
          </a:bodyPr>
          <a:lstStyle/>
          <a:p>
            <a:pPr marL="12700" marR="0" lvl="0" indent="0" algn="l" rtl="0">
              <a:lnSpc>
                <a:spcPct val="111395"/>
              </a:lnSpc>
              <a:spcBef>
                <a:spcPts val="0"/>
              </a:spcBef>
              <a:spcAft>
                <a:spcPts val="0"/>
              </a:spcAft>
              <a:buNone/>
            </a:pPr>
            <a:r>
              <a:rPr lang="en-US" sz="1200" b="1" u="sng">
                <a:solidFill>
                  <a:schemeClr val="accent1"/>
                </a:solidFill>
              </a:rPr>
              <a:t>Senior Year</a:t>
            </a:r>
            <a:endParaRPr sz="1200" b="1">
              <a:solidFill>
                <a:schemeClr val="accent1"/>
              </a:solidFill>
            </a:endParaRPr>
          </a:p>
        </p:txBody>
      </p:sp>
      <p:sp>
        <p:nvSpPr>
          <p:cNvPr id="975" name="Google Shape;975;g3139c1a7a7e_0_591"/>
          <p:cNvSpPr/>
          <p:nvPr/>
        </p:nvSpPr>
        <p:spPr>
          <a:xfrm>
            <a:off x="2171700" y="1632764"/>
            <a:ext cx="319200" cy="129300"/>
          </a:xfrm>
          <a:prstGeom prst="rect">
            <a:avLst/>
          </a:prstGeom>
          <a:solidFill>
            <a:schemeClr val="lt1"/>
          </a:solidFill>
          <a:ln>
            <a:noFill/>
          </a:ln>
        </p:spPr>
        <p:txBody>
          <a:bodyPr spcFirstLastPara="1" wrap="square" lIns="51425" tIns="25700" rIns="51425" bIns="2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976" name="Google Shape;976;g3139c1a7a7e_0_591"/>
          <p:cNvSpPr txBox="1"/>
          <p:nvPr/>
        </p:nvSpPr>
        <p:spPr>
          <a:xfrm>
            <a:off x="4831475" y="1776500"/>
            <a:ext cx="1859700" cy="721800"/>
          </a:xfrm>
          <a:prstGeom prst="rect">
            <a:avLst/>
          </a:prstGeom>
          <a:noFill/>
          <a:ln>
            <a:noFill/>
          </a:ln>
        </p:spPr>
        <p:txBody>
          <a:bodyPr spcFirstLastPara="1" wrap="square" lIns="0" tIns="36425" rIns="0" bIns="0" anchor="t" anchorCtr="0">
            <a:spAutoFit/>
          </a:bodyPr>
          <a:lstStyle/>
          <a:p>
            <a:pPr marL="457200" lvl="0" indent="-292100" algn="l" rtl="0">
              <a:lnSpc>
                <a:spcPct val="115000"/>
              </a:lnSpc>
              <a:spcBef>
                <a:spcPts val="300"/>
              </a:spcBef>
              <a:spcAft>
                <a:spcPts val="0"/>
              </a:spcAft>
              <a:buClr>
                <a:schemeClr val="lt2"/>
              </a:buClr>
              <a:buSzPts val="1000"/>
              <a:buChar char="●"/>
            </a:pPr>
            <a:r>
              <a:rPr lang="en-US" sz="1000" b="1">
                <a:solidFill>
                  <a:schemeClr val="lt2"/>
                </a:solidFill>
              </a:rPr>
              <a:t>English III</a:t>
            </a:r>
            <a:endParaRPr sz="1000" b="1">
              <a:solidFill>
                <a:schemeClr val="lt2"/>
              </a:solidFill>
            </a:endParaRPr>
          </a:p>
          <a:p>
            <a:pPr marL="457200" lvl="0" indent="-292100" algn="l" rtl="0">
              <a:lnSpc>
                <a:spcPct val="115000"/>
              </a:lnSpc>
              <a:spcBef>
                <a:spcPts val="0"/>
              </a:spcBef>
              <a:spcAft>
                <a:spcPts val="0"/>
              </a:spcAft>
              <a:buClr>
                <a:schemeClr val="lt2"/>
              </a:buClr>
              <a:buSzPts val="1000"/>
              <a:buChar char="●"/>
            </a:pPr>
            <a:r>
              <a:rPr lang="en-US" sz="1000" b="1">
                <a:solidFill>
                  <a:schemeClr val="lt2"/>
                </a:solidFill>
              </a:rPr>
              <a:t>Algebra II</a:t>
            </a:r>
            <a:endParaRPr sz="1000" b="1">
              <a:solidFill>
                <a:schemeClr val="lt2"/>
              </a:solidFill>
            </a:endParaRPr>
          </a:p>
          <a:p>
            <a:pPr marL="457200" lvl="0" indent="-292100" algn="l" rtl="0">
              <a:lnSpc>
                <a:spcPct val="115000"/>
              </a:lnSpc>
              <a:spcBef>
                <a:spcPts val="0"/>
              </a:spcBef>
              <a:spcAft>
                <a:spcPts val="0"/>
              </a:spcAft>
              <a:buClr>
                <a:schemeClr val="lt2"/>
              </a:buClr>
              <a:buSzPts val="1000"/>
              <a:buChar char="●"/>
            </a:pPr>
            <a:r>
              <a:rPr lang="en-US" sz="1000" b="1">
                <a:solidFill>
                  <a:schemeClr val="lt2"/>
                </a:solidFill>
              </a:rPr>
              <a:t>Financial Lit..</a:t>
            </a:r>
            <a:endParaRPr sz="1000" b="1">
              <a:solidFill>
                <a:schemeClr val="lt2"/>
              </a:solidFill>
            </a:endParaRPr>
          </a:p>
          <a:p>
            <a:pPr marL="457200" lvl="0" indent="-292100" algn="l" rtl="0">
              <a:lnSpc>
                <a:spcPct val="115000"/>
              </a:lnSpc>
              <a:spcBef>
                <a:spcPts val="0"/>
              </a:spcBef>
              <a:spcAft>
                <a:spcPts val="0"/>
              </a:spcAft>
              <a:buClr>
                <a:schemeClr val="lt2"/>
              </a:buClr>
              <a:buSzPts val="1000"/>
              <a:buChar char="●"/>
            </a:pPr>
            <a:r>
              <a:rPr lang="en-US" sz="1000" b="1">
                <a:solidFill>
                  <a:schemeClr val="lt2"/>
                </a:solidFill>
              </a:rPr>
              <a:t>Conditioning I</a:t>
            </a:r>
            <a:endParaRPr sz="1000" b="1">
              <a:solidFill>
                <a:schemeClr val="lt2"/>
              </a:solidFill>
            </a:endParaRPr>
          </a:p>
        </p:txBody>
      </p:sp>
      <p:sp>
        <p:nvSpPr>
          <p:cNvPr id="977" name="Google Shape;977;g3139c1a7a7e_0_591"/>
          <p:cNvSpPr/>
          <p:nvPr/>
        </p:nvSpPr>
        <p:spPr>
          <a:xfrm>
            <a:off x="0" y="4742700"/>
            <a:ext cx="9144000" cy="400800"/>
          </a:xfrm>
          <a:prstGeom prst="snip2SameRect">
            <a:avLst>
              <a:gd name="adj1" fmla="val 16667"/>
              <a:gd name="adj2" fmla="val 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400"/>
          </a:p>
        </p:txBody>
      </p:sp>
      <p:sp>
        <p:nvSpPr>
          <p:cNvPr id="978" name="Google Shape;978;g3139c1a7a7e_0_591"/>
          <p:cNvSpPr txBox="1">
            <a:spLocks noGrp="1"/>
          </p:cNvSpPr>
          <p:nvPr>
            <p:ph type="title"/>
          </p:nvPr>
        </p:nvSpPr>
        <p:spPr>
          <a:xfrm>
            <a:off x="123250" y="293625"/>
            <a:ext cx="7770300" cy="1360500"/>
          </a:xfrm>
          <a:prstGeom prst="rect">
            <a:avLst/>
          </a:prstGeom>
          <a:noFill/>
          <a:ln>
            <a:noFill/>
          </a:ln>
        </p:spPr>
        <p:txBody>
          <a:bodyPr spcFirstLastPara="1" wrap="square" lIns="0" tIns="8575" rIns="0" bIns="0" anchor="t" anchorCtr="0">
            <a:spAutoFit/>
          </a:bodyPr>
          <a:lstStyle/>
          <a:p>
            <a:pPr marL="12700" lvl="0" indent="0" algn="l" rtl="0">
              <a:spcBef>
                <a:spcPts val="0"/>
              </a:spcBef>
              <a:spcAft>
                <a:spcPts val="0"/>
              </a:spcAft>
              <a:buNone/>
            </a:pPr>
            <a:r>
              <a:rPr lang="en-US" sz="2300">
                <a:solidFill>
                  <a:schemeClr val="accent1"/>
                </a:solidFill>
              </a:rPr>
              <a:t>Profile of Cruz</a:t>
            </a:r>
            <a:endParaRPr sz="2300">
              <a:solidFill>
                <a:schemeClr val="accent1"/>
              </a:solidFill>
            </a:endParaRPr>
          </a:p>
          <a:p>
            <a:pPr marL="0" lvl="0" indent="0" algn="l" rtl="0">
              <a:lnSpc>
                <a:spcPct val="102000"/>
              </a:lnSpc>
              <a:spcBef>
                <a:spcPts val="0"/>
              </a:spcBef>
              <a:spcAft>
                <a:spcPts val="0"/>
              </a:spcAft>
              <a:buNone/>
            </a:pPr>
            <a:r>
              <a:rPr lang="en-US" sz="1200">
                <a:solidFill>
                  <a:schemeClr val="lt2"/>
                </a:solidFill>
              </a:rPr>
              <a:t>Cruz is a student athlete who has a passion for science and </a:t>
            </a:r>
            <a:endParaRPr sz="1200">
              <a:solidFill>
                <a:schemeClr val="lt2"/>
              </a:solidFill>
            </a:endParaRPr>
          </a:p>
          <a:p>
            <a:pPr marL="0" lvl="0" indent="0" algn="l" rtl="0">
              <a:lnSpc>
                <a:spcPct val="102000"/>
              </a:lnSpc>
              <a:spcBef>
                <a:spcPts val="0"/>
              </a:spcBef>
              <a:spcAft>
                <a:spcPts val="0"/>
              </a:spcAft>
              <a:buNone/>
            </a:pPr>
            <a:r>
              <a:rPr lang="en-US" sz="1200">
                <a:solidFill>
                  <a:schemeClr val="lt2"/>
                </a:solidFill>
              </a:rPr>
              <a:t>helping people. </a:t>
            </a:r>
            <a:endParaRPr sz="1200">
              <a:solidFill>
                <a:schemeClr val="lt2"/>
              </a:solidFill>
            </a:endParaRPr>
          </a:p>
          <a:p>
            <a:pPr marL="0" lvl="0" indent="0" algn="l" rtl="0">
              <a:lnSpc>
                <a:spcPct val="102000"/>
              </a:lnSpc>
              <a:spcBef>
                <a:spcPts val="0"/>
              </a:spcBef>
              <a:spcAft>
                <a:spcPts val="0"/>
              </a:spcAft>
              <a:buNone/>
            </a:pPr>
            <a:endParaRPr sz="500">
              <a:solidFill>
                <a:schemeClr val="lt2"/>
              </a:solidFill>
            </a:endParaRPr>
          </a:p>
          <a:p>
            <a:pPr marL="0" lvl="0" indent="0" algn="l" rtl="0">
              <a:lnSpc>
                <a:spcPct val="102000"/>
              </a:lnSpc>
              <a:spcBef>
                <a:spcPts val="0"/>
              </a:spcBef>
              <a:spcAft>
                <a:spcPts val="0"/>
              </a:spcAft>
              <a:buNone/>
            </a:pPr>
            <a:r>
              <a:rPr lang="en-US" sz="1200">
                <a:solidFill>
                  <a:schemeClr val="lt2"/>
                </a:solidFill>
              </a:rPr>
              <a:t>Jr. High Credits- Spanish I &amp; Art I</a:t>
            </a:r>
            <a:endParaRPr sz="1200">
              <a:solidFill>
                <a:schemeClr val="lt2"/>
              </a:solidFill>
            </a:endParaRPr>
          </a:p>
          <a:p>
            <a:pPr marL="12700" lvl="0" indent="0" algn="l" rtl="0">
              <a:spcBef>
                <a:spcPts val="0"/>
              </a:spcBef>
              <a:spcAft>
                <a:spcPts val="0"/>
              </a:spcAft>
              <a:buNone/>
            </a:pPr>
            <a:endParaRPr sz="2300">
              <a:solidFill>
                <a:srgbClr val="315789"/>
              </a:solidFill>
            </a:endParaRPr>
          </a:p>
        </p:txBody>
      </p:sp>
      <p:sp>
        <p:nvSpPr>
          <p:cNvPr id="979" name="Google Shape;979;g3139c1a7a7e_0_591"/>
          <p:cNvSpPr txBox="1"/>
          <p:nvPr/>
        </p:nvSpPr>
        <p:spPr>
          <a:xfrm>
            <a:off x="6277425" y="1438356"/>
            <a:ext cx="1395300" cy="1722300"/>
          </a:xfrm>
          <a:prstGeom prst="rect">
            <a:avLst/>
          </a:prstGeom>
          <a:noFill/>
          <a:ln>
            <a:noFill/>
          </a:ln>
        </p:spPr>
        <p:txBody>
          <a:bodyPr spcFirstLastPara="1" wrap="square" lIns="0" tIns="36425" rIns="0" bIns="0" anchor="t" anchorCtr="0">
            <a:spAutoFit/>
          </a:bodyPr>
          <a:lstStyle/>
          <a:p>
            <a:pPr marL="254000" lvl="0" indent="-190500" algn="l" rtl="0">
              <a:lnSpc>
                <a:spcPct val="115000"/>
              </a:lnSpc>
              <a:spcBef>
                <a:spcPts val="0"/>
              </a:spcBef>
              <a:spcAft>
                <a:spcPts val="0"/>
              </a:spcAft>
              <a:buClr>
                <a:schemeClr val="lt2"/>
              </a:buClr>
              <a:buSzPts val="1000"/>
              <a:buChar char="•"/>
            </a:pPr>
            <a:r>
              <a:rPr lang="en-US" sz="1000" b="1">
                <a:solidFill>
                  <a:schemeClr val="lt2"/>
                </a:solidFill>
              </a:rPr>
              <a:t>English IV</a:t>
            </a:r>
            <a:endParaRPr sz="1000" b="1">
              <a:solidFill>
                <a:schemeClr val="lt2"/>
              </a:solidFill>
            </a:endParaRPr>
          </a:p>
          <a:p>
            <a:pPr marL="254000" lvl="0" indent="-190500" algn="l" rtl="0">
              <a:lnSpc>
                <a:spcPct val="115000"/>
              </a:lnSpc>
              <a:spcBef>
                <a:spcPts val="0"/>
              </a:spcBef>
              <a:spcAft>
                <a:spcPts val="0"/>
              </a:spcAft>
              <a:buClr>
                <a:schemeClr val="lt2"/>
              </a:buClr>
              <a:buSzPts val="1000"/>
              <a:buChar char="•"/>
            </a:pPr>
            <a:r>
              <a:rPr lang="en-US" sz="1000" b="1">
                <a:solidFill>
                  <a:schemeClr val="lt2"/>
                </a:solidFill>
              </a:rPr>
              <a:t>Pre-Calculus</a:t>
            </a:r>
            <a:endParaRPr sz="1000" b="1">
              <a:solidFill>
                <a:schemeClr val="lt2"/>
              </a:solidFill>
            </a:endParaRPr>
          </a:p>
          <a:p>
            <a:pPr marL="254000" lvl="0" indent="-190500" algn="l" rtl="0">
              <a:lnSpc>
                <a:spcPct val="115000"/>
              </a:lnSpc>
              <a:spcBef>
                <a:spcPts val="0"/>
              </a:spcBef>
              <a:spcAft>
                <a:spcPts val="0"/>
              </a:spcAft>
              <a:buClr>
                <a:schemeClr val="lt2"/>
              </a:buClr>
              <a:buSzPts val="1000"/>
              <a:buChar char="•"/>
            </a:pPr>
            <a:r>
              <a:rPr lang="en-US" sz="1000" b="1">
                <a:solidFill>
                  <a:schemeClr val="lt2"/>
                </a:solidFill>
              </a:rPr>
              <a:t>DE EMT I</a:t>
            </a:r>
            <a:endParaRPr sz="1000" b="1">
              <a:solidFill>
                <a:schemeClr val="lt2"/>
              </a:solidFill>
            </a:endParaRPr>
          </a:p>
          <a:p>
            <a:pPr marL="254000" lvl="0" indent="-190500" algn="l" rtl="0">
              <a:lnSpc>
                <a:spcPct val="115000"/>
              </a:lnSpc>
              <a:spcBef>
                <a:spcPts val="0"/>
              </a:spcBef>
              <a:spcAft>
                <a:spcPts val="0"/>
              </a:spcAft>
              <a:buClr>
                <a:schemeClr val="lt2"/>
              </a:buClr>
              <a:buSzPts val="1000"/>
              <a:buChar char="•"/>
            </a:pPr>
            <a:r>
              <a:rPr lang="en-US" sz="1000" b="1">
                <a:solidFill>
                  <a:schemeClr val="lt2"/>
                </a:solidFill>
              </a:rPr>
              <a:t>Conditioning III</a:t>
            </a:r>
            <a:endParaRPr sz="1000" b="1">
              <a:solidFill>
                <a:schemeClr val="lt2"/>
              </a:solidFill>
            </a:endParaRPr>
          </a:p>
          <a:p>
            <a:pPr marL="25400" marR="127000" lvl="0" indent="0" algn="l" rtl="0">
              <a:lnSpc>
                <a:spcPct val="115000"/>
              </a:lnSpc>
              <a:spcBef>
                <a:spcPts val="100"/>
              </a:spcBef>
              <a:spcAft>
                <a:spcPts val="0"/>
              </a:spcAft>
              <a:buNone/>
            </a:pP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World History</a:t>
            </a: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Physics</a:t>
            </a: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DE EMT II</a:t>
            </a: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Conditioning IV</a:t>
            </a:r>
            <a:endParaRPr sz="1000" b="1">
              <a:solidFill>
                <a:schemeClr val="lt2"/>
              </a:solidFill>
            </a:endParaRPr>
          </a:p>
        </p:txBody>
      </p:sp>
      <p:pic>
        <p:nvPicPr>
          <p:cNvPr id="980" name="Google Shape;980;g3139c1a7a7e_0_591"/>
          <p:cNvPicPr preferRelativeResize="0"/>
          <p:nvPr/>
        </p:nvPicPr>
        <p:blipFill rotWithShape="1">
          <a:blip r:embed="rId3">
            <a:alphaModFix/>
          </a:blip>
          <a:srcRect/>
          <a:stretch/>
        </p:blipFill>
        <p:spPr>
          <a:xfrm>
            <a:off x="486869" y="1474942"/>
            <a:ext cx="891548" cy="2874206"/>
          </a:xfrm>
          <a:prstGeom prst="rect">
            <a:avLst/>
          </a:prstGeom>
          <a:noFill/>
          <a:ln>
            <a:noFill/>
          </a:ln>
        </p:spPr>
      </p:pic>
      <p:sp>
        <p:nvSpPr>
          <p:cNvPr id="981" name="Google Shape;981;g3139c1a7a7e_0_591"/>
          <p:cNvSpPr txBox="1"/>
          <p:nvPr/>
        </p:nvSpPr>
        <p:spPr>
          <a:xfrm>
            <a:off x="5152395" y="784855"/>
            <a:ext cx="3306300" cy="191700"/>
          </a:xfrm>
          <a:prstGeom prst="rect">
            <a:avLst/>
          </a:prstGeom>
          <a:noFill/>
          <a:ln>
            <a:noFill/>
          </a:ln>
        </p:spPr>
        <p:txBody>
          <a:bodyPr spcFirstLastPara="1" wrap="square" lIns="0" tIns="6775" rIns="0" bIns="0" anchor="t" anchorCtr="0">
            <a:spAutoFit/>
          </a:bodyPr>
          <a:lstStyle/>
          <a:p>
            <a:pPr marL="12700" marR="0" lvl="0" indent="0" algn="l" rtl="0">
              <a:lnSpc>
                <a:spcPct val="111700"/>
              </a:lnSpc>
              <a:spcBef>
                <a:spcPts val="0"/>
              </a:spcBef>
              <a:spcAft>
                <a:spcPts val="0"/>
              </a:spcAft>
              <a:buNone/>
            </a:pPr>
            <a:r>
              <a:rPr lang="en-US" sz="1200" b="1">
                <a:solidFill>
                  <a:srgbClr val="888888"/>
                </a:solidFill>
                <a:latin typeface="Arial"/>
                <a:ea typeface="Arial"/>
                <a:cs typeface="Arial"/>
                <a:sym typeface="Arial"/>
              </a:rPr>
              <a:t>Career Interest : </a:t>
            </a:r>
            <a:r>
              <a:rPr lang="en-US" sz="1200">
                <a:solidFill>
                  <a:srgbClr val="888888"/>
                </a:solidFill>
              </a:rPr>
              <a:t>Health Science</a:t>
            </a:r>
            <a:endParaRPr sz="1200">
              <a:solidFill>
                <a:srgbClr val="888888"/>
              </a:solidFill>
              <a:latin typeface="Arial"/>
              <a:ea typeface="Arial"/>
              <a:cs typeface="Arial"/>
              <a:sym typeface="Arial"/>
            </a:endParaRPr>
          </a:p>
        </p:txBody>
      </p:sp>
      <p:sp>
        <p:nvSpPr>
          <p:cNvPr id="982" name="Google Shape;982;g3139c1a7a7e_0_591"/>
          <p:cNvSpPr txBox="1"/>
          <p:nvPr/>
        </p:nvSpPr>
        <p:spPr>
          <a:xfrm>
            <a:off x="3573164" y="2264200"/>
            <a:ext cx="1395300" cy="798600"/>
          </a:xfrm>
          <a:prstGeom prst="rect">
            <a:avLst/>
          </a:prstGeom>
          <a:noFill/>
          <a:ln>
            <a:noFill/>
          </a:ln>
        </p:spPr>
        <p:txBody>
          <a:bodyPr spcFirstLastPara="1" wrap="square" lIns="0" tIns="36425" rIns="0" bIns="0" anchor="t" anchorCtr="0">
            <a:spAutoFit/>
          </a:bodyPr>
          <a:lstStyle/>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English II</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Geometry</a:t>
            </a:r>
            <a:endParaRPr sz="1000" b="1">
              <a:solidFill>
                <a:schemeClr val="lt2"/>
              </a:solidFill>
            </a:endParaRPr>
          </a:p>
          <a:p>
            <a:pPr marL="254000" lvl="0" indent="-190500" algn="l" rtl="0">
              <a:lnSpc>
                <a:spcPct val="115000"/>
              </a:lnSpc>
              <a:spcBef>
                <a:spcPts val="0"/>
              </a:spcBef>
              <a:spcAft>
                <a:spcPts val="0"/>
              </a:spcAft>
              <a:buClr>
                <a:schemeClr val="lt2"/>
              </a:buClr>
              <a:buSzPts val="1000"/>
              <a:buChar char="•"/>
            </a:pPr>
            <a:r>
              <a:rPr lang="en-US" sz="1000" b="1">
                <a:solidFill>
                  <a:schemeClr val="lt2"/>
                </a:solidFill>
              </a:rPr>
              <a:t>Health Science I</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PE III</a:t>
            </a:r>
            <a:endParaRPr sz="1000" b="1">
              <a:solidFill>
                <a:schemeClr val="lt2"/>
              </a:solidFill>
            </a:endParaRPr>
          </a:p>
        </p:txBody>
      </p:sp>
      <p:sp>
        <p:nvSpPr>
          <p:cNvPr id="983" name="Google Shape;983;g3139c1a7a7e_0_591"/>
          <p:cNvSpPr txBox="1"/>
          <p:nvPr/>
        </p:nvSpPr>
        <p:spPr>
          <a:xfrm>
            <a:off x="2309662" y="2558885"/>
            <a:ext cx="1395300" cy="837300"/>
          </a:xfrm>
          <a:prstGeom prst="rect">
            <a:avLst/>
          </a:prstGeom>
          <a:noFill/>
          <a:ln>
            <a:noFill/>
          </a:ln>
        </p:spPr>
        <p:txBody>
          <a:bodyPr spcFirstLastPara="1" wrap="square" lIns="0" tIns="36425" rIns="0" bIns="0" anchor="t" anchorCtr="0">
            <a:spAutoFit/>
          </a:bodyPr>
          <a:lstStyle/>
          <a:p>
            <a:pPr marL="254000" marR="127000" lvl="0" indent="-190500" algn="l" rtl="0">
              <a:lnSpc>
                <a:spcPct val="115000"/>
              </a:lnSpc>
              <a:spcBef>
                <a:spcPts val="100"/>
              </a:spcBef>
              <a:spcAft>
                <a:spcPts val="0"/>
              </a:spcAft>
              <a:buClr>
                <a:schemeClr val="lt2"/>
              </a:buClr>
              <a:buSzPts val="1000"/>
              <a:buChar char="•"/>
            </a:pPr>
            <a:r>
              <a:rPr lang="en-US" sz="1000" b="1">
                <a:solidFill>
                  <a:schemeClr val="lt2"/>
                </a:solidFill>
              </a:rPr>
              <a:t>English I</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Algebra I</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Spanish II</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PE I</a:t>
            </a:r>
            <a:endParaRPr sz="1000" b="1">
              <a:solidFill>
                <a:schemeClr val="lt2"/>
              </a:solidFill>
            </a:endParaRPr>
          </a:p>
        </p:txBody>
      </p:sp>
      <p:sp>
        <p:nvSpPr>
          <p:cNvPr id="984" name="Google Shape;984;g3139c1a7a7e_0_591"/>
          <p:cNvSpPr/>
          <p:nvPr/>
        </p:nvSpPr>
        <p:spPr>
          <a:xfrm>
            <a:off x="2048950" y="2568463"/>
            <a:ext cx="260700" cy="640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b="1">
                <a:solidFill>
                  <a:schemeClr val="lt1"/>
                </a:solidFill>
              </a:rPr>
              <a:t>FALL</a:t>
            </a:r>
            <a:endParaRPr sz="1000" b="1">
              <a:solidFill>
                <a:schemeClr val="lt1"/>
              </a:solidFill>
            </a:endParaRPr>
          </a:p>
        </p:txBody>
      </p:sp>
      <p:sp>
        <p:nvSpPr>
          <p:cNvPr id="985" name="Google Shape;985;g3139c1a7a7e_0_591"/>
          <p:cNvSpPr/>
          <p:nvPr/>
        </p:nvSpPr>
        <p:spPr>
          <a:xfrm>
            <a:off x="2048950" y="3565100"/>
            <a:ext cx="260700" cy="88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900" b="1">
                <a:solidFill>
                  <a:schemeClr val="lt1"/>
                </a:solidFill>
              </a:rPr>
              <a:t>SPRING</a:t>
            </a:r>
            <a:endParaRPr sz="900" b="1">
              <a:solidFill>
                <a:schemeClr val="lt1"/>
              </a:solidFill>
            </a:endParaRPr>
          </a:p>
        </p:txBody>
      </p:sp>
      <p:sp>
        <p:nvSpPr>
          <p:cNvPr id="986" name="Google Shape;986;g3139c1a7a7e_0_591"/>
          <p:cNvSpPr txBox="1"/>
          <p:nvPr/>
        </p:nvSpPr>
        <p:spPr>
          <a:xfrm>
            <a:off x="2385862" y="3549485"/>
            <a:ext cx="1395300" cy="837300"/>
          </a:xfrm>
          <a:prstGeom prst="rect">
            <a:avLst/>
          </a:prstGeom>
          <a:noFill/>
          <a:ln>
            <a:noFill/>
          </a:ln>
        </p:spPr>
        <p:txBody>
          <a:bodyPr spcFirstLastPara="1" wrap="square" lIns="0" tIns="36425" rIns="0" bIns="0" anchor="t" anchorCtr="0">
            <a:spAutoFit/>
          </a:bodyPr>
          <a:lstStyle/>
          <a:p>
            <a:pPr marL="254000" marR="127000" lvl="0" indent="-190500" algn="l" rtl="0">
              <a:lnSpc>
                <a:spcPct val="115000"/>
              </a:lnSpc>
              <a:spcBef>
                <a:spcPts val="100"/>
              </a:spcBef>
              <a:spcAft>
                <a:spcPts val="0"/>
              </a:spcAft>
              <a:buClr>
                <a:schemeClr val="lt2"/>
              </a:buClr>
              <a:buSzPts val="1000"/>
              <a:buChar char="•"/>
            </a:pPr>
            <a:r>
              <a:rPr lang="en-US" sz="1000" b="1">
                <a:solidFill>
                  <a:schemeClr val="lt2"/>
                </a:solidFill>
              </a:rPr>
              <a:t>World Geo.</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Physical Sci.</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Computer Sci.</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PE II/Health</a:t>
            </a:r>
            <a:endParaRPr sz="1000" b="1">
              <a:solidFill>
                <a:schemeClr val="lt2"/>
              </a:solidFill>
            </a:endParaRPr>
          </a:p>
        </p:txBody>
      </p:sp>
      <p:sp>
        <p:nvSpPr>
          <p:cNvPr id="987" name="Google Shape;987;g3139c1a7a7e_0_591"/>
          <p:cNvSpPr txBox="1"/>
          <p:nvPr/>
        </p:nvSpPr>
        <p:spPr>
          <a:xfrm>
            <a:off x="3573114" y="3196200"/>
            <a:ext cx="1395300" cy="864900"/>
          </a:xfrm>
          <a:prstGeom prst="rect">
            <a:avLst/>
          </a:prstGeom>
          <a:noFill/>
          <a:ln>
            <a:noFill/>
          </a:ln>
        </p:spPr>
        <p:txBody>
          <a:bodyPr spcFirstLastPara="1" wrap="square" lIns="0" tIns="36425" rIns="0" bIns="0" anchor="t" anchorCtr="0">
            <a:spAutoFit/>
          </a:bodyPr>
          <a:lstStyle/>
          <a:p>
            <a:pPr marL="254000" lvl="0" indent="-203200" algn="l" rtl="0">
              <a:lnSpc>
                <a:spcPct val="115000"/>
              </a:lnSpc>
              <a:spcBef>
                <a:spcPts val="300"/>
              </a:spcBef>
              <a:spcAft>
                <a:spcPts val="0"/>
              </a:spcAft>
              <a:buClr>
                <a:schemeClr val="lt2"/>
              </a:buClr>
              <a:buSzPts val="1200"/>
              <a:buChar char="•"/>
            </a:pPr>
            <a:r>
              <a:rPr lang="en-US" sz="1000" b="1">
                <a:solidFill>
                  <a:schemeClr val="lt2"/>
                </a:solidFill>
              </a:rPr>
              <a:t>Government</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Biology</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Medical Term</a:t>
            </a:r>
            <a:endParaRPr sz="1000" b="1">
              <a:solidFill>
                <a:schemeClr val="lt2"/>
              </a:solidFill>
            </a:endParaRPr>
          </a:p>
          <a:p>
            <a:pPr marL="254000" lvl="0" indent="-203200" algn="l" rtl="0">
              <a:lnSpc>
                <a:spcPct val="115000"/>
              </a:lnSpc>
              <a:spcBef>
                <a:spcPts val="0"/>
              </a:spcBef>
              <a:spcAft>
                <a:spcPts val="0"/>
              </a:spcAft>
              <a:buClr>
                <a:schemeClr val="lt2"/>
              </a:buClr>
              <a:buSzPts val="1200"/>
              <a:buChar char="•"/>
            </a:pPr>
            <a:r>
              <a:rPr lang="en-US" sz="1000" b="1">
                <a:solidFill>
                  <a:schemeClr val="lt2"/>
                </a:solidFill>
              </a:rPr>
              <a:t>PE IV</a:t>
            </a:r>
            <a:endParaRPr sz="1300" b="1">
              <a:solidFill>
                <a:schemeClr val="lt2"/>
              </a:solidFill>
            </a:endParaRPr>
          </a:p>
        </p:txBody>
      </p:sp>
      <p:sp>
        <p:nvSpPr>
          <p:cNvPr id="988" name="Google Shape;988;g3139c1a7a7e_0_591"/>
          <p:cNvSpPr txBox="1"/>
          <p:nvPr/>
        </p:nvSpPr>
        <p:spPr>
          <a:xfrm>
            <a:off x="4831474" y="2843300"/>
            <a:ext cx="1515900" cy="721800"/>
          </a:xfrm>
          <a:prstGeom prst="rect">
            <a:avLst/>
          </a:prstGeom>
          <a:noFill/>
          <a:ln>
            <a:noFill/>
          </a:ln>
        </p:spPr>
        <p:txBody>
          <a:bodyPr spcFirstLastPara="1" wrap="square" lIns="0" tIns="36425" rIns="0" bIns="0" anchor="t" anchorCtr="0">
            <a:spAutoFit/>
          </a:bodyPr>
          <a:lstStyle/>
          <a:p>
            <a:pPr marL="457200" lvl="0" indent="-292100" algn="l" rtl="0">
              <a:lnSpc>
                <a:spcPct val="115000"/>
              </a:lnSpc>
              <a:spcBef>
                <a:spcPts val="300"/>
              </a:spcBef>
              <a:spcAft>
                <a:spcPts val="0"/>
              </a:spcAft>
              <a:buClr>
                <a:schemeClr val="lt2"/>
              </a:buClr>
              <a:buSzPts val="1000"/>
              <a:buChar char="●"/>
            </a:pPr>
            <a:r>
              <a:rPr lang="en-US" sz="1000" b="1">
                <a:solidFill>
                  <a:schemeClr val="lt2"/>
                </a:solidFill>
              </a:rPr>
              <a:t>Chemistry</a:t>
            </a:r>
            <a:endParaRPr sz="1000" b="1">
              <a:solidFill>
                <a:schemeClr val="lt2"/>
              </a:solidFill>
            </a:endParaRPr>
          </a:p>
          <a:p>
            <a:pPr marL="457200" lvl="0" indent="-292100" algn="l" rtl="0">
              <a:lnSpc>
                <a:spcPct val="115000"/>
              </a:lnSpc>
              <a:spcBef>
                <a:spcPts val="0"/>
              </a:spcBef>
              <a:spcAft>
                <a:spcPts val="0"/>
              </a:spcAft>
              <a:buClr>
                <a:schemeClr val="lt2"/>
              </a:buClr>
              <a:buSzPts val="1000"/>
              <a:buChar char="●"/>
            </a:pPr>
            <a:r>
              <a:rPr lang="en-US" sz="1000" b="1">
                <a:solidFill>
                  <a:schemeClr val="lt2"/>
                </a:solidFill>
              </a:rPr>
              <a:t>U.S. History</a:t>
            </a:r>
            <a:endParaRPr sz="1000" b="1">
              <a:solidFill>
                <a:schemeClr val="lt2"/>
              </a:solidFill>
            </a:endParaRPr>
          </a:p>
          <a:p>
            <a:pPr marL="457200" lvl="0" indent="-292100" algn="l" rtl="0">
              <a:lnSpc>
                <a:spcPct val="115000"/>
              </a:lnSpc>
              <a:spcBef>
                <a:spcPts val="0"/>
              </a:spcBef>
              <a:spcAft>
                <a:spcPts val="0"/>
              </a:spcAft>
              <a:buClr>
                <a:schemeClr val="lt2"/>
              </a:buClr>
              <a:buSzPts val="1000"/>
              <a:buChar char="●"/>
            </a:pPr>
            <a:r>
              <a:rPr lang="en-US" sz="1000" b="1">
                <a:solidFill>
                  <a:schemeClr val="lt2"/>
                </a:solidFill>
              </a:rPr>
              <a:t>First Responder</a:t>
            </a:r>
            <a:endParaRPr sz="1000" b="1">
              <a:solidFill>
                <a:schemeClr val="lt2"/>
              </a:solidFill>
            </a:endParaRPr>
          </a:p>
          <a:p>
            <a:pPr marL="457200" lvl="0" indent="-292100" algn="l" rtl="0">
              <a:lnSpc>
                <a:spcPct val="115000"/>
              </a:lnSpc>
              <a:spcBef>
                <a:spcPts val="0"/>
              </a:spcBef>
              <a:spcAft>
                <a:spcPts val="0"/>
              </a:spcAft>
              <a:buClr>
                <a:schemeClr val="lt2"/>
              </a:buClr>
              <a:buSzPts val="1000"/>
              <a:buChar char="●"/>
            </a:pPr>
            <a:r>
              <a:rPr lang="en-US" sz="1000" b="1">
                <a:solidFill>
                  <a:schemeClr val="lt2"/>
                </a:solidFill>
              </a:rPr>
              <a:t>Conditioning II</a:t>
            </a:r>
            <a:endParaRPr sz="1000" b="1">
              <a:solidFill>
                <a:schemeClr val="lt2"/>
              </a:solidFill>
            </a:endParaRPr>
          </a:p>
        </p:txBody>
      </p:sp>
      <p:sp>
        <p:nvSpPr>
          <p:cNvPr id="989" name="Google Shape;989;g3139c1a7a7e_0_591"/>
          <p:cNvSpPr txBox="1"/>
          <p:nvPr/>
        </p:nvSpPr>
        <p:spPr>
          <a:xfrm>
            <a:off x="6302875" y="3564575"/>
            <a:ext cx="2639700" cy="10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u="sng">
                <a:solidFill>
                  <a:schemeClr val="lt2"/>
                </a:solidFill>
              </a:rPr>
              <a:t>Industry-Based Credentials Earned</a:t>
            </a:r>
            <a:endParaRPr sz="1000" b="1" u="sng">
              <a:solidFill>
                <a:schemeClr val="lt2"/>
              </a:solidFill>
            </a:endParaRPr>
          </a:p>
          <a:p>
            <a:pPr marL="0" lvl="0" indent="0" algn="l" rtl="0">
              <a:spcBef>
                <a:spcPts val="0"/>
              </a:spcBef>
              <a:spcAft>
                <a:spcPts val="0"/>
              </a:spcAft>
              <a:buNone/>
            </a:pPr>
            <a:endParaRPr sz="1000">
              <a:solidFill>
                <a:schemeClr val="lt2"/>
              </a:solidFill>
            </a:endParaRPr>
          </a:p>
          <a:p>
            <a:pPr marL="457200" lvl="0" indent="-292100" algn="l" rtl="0">
              <a:spcBef>
                <a:spcPts val="0"/>
              </a:spcBef>
              <a:spcAft>
                <a:spcPts val="0"/>
              </a:spcAft>
              <a:buClr>
                <a:schemeClr val="lt2"/>
              </a:buClr>
              <a:buSzPts val="1000"/>
              <a:buChar char="●"/>
            </a:pPr>
            <a:r>
              <a:rPr lang="en-US" sz="1000">
                <a:solidFill>
                  <a:schemeClr val="lt2"/>
                </a:solidFill>
              </a:rPr>
              <a:t>Emergency Medical Responder</a:t>
            </a:r>
            <a:endParaRPr sz="1000">
              <a:solidFill>
                <a:schemeClr val="lt2"/>
              </a:solidFill>
            </a:endParaRPr>
          </a:p>
          <a:p>
            <a:pPr marL="457200" lvl="0" indent="-292100" algn="l" rtl="0">
              <a:spcBef>
                <a:spcPts val="0"/>
              </a:spcBef>
              <a:spcAft>
                <a:spcPts val="0"/>
              </a:spcAft>
              <a:buClr>
                <a:schemeClr val="lt2"/>
              </a:buClr>
              <a:buSzPts val="1000"/>
              <a:buChar char="●"/>
            </a:pPr>
            <a:r>
              <a:rPr lang="en-US" sz="1000">
                <a:solidFill>
                  <a:schemeClr val="lt2"/>
                </a:solidFill>
              </a:rPr>
              <a:t>Emergency Medical Technician</a:t>
            </a:r>
            <a:endParaRPr sz="1000">
              <a:solidFill>
                <a:schemeClr val="lt2"/>
              </a:solidFill>
            </a:endParaRPr>
          </a:p>
        </p:txBody>
      </p:sp>
      <p:sp>
        <p:nvSpPr>
          <p:cNvPr id="990" name="Google Shape;990;g3139c1a7a7e_0_591"/>
          <p:cNvSpPr txBox="1"/>
          <p:nvPr/>
        </p:nvSpPr>
        <p:spPr>
          <a:xfrm>
            <a:off x="4304625" y="4218900"/>
            <a:ext cx="2186100" cy="64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u="sng">
                <a:solidFill>
                  <a:schemeClr val="lt2"/>
                </a:solidFill>
              </a:rPr>
              <a:t>College Credit Hours Earned</a:t>
            </a:r>
            <a:endParaRPr sz="1000" b="1" u="sng">
              <a:solidFill>
                <a:schemeClr val="lt2"/>
              </a:solidFill>
            </a:endParaRPr>
          </a:p>
          <a:p>
            <a:pPr marL="457200" lvl="0" indent="-292100" algn="l" rtl="0">
              <a:spcBef>
                <a:spcPts val="0"/>
              </a:spcBef>
              <a:spcAft>
                <a:spcPts val="0"/>
              </a:spcAft>
              <a:buClr>
                <a:schemeClr val="lt2"/>
              </a:buClr>
              <a:buSzPts val="1000"/>
              <a:buChar char="●"/>
            </a:pPr>
            <a:r>
              <a:rPr lang="en-US" sz="1000">
                <a:solidFill>
                  <a:schemeClr val="lt2"/>
                </a:solidFill>
              </a:rPr>
              <a:t>6 hours</a:t>
            </a:r>
            <a:endParaRPr sz="1000">
              <a:solidFill>
                <a:schemeClr val="lt2"/>
              </a:solidFill>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94"/>
        <p:cNvGrpSpPr/>
        <p:nvPr/>
      </p:nvGrpSpPr>
      <p:grpSpPr>
        <a:xfrm>
          <a:off x="0" y="0"/>
          <a:ext cx="0" cy="0"/>
          <a:chOff x="0" y="0"/>
          <a:chExt cx="0" cy="0"/>
        </a:xfrm>
      </p:grpSpPr>
      <p:sp>
        <p:nvSpPr>
          <p:cNvPr id="995" name="Google Shape;995;g3139c1a7a7e_0_243"/>
          <p:cNvSpPr/>
          <p:nvPr/>
        </p:nvSpPr>
        <p:spPr>
          <a:xfrm>
            <a:off x="5131067" y="1034415"/>
            <a:ext cx="3403997" cy="0"/>
          </a:xfrm>
          <a:custGeom>
            <a:avLst/>
            <a:gdLst/>
            <a:ahLst/>
            <a:cxnLst/>
            <a:rect l="l" t="t" r="r" b="b"/>
            <a:pathLst>
              <a:path w="6051550" h="120000" extrusionOk="0">
                <a:moveTo>
                  <a:pt x="0" y="0"/>
                </a:moveTo>
                <a:lnTo>
                  <a:pt x="6051538" y="0"/>
                </a:lnTo>
              </a:path>
            </a:pathLst>
          </a:custGeom>
          <a:solidFill>
            <a:schemeClr val="dk1"/>
          </a:solidFill>
          <a:ln w="3830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accent1"/>
              </a:solidFill>
              <a:latin typeface="Calibri"/>
              <a:ea typeface="Calibri"/>
              <a:cs typeface="Calibri"/>
              <a:sym typeface="Calibri"/>
            </a:endParaRPr>
          </a:p>
        </p:txBody>
      </p:sp>
      <p:sp>
        <p:nvSpPr>
          <p:cNvPr id="996" name="Google Shape;996;g3139c1a7a7e_0_243"/>
          <p:cNvSpPr/>
          <p:nvPr/>
        </p:nvSpPr>
        <p:spPr>
          <a:xfrm>
            <a:off x="0" y="1034415"/>
            <a:ext cx="4980623" cy="0"/>
          </a:xfrm>
          <a:custGeom>
            <a:avLst/>
            <a:gdLst/>
            <a:ahLst/>
            <a:cxnLst/>
            <a:rect l="l" t="t" r="r" b="b"/>
            <a:pathLst>
              <a:path w="8854440" h="120000" extrusionOk="0">
                <a:moveTo>
                  <a:pt x="0" y="0"/>
                </a:moveTo>
                <a:lnTo>
                  <a:pt x="8854355" y="0"/>
                </a:lnTo>
              </a:path>
            </a:pathLst>
          </a:custGeom>
          <a:noFill/>
          <a:ln w="3830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accent1"/>
              </a:solidFill>
              <a:latin typeface="Calibri"/>
              <a:ea typeface="Calibri"/>
              <a:cs typeface="Calibri"/>
              <a:sym typeface="Calibri"/>
            </a:endParaRPr>
          </a:p>
        </p:txBody>
      </p:sp>
      <p:sp>
        <p:nvSpPr>
          <p:cNvPr id="997" name="Google Shape;997;g3139c1a7a7e_0_243"/>
          <p:cNvSpPr txBox="1"/>
          <p:nvPr/>
        </p:nvSpPr>
        <p:spPr>
          <a:xfrm>
            <a:off x="5680702" y="261752"/>
            <a:ext cx="2898900" cy="208500"/>
          </a:xfrm>
          <a:prstGeom prst="rect">
            <a:avLst/>
          </a:prstGeom>
          <a:noFill/>
          <a:ln>
            <a:noFill/>
          </a:ln>
        </p:spPr>
        <p:txBody>
          <a:bodyPr spcFirstLastPara="1" wrap="square" lIns="0" tIns="8225" rIns="0" bIns="0" anchor="t" anchorCtr="0">
            <a:spAutoFit/>
          </a:bodyPr>
          <a:lstStyle/>
          <a:p>
            <a:pPr marL="12700" marR="0" lvl="0" indent="0" algn="l" rtl="0">
              <a:lnSpc>
                <a:spcPct val="100434"/>
              </a:lnSpc>
              <a:spcBef>
                <a:spcPts val="100"/>
              </a:spcBef>
              <a:spcAft>
                <a:spcPts val="0"/>
              </a:spcAft>
              <a:buNone/>
            </a:pPr>
            <a:endParaRPr sz="1300">
              <a:solidFill>
                <a:schemeClr val="dk1"/>
              </a:solidFill>
              <a:latin typeface="Arial"/>
              <a:ea typeface="Arial"/>
              <a:cs typeface="Arial"/>
              <a:sym typeface="Arial"/>
            </a:endParaRPr>
          </a:p>
        </p:txBody>
      </p:sp>
      <p:sp>
        <p:nvSpPr>
          <p:cNvPr id="998" name="Google Shape;998;g3139c1a7a7e_0_243"/>
          <p:cNvSpPr txBox="1"/>
          <p:nvPr/>
        </p:nvSpPr>
        <p:spPr>
          <a:xfrm>
            <a:off x="3006241" y="2266411"/>
            <a:ext cx="1395300" cy="192600"/>
          </a:xfrm>
          <a:prstGeom prst="rect">
            <a:avLst/>
          </a:prstGeom>
          <a:noFill/>
          <a:ln>
            <a:noFill/>
          </a:ln>
        </p:spPr>
        <p:txBody>
          <a:bodyPr spcFirstLastPara="1" wrap="square" lIns="0" tIns="7850" rIns="0" bIns="0" anchor="t" anchorCtr="0">
            <a:spAutoFit/>
          </a:bodyPr>
          <a:lstStyle/>
          <a:p>
            <a:pPr marL="12700" marR="0" lvl="0" indent="0" algn="l" rtl="0">
              <a:lnSpc>
                <a:spcPct val="100000"/>
              </a:lnSpc>
              <a:spcBef>
                <a:spcPts val="0"/>
              </a:spcBef>
              <a:spcAft>
                <a:spcPts val="0"/>
              </a:spcAft>
              <a:buNone/>
            </a:pPr>
            <a:r>
              <a:rPr lang="en-US" sz="1200" b="1" u="sng">
                <a:solidFill>
                  <a:schemeClr val="dk1"/>
                </a:solidFill>
                <a:latin typeface="Arial"/>
                <a:ea typeface="Arial"/>
                <a:cs typeface="Arial"/>
                <a:sym typeface="Arial"/>
              </a:rPr>
              <a:t>Freshman Year</a:t>
            </a:r>
            <a:endParaRPr sz="1200">
              <a:solidFill>
                <a:schemeClr val="dk1"/>
              </a:solidFill>
              <a:latin typeface="Arial"/>
              <a:ea typeface="Arial"/>
              <a:cs typeface="Arial"/>
              <a:sym typeface="Arial"/>
            </a:endParaRPr>
          </a:p>
        </p:txBody>
      </p:sp>
      <p:sp>
        <p:nvSpPr>
          <p:cNvPr id="999" name="Google Shape;999;g3139c1a7a7e_0_243"/>
          <p:cNvSpPr txBox="1"/>
          <p:nvPr/>
        </p:nvSpPr>
        <p:spPr>
          <a:xfrm>
            <a:off x="3025175" y="2460375"/>
            <a:ext cx="1376400" cy="1786500"/>
          </a:xfrm>
          <a:prstGeom prst="rect">
            <a:avLst/>
          </a:prstGeom>
          <a:noFill/>
          <a:ln>
            <a:noFill/>
          </a:ln>
        </p:spPr>
        <p:txBody>
          <a:bodyPr spcFirstLastPara="1" wrap="square" lIns="0" tIns="36425" rIns="0" bIns="0" anchor="t" anchorCtr="0">
            <a:spAutoFit/>
          </a:bodyPr>
          <a:lstStyle/>
          <a:p>
            <a:pPr marL="203200" marR="0" lvl="0" indent="-203200" algn="l" rtl="0">
              <a:lnSpc>
                <a:spcPct val="115000"/>
              </a:lnSpc>
              <a:spcBef>
                <a:spcPts val="0"/>
              </a:spcBef>
              <a:spcAft>
                <a:spcPts val="0"/>
              </a:spcAft>
              <a:buClr>
                <a:schemeClr val="lt2"/>
              </a:buClr>
              <a:buSzPts val="1000"/>
              <a:buChar char="•"/>
            </a:pPr>
            <a:r>
              <a:rPr lang="en-US" sz="1000" b="1">
                <a:solidFill>
                  <a:schemeClr val="lt2"/>
                </a:solidFill>
              </a:rPr>
              <a:t>English I </a:t>
            </a:r>
            <a:endParaRPr sz="1000" b="1">
              <a:solidFill>
                <a:schemeClr val="lt2"/>
              </a:solidFill>
            </a:endParaRPr>
          </a:p>
          <a:p>
            <a:pPr marL="203200" marR="0" lvl="0" indent="-203200" algn="l" rtl="0">
              <a:lnSpc>
                <a:spcPct val="115000"/>
              </a:lnSpc>
              <a:spcBef>
                <a:spcPts val="0"/>
              </a:spcBef>
              <a:spcAft>
                <a:spcPts val="0"/>
              </a:spcAft>
              <a:buClr>
                <a:schemeClr val="lt2"/>
              </a:buClr>
              <a:buSzPts val="1000"/>
              <a:buChar char="•"/>
            </a:pPr>
            <a:r>
              <a:rPr lang="en-US" sz="1000" b="1">
                <a:solidFill>
                  <a:schemeClr val="lt2"/>
                </a:solidFill>
              </a:rPr>
              <a:t>Study Skills I</a:t>
            </a:r>
            <a:endParaRPr sz="1000" b="1">
              <a:solidFill>
                <a:schemeClr val="lt2"/>
              </a:solidFill>
            </a:endParaRPr>
          </a:p>
          <a:p>
            <a:pPr marL="203200" marR="63500" lvl="0" indent="-203200" algn="l" rtl="0">
              <a:lnSpc>
                <a:spcPct val="115000"/>
              </a:lnSpc>
              <a:spcBef>
                <a:spcPts val="100"/>
              </a:spcBef>
              <a:spcAft>
                <a:spcPts val="0"/>
              </a:spcAft>
              <a:buClr>
                <a:schemeClr val="lt2"/>
              </a:buClr>
              <a:buSzPts val="1000"/>
              <a:buChar char="•"/>
            </a:pPr>
            <a:r>
              <a:rPr lang="en-US" sz="1000" b="1">
                <a:solidFill>
                  <a:schemeClr val="lt2"/>
                </a:solidFill>
              </a:rPr>
              <a:t>Ag. Science II</a:t>
            </a:r>
            <a:endParaRPr sz="1000" b="1">
              <a:solidFill>
                <a:schemeClr val="lt2"/>
              </a:solidFill>
            </a:endParaRPr>
          </a:p>
          <a:p>
            <a:pPr marL="203200" marR="63500" lvl="0" indent="-203200" algn="l" rtl="0">
              <a:lnSpc>
                <a:spcPct val="115000"/>
              </a:lnSpc>
              <a:spcBef>
                <a:spcPts val="100"/>
              </a:spcBef>
              <a:spcAft>
                <a:spcPts val="0"/>
              </a:spcAft>
              <a:buClr>
                <a:schemeClr val="lt2"/>
              </a:buClr>
              <a:buSzPts val="1000"/>
              <a:buChar char="•"/>
            </a:pPr>
            <a:r>
              <a:rPr lang="en-US" sz="1000" b="1">
                <a:solidFill>
                  <a:schemeClr val="lt2"/>
                </a:solidFill>
              </a:rPr>
              <a:t>Physical Sci.</a:t>
            </a:r>
            <a:endParaRPr sz="1000" b="1">
              <a:solidFill>
                <a:schemeClr val="lt2"/>
              </a:solidFill>
            </a:endParaRPr>
          </a:p>
          <a:p>
            <a:pPr marL="12700" marR="0" lvl="0" indent="0" algn="l" rtl="0">
              <a:lnSpc>
                <a:spcPct val="115000"/>
              </a:lnSpc>
              <a:spcBef>
                <a:spcPts val="300"/>
              </a:spcBef>
              <a:spcAft>
                <a:spcPts val="0"/>
              </a:spcAft>
              <a:buNone/>
            </a:pP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Algebra I </a:t>
            </a: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World Geo.</a:t>
            </a: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Computer Sci.</a:t>
            </a:r>
            <a:endParaRPr sz="1000" b="1">
              <a:solidFill>
                <a:schemeClr val="lt2"/>
              </a:solidFill>
            </a:endParaRPr>
          </a:p>
          <a:p>
            <a:pPr marL="203200" marR="0" lvl="0" indent="-203200" algn="l" rtl="0">
              <a:lnSpc>
                <a:spcPct val="115000"/>
              </a:lnSpc>
              <a:spcBef>
                <a:spcPts val="300"/>
              </a:spcBef>
              <a:spcAft>
                <a:spcPts val="0"/>
              </a:spcAft>
              <a:buClr>
                <a:schemeClr val="lt2"/>
              </a:buClr>
              <a:buSzPts val="1000"/>
              <a:buChar char="•"/>
            </a:pPr>
            <a:r>
              <a:rPr lang="en-US" sz="1000" b="1">
                <a:solidFill>
                  <a:schemeClr val="lt2"/>
                </a:solidFill>
              </a:rPr>
              <a:t>JROTC</a:t>
            </a:r>
            <a:endParaRPr sz="1000" b="1">
              <a:solidFill>
                <a:schemeClr val="lt2"/>
              </a:solidFill>
            </a:endParaRPr>
          </a:p>
        </p:txBody>
      </p:sp>
      <p:sp>
        <p:nvSpPr>
          <p:cNvPr id="1000" name="Google Shape;1000;g3139c1a7a7e_0_243"/>
          <p:cNvSpPr txBox="1"/>
          <p:nvPr/>
        </p:nvSpPr>
        <p:spPr>
          <a:xfrm>
            <a:off x="4251876" y="1776500"/>
            <a:ext cx="1257000" cy="393000"/>
          </a:xfrm>
          <a:prstGeom prst="rect">
            <a:avLst/>
          </a:prstGeom>
          <a:noFill/>
          <a:ln>
            <a:noFill/>
          </a:ln>
        </p:spPr>
        <p:txBody>
          <a:bodyPr spcFirstLastPara="1" wrap="square" lIns="0" tIns="6775" rIns="0" bIns="0" anchor="t" anchorCtr="0">
            <a:spAutoFit/>
          </a:bodyPr>
          <a:lstStyle/>
          <a:p>
            <a:pPr marL="12700" marR="0" lvl="0" indent="0" algn="l" rtl="0">
              <a:lnSpc>
                <a:spcPct val="109100"/>
              </a:lnSpc>
              <a:spcBef>
                <a:spcPts val="0"/>
              </a:spcBef>
              <a:spcAft>
                <a:spcPts val="0"/>
              </a:spcAft>
              <a:buNone/>
            </a:pPr>
            <a:r>
              <a:rPr lang="en-US" sz="1200" b="1" u="sng">
                <a:solidFill>
                  <a:schemeClr val="dk1"/>
                </a:solidFill>
                <a:latin typeface="Arial"/>
                <a:ea typeface="Arial"/>
                <a:cs typeface="Arial"/>
                <a:sym typeface="Arial"/>
              </a:rPr>
              <a:t>Sophomore </a:t>
            </a:r>
            <a:endParaRPr sz="1200" b="1" u="sng">
              <a:solidFill>
                <a:schemeClr val="dk1"/>
              </a:solidFill>
              <a:latin typeface="Arial"/>
              <a:ea typeface="Arial"/>
              <a:cs typeface="Arial"/>
              <a:sym typeface="Arial"/>
            </a:endParaRPr>
          </a:p>
          <a:p>
            <a:pPr marL="12700" marR="0" lvl="0" indent="0" algn="l" rtl="0">
              <a:lnSpc>
                <a:spcPct val="109100"/>
              </a:lnSpc>
              <a:spcBef>
                <a:spcPts val="0"/>
              </a:spcBef>
              <a:spcAft>
                <a:spcPts val="0"/>
              </a:spcAft>
              <a:buNone/>
            </a:pPr>
            <a:r>
              <a:rPr lang="en-US" sz="1200" b="1">
                <a:solidFill>
                  <a:schemeClr val="dk1"/>
                </a:solidFill>
                <a:latin typeface="Arial"/>
                <a:ea typeface="Arial"/>
                <a:cs typeface="Arial"/>
                <a:sym typeface="Arial"/>
              </a:rPr>
              <a:t> </a:t>
            </a:r>
            <a:r>
              <a:rPr lang="en-US" sz="1200" b="1" u="sng">
                <a:solidFill>
                  <a:schemeClr val="dk1"/>
                </a:solidFill>
                <a:latin typeface="Arial"/>
                <a:ea typeface="Arial"/>
                <a:cs typeface="Arial"/>
                <a:sym typeface="Arial"/>
              </a:rPr>
              <a:t>Year</a:t>
            </a:r>
            <a:endParaRPr sz="1200">
              <a:solidFill>
                <a:schemeClr val="dk1"/>
              </a:solidFill>
              <a:latin typeface="Arial"/>
              <a:ea typeface="Arial"/>
              <a:cs typeface="Arial"/>
              <a:sym typeface="Arial"/>
            </a:endParaRPr>
          </a:p>
        </p:txBody>
      </p:sp>
      <p:sp>
        <p:nvSpPr>
          <p:cNvPr id="1001" name="Google Shape;1001;g3139c1a7a7e_0_243"/>
          <p:cNvSpPr txBox="1"/>
          <p:nvPr/>
        </p:nvSpPr>
        <p:spPr>
          <a:xfrm>
            <a:off x="4279286" y="2173029"/>
            <a:ext cx="1257000" cy="1806300"/>
          </a:xfrm>
          <a:prstGeom prst="rect">
            <a:avLst/>
          </a:prstGeom>
          <a:noFill/>
          <a:ln>
            <a:noFill/>
          </a:ln>
        </p:spPr>
        <p:txBody>
          <a:bodyPr spcFirstLastPara="1" wrap="square" lIns="0" tIns="43575" rIns="0" bIns="0" anchor="t" anchorCtr="0">
            <a:spAutoFit/>
          </a:bodyPr>
          <a:lstStyle/>
          <a:p>
            <a:pPr marL="203200" marR="0" lvl="0" indent="-177800" algn="l" rtl="0">
              <a:lnSpc>
                <a:spcPct val="115000"/>
              </a:lnSpc>
              <a:spcBef>
                <a:spcPts val="0"/>
              </a:spcBef>
              <a:spcAft>
                <a:spcPts val="0"/>
              </a:spcAft>
              <a:buClr>
                <a:schemeClr val="lt2"/>
              </a:buClr>
              <a:buSzPts val="1000"/>
              <a:buChar char="•"/>
            </a:pPr>
            <a:r>
              <a:rPr lang="en-US" sz="1000" b="1">
                <a:solidFill>
                  <a:schemeClr val="lt2"/>
                </a:solidFill>
              </a:rPr>
              <a:t>Government</a:t>
            </a:r>
            <a:endParaRPr sz="1000" b="1">
              <a:solidFill>
                <a:schemeClr val="lt2"/>
              </a:solidFill>
            </a:endParaRPr>
          </a:p>
          <a:p>
            <a:pPr marL="203200" marR="0" lvl="0" indent="-177800" algn="l" rtl="0">
              <a:lnSpc>
                <a:spcPct val="115000"/>
              </a:lnSpc>
              <a:spcBef>
                <a:spcPts val="200"/>
              </a:spcBef>
              <a:spcAft>
                <a:spcPts val="0"/>
              </a:spcAft>
              <a:buClr>
                <a:schemeClr val="lt2"/>
              </a:buClr>
              <a:buSzPts val="1000"/>
              <a:buChar char="•"/>
            </a:pPr>
            <a:r>
              <a:rPr lang="en-US" sz="1000" b="1">
                <a:solidFill>
                  <a:schemeClr val="lt2"/>
                </a:solidFill>
              </a:rPr>
              <a:t>Biology </a:t>
            </a:r>
            <a:endParaRPr sz="1000" b="1">
              <a:solidFill>
                <a:schemeClr val="lt2"/>
              </a:solidFill>
            </a:endParaRPr>
          </a:p>
          <a:p>
            <a:pPr marL="203200" marR="127000" lvl="0" indent="-177800" algn="l" rtl="0">
              <a:lnSpc>
                <a:spcPct val="115000"/>
              </a:lnSpc>
              <a:spcBef>
                <a:spcPts val="100"/>
              </a:spcBef>
              <a:spcAft>
                <a:spcPts val="0"/>
              </a:spcAft>
              <a:buClr>
                <a:schemeClr val="lt2"/>
              </a:buClr>
              <a:buSzPts val="1000"/>
              <a:buChar char="•"/>
            </a:pPr>
            <a:r>
              <a:rPr lang="en-US" sz="1000" b="1">
                <a:solidFill>
                  <a:schemeClr val="lt2"/>
                </a:solidFill>
              </a:rPr>
              <a:t>Pre App</a:t>
            </a:r>
            <a:endParaRPr sz="1000" b="1">
              <a:solidFill>
                <a:schemeClr val="lt2"/>
              </a:solidFill>
            </a:endParaRPr>
          </a:p>
          <a:p>
            <a:pPr marL="203200" marR="127000" lvl="0" indent="-177800" algn="l" rtl="0">
              <a:lnSpc>
                <a:spcPct val="115000"/>
              </a:lnSpc>
              <a:spcBef>
                <a:spcPts val="100"/>
              </a:spcBef>
              <a:spcAft>
                <a:spcPts val="0"/>
              </a:spcAft>
              <a:buClr>
                <a:schemeClr val="lt2"/>
              </a:buClr>
              <a:buSzPts val="1000"/>
              <a:buChar char="•"/>
            </a:pPr>
            <a:r>
              <a:rPr lang="en-US" sz="1000" b="1">
                <a:solidFill>
                  <a:schemeClr val="lt2"/>
                </a:solidFill>
              </a:rPr>
              <a:t>Study Skills II</a:t>
            </a:r>
            <a:endParaRPr sz="1000" b="1">
              <a:solidFill>
                <a:schemeClr val="lt2"/>
              </a:solidFill>
            </a:endParaRPr>
          </a:p>
          <a:p>
            <a:pPr marL="25400" marR="127000" lvl="0" indent="0" algn="l" rtl="0">
              <a:lnSpc>
                <a:spcPct val="115000"/>
              </a:lnSpc>
              <a:spcBef>
                <a:spcPts val="100"/>
              </a:spcBef>
              <a:spcAft>
                <a:spcPts val="0"/>
              </a:spcAft>
              <a:buNone/>
            </a:pP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Geometry</a:t>
            </a: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English II</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JROTC II</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Study Skills III</a:t>
            </a:r>
            <a:endParaRPr sz="1000" b="1">
              <a:solidFill>
                <a:schemeClr val="lt2"/>
              </a:solidFill>
            </a:endParaRPr>
          </a:p>
        </p:txBody>
      </p:sp>
      <p:sp>
        <p:nvSpPr>
          <p:cNvPr id="1002" name="Google Shape;1002;g3139c1a7a7e_0_243"/>
          <p:cNvSpPr txBox="1"/>
          <p:nvPr/>
        </p:nvSpPr>
        <p:spPr>
          <a:xfrm>
            <a:off x="5501576" y="1562442"/>
            <a:ext cx="1064100" cy="192600"/>
          </a:xfrm>
          <a:prstGeom prst="rect">
            <a:avLst/>
          </a:prstGeom>
          <a:noFill/>
          <a:ln>
            <a:noFill/>
          </a:ln>
        </p:spPr>
        <p:txBody>
          <a:bodyPr spcFirstLastPara="1" wrap="square" lIns="0" tIns="7850" rIns="0" bIns="0" anchor="t" anchorCtr="0">
            <a:spAutoFit/>
          </a:bodyPr>
          <a:lstStyle/>
          <a:p>
            <a:pPr marL="12700" marR="0" lvl="0" indent="0" algn="l" rtl="0">
              <a:lnSpc>
                <a:spcPct val="100000"/>
              </a:lnSpc>
              <a:spcBef>
                <a:spcPts val="0"/>
              </a:spcBef>
              <a:spcAft>
                <a:spcPts val="0"/>
              </a:spcAft>
              <a:buNone/>
            </a:pPr>
            <a:r>
              <a:rPr lang="en-US" sz="1200" b="1" u="sng">
                <a:solidFill>
                  <a:schemeClr val="dk1"/>
                </a:solidFill>
                <a:latin typeface="Arial"/>
                <a:ea typeface="Arial"/>
                <a:cs typeface="Arial"/>
                <a:sym typeface="Arial"/>
              </a:rPr>
              <a:t>Junior Year</a:t>
            </a:r>
            <a:endParaRPr sz="1200">
              <a:solidFill>
                <a:schemeClr val="dk1"/>
              </a:solidFill>
              <a:latin typeface="Arial"/>
              <a:ea typeface="Arial"/>
              <a:cs typeface="Arial"/>
              <a:sym typeface="Arial"/>
            </a:endParaRPr>
          </a:p>
        </p:txBody>
      </p:sp>
      <p:sp>
        <p:nvSpPr>
          <p:cNvPr id="1003" name="Google Shape;1003;g3139c1a7a7e_0_243"/>
          <p:cNvSpPr txBox="1"/>
          <p:nvPr/>
        </p:nvSpPr>
        <p:spPr>
          <a:xfrm>
            <a:off x="6760070" y="1232002"/>
            <a:ext cx="1395300" cy="192600"/>
          </a:xfrm>
          <a:prstGeom prst="rect">
            <a:avLst/>
          </a:prstGeom>
          <a:noFill/>
          <a:ln>
            <a:noFill/>
          </a:ln>
        </p:spPr>
        <p:txBody>
          <a:bodyPr spcFirstLastPara="1" wrap="square" lIns="0" tIns="7850" rIns="0" bIns="0" anchor="t" anchorCtr="0">
            <a:spAutoFit/>
          </a:bodyPr>
          <a:lstStyle/>
          <a:p>
            <a:pPr marL="12700" marR="0" lvl="0" indent="0" algn="l" rtl="0">
              <a:lnSpc>
                <a:spcPct val="111395"/>
              </a:lnSpc>
              <a:spcBef>
                <a:spcPts val="0"/>
              </a:spcBef>
              <a:spcAft>
                <a:spcPts val="0"/>
              </a:spcAft>
              <a:buNone/>
            </a:pPr>
            <a:r>
              <a:rPr lang="en-US" sz="1200" b="1" u="sng">
                <a:solidFill>
                  <a:schemeClr val="dk1"/>
                </a:solidFill>
              </a:rPr>
              <a:t>Senior Year</a:t>
            </a:r>
            <a:endParaRPr sz="1200" b="1">
              <a:solidFill>
                <a:schemeClr val="dk1"/>
              </a:solidFill>
            </a:endParaRPr>
          </a:p>
        </p:txBody>
      </p:sp>
      <p:sp>
        <p:nvSpPr>
          <p:cNvPr id="1004" name="Google Shape;1004;g3139c1a7a7e_0_243"/>
          <p:cNvSpPr/>
          <p:nvPr/>
        </p:nvSpPr>
        <p:spPr>
          <a:xfrm>
            <a:off x="2171700" y="1632764"/>
            <a:ext cx="319200" cy="129300"/>
          </a:xfrm>
          <a:prstGeom prst="rect">
            <a:avLst/>
          </a:prstGeom>
          <a:solidFill>
            <a:schemeClr val="lt1"/>
          </a:solidFill>
          <a:ln>
            <a:noFill/>
          </a:ln>
        </p:spPr>
        <p:txBody>
          <a:bodyPr spcFirstLastPara="1" wrap="square" lIns="51425" tIns="25700" rIns="51425" bIns="2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005" name="Google Shape;1005;g3139c1a7a7e_0_243"/>
          <p:cNvSpPr txBox="1"/>
          <p:nvPr/>
        </p:nvSpPr>
        <p:spPr>
          <a:xfrm>
            <a:off x="5364886" y="1776503"/>
            <a:ext cx="1395300" cy="1799100"/>
          </a:xfrm>
          <a:prstGeom prst="rect">
            <a:avLst/>
          </a:prstGeom>
          <a:noFill/>
          <a:ln>
            <a:noFill/>
          </a:ln>
        </p:spPr>
        <p:txBody>
          <a:bodyPr spcFirstLastPara="1" wrap="square" lIns="0" tIns="36425" rIns="0" bIns="0" anchor="t" anchorCtr="0">
            <a:spAutoFit/>
          </a:bodyPr>
          <a:lstStyle/>
          <a:p>
            <a:pPr marL="254000" lvl="0" indent="-190500" algn="l" rtl="0">
              <a:lnSpc>
                <a:spcPct val="115000"/>
              </a:lnSpc>
              <a:spcBef>
                <a:spcPts val="0"/>
              </a:spcBef>
              <a:spcAft>
                <a:spcPts val="0"/>
              </a:spcAft>
              <a:buClr>
                <a:schemeClr val="lt2"/>
              </a:buClr>
              <a:buSzPts val="1000"/>
              <a:buChar char="•"/>
            </a:pPr>
            <a:r>
              <a:rPr lang="en-US" sz="1000" b="1">
                <a:solidFill>
                  <a:schemeClr val="lt2"/>
                </a:solidFill>
              </a:rPr>
              <a:t>Algebra II</a:t>
            </a: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Chemistry</a:t>
            </a:r>
            <a:endParaRPr sz="1000" b="1">
              <a:solidFill>
                <a:schemeClr val="lt2"/>
              </a:solidFill>
            </a:endParaRPr>
          </a:p>
          <a:p>
            <a:pPr marL="254000" marR="127000" lvl="0" indent="-190500" algn="l" rtl="0">
              <a:lnSpc>
                <a:spcPct val="115000"/>
              </a:lnSpc>
              <a:spcBef>
                <a:spcPts val="100"/>
              </a:spcBef>
              <a:spcAft>
                <a:spcPts val="0"/>
              </a:spcAft>
              <a:buClr>
                <a:schemeClr val="lt2"/>
              </a:buClr>
              <a:buSzPts val="1000"/>
              <a:buChar char="•"/>
            </a:pPr>
            <a:r>
              <a:rPr lang="en-US" sz="1000" b="1">
                <a:solidFill>
                  <a:schemeClr val="lt2"/>
                </a:solidFill>
              </a:rPr>
              <a:t>Spanish I</a:t>
            </a:r>
            <a:endParaRPr sz="1000" b="1">
              <a:solidFill>
                <a:schemeClr val="lt2"/>
              </a:solidFill>
            </a:endParaRPr>
          </a:p>
          <a:p>
            <a:pPr marL="254000" marR="127000" lvl="0" indent="-190500" algn="l" rtl="0">
              <a:lnSpc>
                <a:spcPct val="115000"/>
              </a:lnSpc>
              <a:spcBef>
                <a:spcPts val="100"/>
              </a:spcBef>
              <a:spcAft>
                <a:spcPts val="0"/>
              </a:spcAft>
              <a:buClr>
                <a:schemeClr val="lt2"/>
              </a:buClr>
              <a:buSzPts val="1000"/>
              <a:buChar char="•"/>
            </a:pPr>
            <a:r>
              <a:rPr lang="en-US" sz="1000" b="1">
                <a:solidFill>
                  <a:schemeClr val="lt2"/>
                </a:solidFill>
              </a:rPr>
              <a:t>DE Welding I</a:t>
            </a:r>
            <a:endParaRPr sz="1000" b="1">
              <a:solidFill>
                <a:schemeClr val="lt2"/>
              </a:solidFill>
            </a:endParaRPr>
          </a:p>
          <a:p>
            <a:pPr marL="25400" marR="127000" lvl="0" indent="0" algn="l" rtl="0">
              <a:lnSpc>
                <a:spcPct val="115000"/>
              </a:lnSpc>
              <a:spcBef>
                <a:spcPts val="100"/>
              </a:spcBef>
              <a:spcAft>
                <a:spcPts val="0"/>
              </a:spcAft>
              <a:buNone/>
            </a:pP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English III</a:t>
            </a: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US History</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Spanish II</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JROTC III</a:t>
            </a:r>
            <a:endParaRPr sz="1000" b="1">
              <a:solidFill>
                <a:schemeClr val="lt2"/>
              </a:solidFill>
            </a:endParaRPr>
          </a:p>
        </p:txBody>
      </p:sp>
      <p:sp>
        <p:nvSpPr>
          <p:cNvPr id="1006" name="Google Shape;1006;g3139c1a7a7e_0_243"/>
          <p:cNvSpPr/>
          <p:nvPr/>
        </p:nvSpPr>
        <p:spPr>
          <a:xfrm>
            <a:off x="0" y="4742700"/>
            <a:ext cx="9144000" cy="400800"/>
          </a:xfrm>
          <a:prstGeom prst="snip2SameRect">
            <a:avLst>
              <a:gd name="adj1" fmla="val 16667"/>
              <a:gd name="adj2" fmla="val 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400"/>
          </a:p>
        </p:txBody>
      </p:sp>
      <p:sp>
        <p:nvSpPr>
          <p:cNvPr id="1007" name="Google Shape;1007;g3139c1a7a7e_0_243"/>
          <p:cNvSpPr txBox="1">
            <a:spLocks noGrp="1"/>
          </p:cNvSpPr>
          <p:nvPr>
            <p:ph type="title"/>
          </p:nvPr>
        </p:nvSpPr>
        <p:spPr>
          <a:xfrm>
            <a:off x="203100" y="220850"/>
            <a:ext cx="8940900" cy="2214900"/>
          </a:xfrm>
          <a:prstGeom prst="rect">
            <a:avLst/>
          </a:prstGeom>
          <a:noFill/>
          <a:ln>
            <a:noFill/>
          </a:ln>
        </p:spPr>
        <p:txBody>
          <a:bodyPr spcFirstLastPara="1" wrap="square" lIns="0" tIns="8575" rIns="0" bIns="0" anchor="t" anchorCtr="0">
            <a:spAutoFit/>
          </a:bodyPr>
          <a:lstStyle/>
          <a:p>
            <a:pPr marL="12700" lvl="0" indent="0" algn="l" rtl="0">
              <a:lnSpc>
                <a:spcPct val="100000"/>
              </a:lnSpc>
              <a:spcBef>
                <a:spcPts val="0"/>
              </a:spcBef>
              <a:spcAft>
                <a:spcPts val="0"/>
              </a:spcAft>
              <a:buNone/>
            </a:pPr>
            <a:r>
              <a:rPr lang="en-US" sz="2300" dirty="0">
                <a:solidFill>
                  <a:schemeClr val="dk1"/>
                </a:solidFill>
              </a:rPr>
              <a:t>Profile of </a:t>
            </a:r>
            <a:r>
              <a:rPr lang="en-US" sz="23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Ian</a:t>
            </a:r>
            <a:endParaRPr sz="2300" dirty="0">
              <a:solidFill>
                <a:schemeClr val="dk1"/>
              </a:solidFill>
            </a:endParaRPr>
          </a:p>
          <a:p>
            <a:pPr marL="0" lvl="0" indent="0" algn="l" rtl="0">
              <a:lnSpc>
                <a:spcPct val="100454"/>
              </a:lnSpc>
              <a:spcBef>
                <a:spcPts val="0"/>
              </a:spcBef>
              <a:spcAft>
                <a:spcPts val="0"/>
              </a:spcAft>
              <a:buNone/>
            </a:pPr>
            <a:r>
              <a:rPr lang="en-US" sz="1300" dirty="0">
                <a:solidFill>
                  <a:schemeClr val="lt2"/>
                </a:solidFill>
              </a:rPr>
              <a:t>Ian is a student with an exceptionality who has a passion</a:t>
            </a:r>
            <a:endParaRPr sz="1300" dirty="0">
              <a:solidFill>
                <a:schemeClr val="lt2"/>
              </a:solidFill>
            </a:endParaRPr>
          </a:p>
          <a:p>
            <a:pPr marL="0" lvl="0" indent="0" algn="l" rtl="0">
              <a:lnSpc>
                <a:spcPct val="100454"/>
              </a:lnSpc>
              <a:spcBef>
                <a:spcPts val="0"/>
              </a:spcBef>
              <a:spcAft>
                <a:spcPts val="0"/>
              </a:spcAft>
              <a:buNone/>
            </a:pPr>
            <a:r>
              <a:rPr lang="en-US" sz="1300" dirty="0">
                <a:solidFill>
                  <a:schemeClr val="lt2"/>
                </a:solidFill>
              </a:rPr>
              <a:t>for hands-on learning, aiming to pursue a career in welding. </a:t>
            </a:r>
            <a:r>
              <a:rPr lang="en-US" sz="1200" dirty="0">
                <a:solidFill>
                  <a:schemeClr val="lt2"/>
                </a:solidFill>
              </a:rPr>
              <a:t> </a:t>
            </a:r>
            <a:endParaRPr sz="1200" dirty="0">
              <a:solidFill>
                <a:schemeClr val="lt2"/>
              </a:solidFill>
            </a:endParaRPr>
          </a:p>
          <a:p>
            <a:pPr marL="0" lvl="0" indent="0" algn="l" rtl="0">
              <a:lnSpc>
                <a:spcPct val="100454"/>
              </a:lnSpc>
              <a:spcBef>
                <a:spcPts val="0"/>
              </a:spcBef>
              <a:spcAft>
                <a:spcPts val="0"/>
              </a:spcAft>
              <a:buNone/>
            </a:pPr>
            <a:endParaRPr sz="500" dirty="0">
              <a:solidFill>
                <a:schemeClr val="lt2"/>
              </a:solidFill>
            </a:endParaRPr>
          </a:p>
          <a:p>
            <a:pPr marL="0" lvl="0" indent="0" algn="l" rtl="0">
              <a:lnSpc>
                <a:spcPct val="100454"/>
              </a:lnSpc>
              <a:spcBef>
                <a:spcPts val="0"/>
              </a:spcBef>
              <a:spcAft>
                <a:spcPts val="0"/>
              </a:spcAft>
              <a:buNone/>
            </a:pPr>
            <a:endParaRPr sz="500" dirty="0">
              <a:solidFill>
                <a:schemeClr val="lt2"/>
              </a:solidFill>
            </a:endParaRPr>
          </a:p>
          <a:p>
            <a:pPr marL="0" lvl="0" indent="0" algn="l" rtl="0">
              <a:lnSpc>
                <a:spcPct val="100454"/>
              </a:lnSpc>
              <a:spcBef>
                <a:spcPts val="0"/>
              </a:spcBef>
              <a:spcAft>
                <a:spcPts val="0"/>
              </a:spcAft>
              <a:buNone/>
            </a:pPr>
            <a:r>
              <a:rPr lang="en-US" sz="1200" dirty="0">
                <a:solidFill>
                  <a:schemeClr val="lt2"/>
                </a:solidFill>
              </a:rPr>
              <a:t>Jr. High Credits- Ag. Science I &amp; Art I</a:t>
            </a:r>
            <a:endParaRPr sz="1200" dirty="0">
              <a:solidFill>
                <a:schemeClr val="lt2"/>
              </a:solidFill>
            </a:endParaRPr>
          </a:p>
          <a:p>
            <a:pPr marL="12700" lvl="0" indent="0" algn="l" rtl="0">
              <a:spcBef>
                <a:spcPts val="0"/>
              </a:spcBef>
              <a:spcAft>
                <a:spcPts val="0"/>
              </a:spcAft>
              <a:buNone/>
            </a:pPr>
            <a:endParaRPr sz="2300" dirty="0">
              <a:solidFill>
                <a:srgbClr val="315789"/>
              </a:solidFill>
            </a:endParaRPr>
          </a:p>
          <a:p>
            <a:pPr marL="0" lvl="0" indent="0" algn="l" rtl="0">
              <a:lnSpc>
                <a:spcPct val="100454"/>
              </a:lnSpc>
              <a:spcBef>
                <a:spcPts val="0"/>
              </a:spcBef>
              <a:spcAft>
                <a:spcPts val="0"/>
              </a:spcAft>
              <a:buNone/>
            </a:pPr>
            <a:endParaRPr sz="1300" dirty="0">
              <a:solidFill>
                <a:schemeClr val="lt2"/>
              </a:solidFill>
            </a:endParaRPr>
          </a:p>
          <a:p>
            <a:pPr marL="25400" lvl="0" indent="-12700" algn="l" rtl="0">
              <a:lnSpc>
                <a:spcPct val="100454"/>
              </a:lnSpc>
              <a:spcBef>
                <a:spcPts val="0"/>
              </a:spcBef>
              <a:spcAft>
                <a:spcPts val="0"/>
              </a:spcAft>
              <a:buNone/>
            </a:pPr>
            <a:endParaRPr sz="1300" dirty="0">
              <a:solidFill>
                <a:srgbClr val="888888"/>
              </a:solidFill>
            </a:endParaRPr>
          </a:p>
          <a:p>
            <a:pPr marL="12700" lvl="0" indent="0" algn="l" rtl="0">
              <a:lnSpc>
                <a:spcPct val="100000"/>
              </a:lnSpc>
              <a:spcBef>
                <a:spcPts val="0"/>
              </a:spcBef>
              <a:spcAft>
                <a:spcPts val="0"/>
              </a:spcAft>
              <a:buNone/>
            </a:pPr>
            <a:endParaRPr sz="2300" dirty="0">
              <a:solidFill>
                <a:schemeClr val="accent1"/>
              </a:solidFill>
            </a:endParaRPr>
          </a:p>
        </p:txBody>
      </p:sp>
      <p:sp>
        <p:nvSpPr>
          <p:cNvPr id="1008" name="Google Shape;1008;g3139c1a7a7e_0_243"/>
          <p:cNvSpPr txBox="1"/>
          <p:nvPr/>
        </p:nvSpPr>
        <p:spPr>
          <a:xfrm>
            <a:off x="5154869" y="741033"/>
            <a:ext cx="3541200" cy="220200"/>
          </a:xfrm>
          <a:prstGeom prst="rect">
            <a:avLst/>
          </a:prstGeom>
          <a:noFill/>
          <a:ln>
            <a:noFill/>
          </a:ln>
        </p:spPr>
        <p:txBody>
          <a:bodyPr spcFirstLastPara="1" wrap="square" lIns="0" tIns="35000" rIns="0" bIns="0" anchor="t" anchorCtr="0">
            <a:spAutoFit/>
          </a:bodyPr>
          <a:lstStyle/>
          <a:p>
            <a:pPr marL="12700" marR="0" lvl="0" indent="0" algn="l" rtl="0">
              <a:lnSpc>
                <a:spcPct val="100000"/>
              </a:lnSpc>
              <a:spcBef>
                <a:spcPts val="0"/>
              </a:spcBef>
              <a:spcAft>
                <a:spcPts val="0"/>
              </a:spcAft>
              <a:buNone/>
            </a:pPr>
            <a:r>
              <a:rPr lang="en-US" sz="1200" b="1">
                <a:solidFill>
                  <a:srgbClr val="727272"/>
                </a:solidFill>
                <a:latin typeface="Arial"/>
                <a:ea typeface="Arial"/>
                <a:cs typeface="Arial"/>
                <a:sym typeface="Arial"/>
              </a:rPr>
              <a:t>Career Interest: </a:t>
            </a:r>
            <a:r>
              <a:rPr lang="en-US" sz="1200">
                <a:solidFill>
                  <a:srgbClr val="727272"/>
                </a:solidFill>
              </a:rPr>
              <a:t>Architecture and Construction</a:t>
            </a:r>
            <a:endParaRPr sz="1200">
              <a:solidFill>
                <a:srgbClr val="727272"/>
              </a:solidFill>
              <a:latin typeface="Arial"/>
              <a:ea typeface="Arial"/>
              <a:cs typeface="Arial"/>
              <a:sym typeface="Arial"/>
            </a:endParaRPr>
          </a:p>
        </p:txBody>
      </p:sp>
      <p:pic>
        <p:nvPicPr>
          <p:cNvPr id="1009" name="Google Shape;1009;g3139c1a7a7e_0_243"/>
          <p:cNvPicPr preferRelativeResize="0"/>
          <p:nvPr/>
        </p:nvPicPr>
        <p:blipFill rotWithShape="1">
          <a:blip r:embed="rId3">
            <a:alphaModFix/>
          </a:blip>
          <a:srcRect/>
          <a:stretch/>
        </p:blipFill>
        <p:spPr>
          <a:xfrm>
            <a:off x="634187" y="1340744"/>
            <a:ext cx="1002625" cy="2909403"/>
          </a:xfrm>
          <a:prstGeom prst="rect">
            <a:avLst/>
          </a:prstGeom>
          <a:noFill/>
          <a:ln>
            <a:noFill/>
          </a:ln>
        </p:spPr>
      </p:pic>
      <p:sp>
        <p:nvSpPr>
          <p:cNvPr id="1010" name="Google Shape;1010;g3139c1a7a7e_0_243"/>
          <p:cNvSpPr txBox="1"/>
          <p:nvPr/>
        </p:nvSpPr>
        <p:spPr>
          <a:xfrm>
            <a:off x="6658425" y="1438356"/>
            <a:ext cx="1395300" cy="2001900"/>
          </a:xfrm>
          <a:prstGeom prst="rect">
            <a:avLst/>
          </a:prstGeom>
          <a:noFill/>
          <a:ln>
            <a:noFill/>
          </a:ln>
        </p:spPr>
        <p:txBody>
          <a:bodyPr spcFirstLastPara="1" wrap="square" lIns="0" tIns="36425" rIns="0" bIns="0" anchor="t" anchorCtr="0">
            <a:spAutoFit/>
          </a:bodyPr>
          <a:lstStyle/>
          <a:p>
            <a:pPr marL="254000" lvl="0" indent="-190500" algn="l" rtl="0">
              <a:lnSpc>
                <a:spcPct val="115000"/>
              </a:lnSpc>
              <a:spcBef>
                <a:spcPts val="0"/>
              </a:spcBef>
              <a:spcAft>
                <a:spcPts val="0"/>
              </a:spcAft>
              <a:buClr>
                <a:schemeClr val="lt2"/>
              </a:buClr>
              <a:buSzPts val="1000"/>
              <a:buChar char="•"/>
            </a:pPr>
            <a:r>
              <a:rPr lang="en-US" sz="1000" b="1">
                <a:solidFill>
                  <a:schemeClr val="lt2"/>
                </a:solidFill>
              </a:rPr>
              <a:t>English IV</a:t>
            </a: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Financial Lit.</a:t>
            </a:r>
            <a:endParaRPr sz="1000" b="1">
              <a:solidFill>
                <a:schemeClr val="lt2"/>
              </a:solidFill>
            </a:endParaRPr>
          </a:p>
          <a:p>
            <a:pPr marL="254000" marR="127000" lvl="0" indent="-190500" algn="l" rtl="0">
              <a:lnSpc>
                <a:spcPct val="115000"/>
              </a:lnSpc>
              <a:spcBef>
                <a:spcPts val="100"/>
              </a:spcBef>
              <a:spcAft>
                <a:spcPts val="0"/>
              </a:spcAft>
              <a:buClr>
                <a:schemeClr val="lt2"/>
              </a:buClr>
              <a:buSzPts val="1000"/>
              <a:buChar char="•"/>
            </a:pPr>
            <a:r>
              <a:rPr lang="en-US" sz="1000" b="1">
                <a:solidFill>
                  <a:schemeClr val="lt2"/>
                </a:solidFill>
              </a:rPr>
              <a:t>World Hist.</a:t>
            </a:r>
            <a:endParaRPr sz="1000" b="1">
              <a:solidFill>
                <a:schemeClr val="lt2"/>
              </a:solidFill>
            </a:endParaRPr>
          </a:p>
          <a:p>
            <a:pPr marL="254000" marR="127000" lvl="0" indent="-190500" algn="l" rtl="0">
              <a:lnSpc>
                <a:spcPct val="115000"/>
              </a:lnSpc>
              <a:spcBef>
                <a:spcPts val="100"/>
              </a:spcBef>
              <a:spcAft>
                <a:spcPts val="0"/>
              </a:spcAft>
              <a:buClr>
                <a:schemeClr val="lt2"/>
              </a:buClr>
              <a:buSzPts val="1000"/>
              <a:buChar char="•"/>
            </a:pPr>
            <a:r>
              <a:rPr lang="en-US" sz="1000" b="1">
                <a:solidFill>
                  <a:schemeClr val="lt2"/>
                </a:solidFill>
              </a:rPr>
              <a:t>DE Welding II </a:t>
            </a:r>
            <a:endParaRPr sz="1000" b="1">
              <a:solidFill>
                <a:schemeClr val="lt2"/>
              </a:solidFill>
            </a:endParaRPr>
          </a:p>
          <a:p>
            <a:pPr marL="25400" marR="127000" lvl="0" indent="0" algn="l" rtl="0">
              <a:lnSpc>
                <a:spcPct val="115000"/>
              </a:lnSpc>
              <a:spcBef>
                <a:spcPts val="100"/>
              </a:spcBef>
              <a:spcAft>
                <a:spcPts val="0"/>
              </a:spcAft>
              <a:buNone/>
            </a:pP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DE Algebra III </a:t>
            </a: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JROTC IV</a:t>
            </a: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AP Env. Science</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Internship</a:t>
            </a:r>
            <a:endParaRPr sz="1000" b="1">
              <a:solidFill>
                <a:schemeClr val="lt2"/>
              </a:solidFill>
            </a:endParaRPr>
          </a:p>
          <a:p>
            <a:pPr marL="0" lvl="0" indent="0" algn="l" rtl="0">
              <a:lnSpc>
                <a:spcPct val="115000"/>
              </a:lnSpc>
              <a:spcBef>
                <a:spcPts val="300"/>
              </a:spcBef>
              <a:spcAft>
                <a:spcPts val="0"/>
              </a:spcAft>
              <a:buNone/>
            </a:pPr>
            <a:endParaRPr sz="1000" b="1">
              <a:solidFill>
                <a:schemeClr val="lt2"/>
              </a:solidFill>
            </a:endParaRPr>
          </a:p>
        </p:txBody>
      </p:sp>
      <p:sp>
        <p:nvSpPr>
          <p:cNvPr id="1011" name="Google Shape;1011;g3139c1a7a7e_0_243"/>
          <p:cNvSpPr/>
          <p:nvPr/>
        </p:nvSpPr>
        <p:spPr>
          <a:xfrm>
            <a:off x="2745475" y="2530800"/>
            <a:ext cx="260700" cy="640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b="1">
                <a:solidFill>
                  <a:schemeClr val="lt1"/>
                </a:solidFill>
              </a:rPr>
              <a:t>FALL</a:t>
            </a:r>
            <a:endParaRPr sz="1000" b="1">
              <a:solidFill>
                <a:schemeClr val="lt1"/>
              </a:solidFill>
            </a:endParaRPr>
          </a:p>
        </p:txBody>
      </p:sp>
      <p:sp>
        <p:nvSpPr>
          <p:cNvPr id="1012" name="Google Shape;1012;g3139c1a7a7e_0_243"/>
          <p:cNvSpPr/>
          <p:nvPr/>
        </p:nvSpPr>
        <p:spPr>
          <a:xfrm>
            <a:off x="2745475" y="3488500"/>
            <a:ext cx="260700" cy="88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900" b="1">
                <a:solidFill>
                  <a:schemeClr val="lt1"/>
                </a:solidFill>
              </a:rPr>
              <a:t>SPRING</a:t>
            </a:r>
            <a:endParaRPr sz="900" b="1">
              <a:solidFill>
                <a:schemeClr val="lt1"/>
              </a:solidFill>
            </a:endParaRPr>
          </a:p>
        </p:txBody>
      </p:sp>
      <p:sp>
        <p:nvSpPr>
          <p:cNvPr id="1013" name="Google Shape;1013;g3139c1a7a7e_0_243"/>
          <p:cNvSpPr txBox="1"/>
          <p:nvPr/>
        </p:nvSpPr>
        <p:spPr>
          <a:xfrm>
            <a:off x="6285750" y="3987400"/>
            <a:ext cx="27567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b="1" u="sng">
                <a:solidFill>
                  <a:schemeClr val="lt2"/>
                </a:solidFill>
              </a:rPr>
              <a:t>Industry-Based Credentials Earned</a:t>
            </a:r>
            <a:endParaRPr sz="1000" b="1" u="sng">
              <a:solidFill>
                <a:schemeClr val="lt2"/>
              </a:solidFill>
            </a:endParaRPr>
          </a:p>
          <a:p>
            <a:pPr marL="0" lvl="0" indent="0" algn="l" rtl="0">
              <a:spcBef>
                <a:spcPts val="0"/>
              </a:spcBef>
              <a:spcAft>
                <a:spcPts val="0"/>
              </a:spcAft>
              <a:buNone/>
            </a:pPr>
            <a:endParaRPr sz="1000">
              <a:solidFill>
                <a:schemeClr val="lt2"/>
              </a:solidFill>
            </a:endParaRPr>
          </a:p>
          <a:p>
            <a:pPr marL="457200" lvl="0" indent="-292100" algn="l" rtl="0">
              <a:spcBef>
                <a:spcPts val="0"/>
              </a:spcBef>
              <a:spcAft>
                <a:spcPts val="0"/>
              </a:spcAft>
              <a:buClr>
                <a:schemeClr val="lt2"/>
              </a:buClr>
              <a:buSzPts val="1000"/>
              <a:buChar char="●"/>
            </a:pPr>
            <a:r>
              <a:rPr lang="en-US" sz="1000">
                <a:solidFill>
                  <a:schemeClr val="lt2"/>
                </a:solidFill>
              </a:rPr>
              <a:t>CTIF Welding Level 1</a:t>
            </a:r>
            <a:endParaRPr sz="1000">
              <a:solidFill>
                <a:schemeClr val="lt2"/>
              </a:solidFill>
            </a:endParaRPr>
          </a:p>
          <a:p>
            <a:pPr marL="457200" lvl="0" indent="-292100" algn="l" rtl="0">
              <a:spcBef>
                <a:spcPts val="0"/>
              </a:spcBef>
              <a:spcAft>
                <a:spcPts val="0"/>
              </a:spcAft>
              <a:buClr>
                <a:schemeClr val="lt2"/>
              </a:buClr>
              <a:buSzPts val="1000"/>
              <a:buChar char="●"/>
            </a:pPr>
            <a:r>
              <a:rPr lang="en-US" sz="1000">
                <a:solidFill>
                  <a:schemeClr val="lt2"/>
                </a:solidFill>
              </a:rPr>
              <a:t>CTIF Welding Level 2</a:t>
            </a:r>
            <a:endParaRPr sz="1000">
              <a:solidFill>
                <a:schemeClr val="lt2"/>
              </a:solidFill>
            </a:endParaRPr>
          </a:p>
          <a:p>
            <a:pPr marL="0" lvl="0" indent="0" algn="l" rtl="0">
              <a:spcBef>
                <a:spcPts val="0"/>
              </a:spcBef>
              <a:spcAft>
                <a:spcPts val="0"/>
              </a:spcAft>
              <a:buNone/>
            </a:pPr>
            <a:endParaRPr sz="1000">
              <a:solidFill>
                <a:schemeClr val="lt2"/>
              </a:solidFill>
            </a:endParaRPr>
          </a:p>
        </p:txBody>
      </p:sp>
      <p:sp>
        <p:nvSpPr>
          <p:cNvPr id="1014" name="Google Shape;1014;g3139c1a7a7e_0_243"/>
          <p:cNvSpPr txBox="1"/>
          <p:nvPr/>
        </p:nvSpPr>
        <p:spPr>
          <a:xfrm>
            <a:off x="4304625" y="4218900"/>
            <a:ext cx="2186100" cy="64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u="sng">
                <a:solidFill>
                  <a:schemeClr val="lt2"/>
                </a:solidFill>
              </a:rPr>
              <a:t>College Credit Hours Earned</a:t>
            </a:r>
            <a:endParaRPr sz="1000" b="1" u="sng">
              <a:solidFill>
                <a:schemeClr val="lt2"/>
              </a:solidFill>
            </a:endParaRPr>
          </a:p>
          <a:p>
            <a:pPr marL="457200" lvl="0" indent="-292100" algn="l" rtl="0">
              <a:spcBef>
                <a:spcPts val="0"/>
              </a:spcBef>
              <a:spcAft>
                <a:spcPts val="0"/>
              </a:spcAft>
              <a:buClr>
                <a:schemeClr val="lt2"/>
              </a:buClr>
              <a:buSzPts val="1000"/>
              <a:buChar char="●"/>
            </a:pPr>
            <a:r>
              <a:rPr lang="en-US" sz="1000">
                <a:solidFill>
                  <a:schemeClr val="lt2"/>
                </a:solidFill>
              </a:rPr>
              <a:t>9 hours</a:t>
            </a:r>
            <a:endParaRPr sz="1000">
              <a:solidFill>
                <a:schemeClr val="lt2"/>
              </a:solidFill>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18"/>
        <p:cNvGrpSpPr/>
        <p:nvPr/>
      </p:nvGrpSpPr>
      <p:grpSpPr>
        <a:xfrm>
          <a:off x="0" y="0"/>
          <a:ext cx="0" cy="0"/>
          <a:chOff x="0" y="0"/>
          <a:chExt cx="0" cy="0"/>
        </a:xfrm>
      </p:grpSpPr>
      <p:sp>
        <p:nvSpPr>
          <p:cNvPr id="1019" name="Google Shape;1019;g315325a1028_0_23"/>
          <p:cNvSpPr/>
          <p:nvPr/>
        </p:nvSpPr>
        <p:spPr>
          <a:xfrm>
            <a:off x="5131067" y="1034415"/>
            <a:ext cx="3403997" cy="0"/>
          </a:xfrm>
          <a:custGeom>
            <a:avLst/>
            <a:gdLst/>
            <a:ahLst/>
            <a:cxnLst/>
            <a:rect l="l" t="t" r="r" b="b"/>
            <a:pathLst>
              <a:path w="6051550" h="120000" extrusionOk="0">
                <a:moveTo>
                  <a:pt x="0" y="0"/>
                </a:moveTo>
                <a:lnTo>
                  <a:pt x="6051538" y="0"/>
                </a:lnTo>
              </a:path>
            </a:pathLst>
          </a:custGeom>
          <a:solidFill>
            <a:schemeClr val="dk1"/>
          </a:solidFill>
          <a:ln w="383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1020" name="Google Shape;1020;g315325a1028_0_23"/>
          <p:cNvSpPr/>
          <p:nvPr/>
        </p:nvSpPr>
        <p:spPr>
          <a:xfrm>
            <a:off x="0" y="1034415"/>
            <a:ext cx="4980623" cy="0"/>
          </a:xfrm>
          <a:custGeom>
            <a:avLst/>
            <a:gdLst/>
            <a:ahLst/>
            <a:cxnLst/>
            <a:rect l="l" t="t" r="r" b="b"/>
            <a:pathLst>
              <a:path w="8854440" h="120000" extrusionOk="0">
                <a:moveTo>
                  <a:pt x="0" y="0"/>
                </a:moveTo>
                <a:lnTo>
                  <a:pt x="8854355" y="0"/>
                </a:lnTo>
              </a:path>
            </a:pathLst>
          </a:custGeom>
          <a:noFill/>
          <a:ln w="383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accent1"/>
              </a:solidFill>
              <a:latin typeface="Calibri"/>
              <a:ea typeface="Calibri"/>
              <a:cs typeface="Calibri"/>
              <a:sym typeface="Calibri"/>
            </a:endParaRPr>
          </a:p>
        </p:txBody>
      </p:sp>
      <p:sp>
        <p:nvSpPr>
          <p:cNvPr id="1021" name="Google Shape;1021;g315325a1028_0_23"/>
          <p:cNvSpPr txBox="1"/>
          <p:nvPr/>
        </p:nvSpPr>
        <p:spPr>
          <a:xfrm>
            <a:off x="5680702" y="261752"/>
            <a:ext cx="2898900" cy="208500"/>
          </a:xfrm>
          <a:prstGeom prst="rect">
            <a:avLst/>
          </a:prstGeom>
          <a:noFill/>
          <a:ln>
            <a:noFill/>
          </a:ln>
        </p:spPr>
        <p:txBody>
          <a:bodyPr spcFirstLastPara="1" wrap="square" lIns="0" tIns="8225" rIns="0" bIns="0" anchor="t" anchorCtr="0">
            <a:spAutoFit/>
          </a:bodyPr>
          <a:lstStyle/>
          <a:p>
            <a:pPr marL="12700" marR="0" lvl="0" indent="0" algn="l" rtl="0">
              <a:lnSpc>
                <a:spcPct val="100434"/>
              </a:lnSpc>
              <a:spcBef>
                <a:spcPts val="100"/>
              </a:spcBef>
              <a:spcAft>
                <a:spcPts val="0"/>
              </a:spcAft>
              <a:buNone/>
            </a:pPr>
            <a:endParaRPr sz="1300">
              <a:solidFill>
                <a:schemeClr val="dk1"/>
              </a:solidFill>
              <a:latin typeface="Arial"/>
              <a:ea typeface="Arial"/>
              <a:cs typeface="Arial"/>
              <a:sym typeface="Arial"/>
            </a:endParaRPr>
          </a:p>
        </p:txBody>
      </p:sp>
      <p:sp>
        <p:nvSpPr>
          <p:cNvPr id="1022" name="Google Shape;1022;g315325a1028_0_23"/>
          <p:cNvSpPr txBox="1"/>
          <p:nvPr/>
        </p:nvSpPr>
        <p:spPr>
          <a:xfrm>
            <a:off x="3006241" y="2266411"/>
            <a:ext cx="1395300" cy="192600"/>
          </a:xfrm>
          <a:prstGeom prst="rect">
            <a:avLst/>
          </a:prstGeom>
          <a:noFill/>
          <a:ln>
            <a:noFill/>
          </a:ln>
        </p:spPr>
        <p:txBody>
          <a:bodyPr spcFirstLastPara="1" wrap="square" lIns="0" tIns="7850" rIns="0" bIns="0" anchor="t" anchorCtr="0">
            <a:spAutoFit/>
          </a:bodyPr>
          <a:lstStyle/>
          <a:p>
            <a:pPr marL="12700" marR="0" lvl="0" indent="0" algn="l" rtl="0">
              <a:lnSpc>
                <a:spcPct val="100000"/>
              </a:lnSpc>
              <a:spcBef>
                <a:spcPts val="0"/>
              </a:spcBef>
              <a:spcAft>
                <a:spcPts val="0"/>
              </a:spcAft>
              <a:buNone/>
            </a:pPr>
            <a:r>
              <a:rPr lang="en-US" sz="1200" b="1" u="sng">
                <a:solidFill>
                  <a:schemeClr val="accent1"/>
                </a:solidFill>
                <a:latin typeface="Arial"/>
                <a:ea typeface="Arial"/>
                <a:cs typeface="Arial"/>
                <a:sym typeface="Arial"/>
              </a:rPr>
              <a:t>Freshman Year</a:t>
            </a:r>
            <a:endParaRPr sz="1200">
              <a:solidFill>
                <a:schemeClr val="accent1"/>
              </a:solidFill>
              <a:latin typeface="Arial"/>
              <a:ea typeface="Arial"/>
              <a:cs typeface="Arial"/>
              <a:sym typeface="Arial"/>
            </a:endParaRPr>
          </a:p>
        </p:txBody>
      </p:sp>
      <p:sp>
        <p:nvSpPr>
          <p:cNvPr id="1023" name="Google Shape;1023;g315325a1028_0_23"/>
          <p:cNvSpPr txBox="1"/>
          <p:nvPr/>
        </p:nvSpPr>
        <p:spPr>
          <a:xfrm>
            <a:off x="3025173" y="2460375"/>
            <a:ext cx="1395300" cy="2078700"/>
          </a:xfrm>
          <a:prstGeom prst="rect">
            <a:avLst/>
          </a:prstGeom>
          <a:noFill/>
          <a:ln>
            <a:noFill/>
          </a:ln>
        </p:spPr>
        <p:txBody>
          <a:bodyPr spcFirstLastPara="1" wrap="square" lIns="0" tIns="36425" rIns="0" bIns="0" anchor="t" anchorCtr="0">
            <a:spAutoFit/>
          </a:bodyPr>
          <a:lstStyle/>
          <a:p>
            <a:pPr marL="203200" marR="0" lvl="0" indent="-203200" algn="l" rtl="0">
              <a:lnSpc>
                <a:spcPct val="115000"/>
              </a:lnSpc>
              <a:spcBef>
                <a:spcPts val="0"/>
              </a:spcBef>
              <a:spcAft>
                <a:spcPts val="0"/>
              </a:spcAft>
              <a:buClr>
                <a:schemeClr val="lt2"/>
              </a:buClr>
              <a:buSzPts val="1000"/>
              <a:buChar char="•"/>
            </a:pPr>
            <a:r>
              <a:rPr lang="en-US" sz="1000" b="1">
                <a:solidFill>
                  <a:schemeClr val="lt2"/>
                </a:solidFill>
              </a:rPr>
              <a:t>Tech. Writing</a:t>
            </a:r>
            <a:endParaRPr sz="1000" b="1">
              <a:solidFill>
                <a:schemeClr val="lt2"/>
              </a:solidFill>
            </a:endParaRPr>
          </a:p>
          <a:p>
            <a:pPr marL="203200" marR="0" lvl="0" indent="-203200" algn="l" rtl="0">
              <a:lnSpc>
                <a:spcPct val="115000"/>
              </a:lnSpc>
              <a:spcBef>
                <a:spcPts val="300"/>
              </a:spcBef>
              <a:spcAft>
                <a:spcPts val="0"/>
              </a:spcAft>
              <a:buClr>
                <a:schemeClr val="lt2"/>
              </a:buClr>
              <a:buSzPts val="1000"/>
              <a:buChar char="•"/>
            </a:pPr>
            <a:r>
              <a:rPr lang="en-US" sz="1000" b="1">
                <a:solidFill>
                  <a:schemeClr val="lt2"/>
                </a:solidFill>
              </a:rPr>
              <a:t>Band I </a:t>
            </a:r>
            <a:endParaRPr sz="1000" b="1">
              <a:solidFill>
                <a:schemeClr val="lt2"/>
              </a:solidFill>
            </a:endParaRPr>
          </a:p>
          <a:p>
            <a:pPr marL="203200" marR="63500" lvl="0" indent="-203200" algn="l" rtl="0">
              <a:lnSpc>
                <a:spcPct val="115000"/>
              </a:lnSpc>
              <a:spcBef>
                <a:spcPts val="100"/>
              </a:spcBef>
              <a:spcAft>
                <a:spcPts val="0"/>
              </a:spcAft>
              <a:buClr>
                <a:schemeClr val="lt2"/>
              </a:buClr>
              <a:buSzPts val="1000"/>
              <a:buChar char="•"/>
            </a:pPr>
            <a:r>
              <a:rPr lang="en-US" sz="1000" b="1">
                <a:solidFill>
                  <a:schemeClr val="lt2"/>
                </a:solidFill>
              </a:rPr>
              <a:t>Math Essentials</a:t>
            </a:r>
            <a:endParaRPr sz="1000" b="1">
              <a:solidFill>
                <a:schemeClr val="lt2"/>
              </a:solidFill>
            </a:endParaRPr>
          </a:p>
          <a:p>
            <a:pPr marL="203200" marR="0" lvl="0" indent="-203200" algn="l" rtl="0">
              <a:lnSpc>
                <a:spcPct val="115000"/>
              </a:lnSpc>
              <a:spcBef>
                <a:spcPts val="300"/>
              </a:spcBef>
              <a:spcAft>
                <a:spcPts val="0"/>
              </a:spcAft>
              <a:buClr>
                <a:schemeClr val="lt2"/>
              </a:buClr>
              <a:buSzPts val="1000"/>
              <a:buChar char="•"/>
            </a:pPr>
            <a:r>
              <a:rPr lang="en-US" sz="1000" b="1">
                <a:solidFill>
                  <a:schemeClr val="lt2"/>
                </a:solidFill>
              </a:rPr>
              <a:t>Ag. Science II</a:t>
            </a:r>
            <a:endParaRPr sz="800" b="1">
              <a:solidFill>
                <a:schemeClr val="lt2"/>
              </a:solidFill>
            </a:endParaRPr>
          </a:p>
          <a:p>
            <a:pPr marL="12700" marR="0" lvl="0" indent="0" algn="l" rtl="0">
              <a:lnSpc>
                <a:spcPct val="115000"/>
              </a:lnSpc>
              <a:spcBef>
                <a:spcPts val="300"/>
              </a:spcBef>
              <a:spcAft>
                <a:spcPts val="0"/>
              </a:spcAft>
              <a:buNone/>
            </a:pP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Algebra I </a:t>
            </a: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English I</a:t>
            </a:r>
            <a:endParaRPr sz="1000" b="1">
              <a:solidFill>
                <a:schemeClr val="lt2"/>
              </a:solidFill>
            </a:endParaRPr>
          </a:p>
          <a:p>
            <a:pPr marL="203200" marR="0" lvl="0" indent="-203200" algn="l" rtl="0">
              <a:lnSpc>
                <a:spcPct val="115000"/>
              </a:lnSpc>
              <a:spcBef>
                <a:spcPts val="300"/>
              </a:spcBef>
              <a:spcAft>
                <a:spcPts val="0"/>
              </a:spcAft>
              <a:buClr>
                <a:schemeClr val="lt2"/>
              </a:buClr>
              <a:buSzPts val="1000"/>
              <a:buChar char="•"/>
            </a:pPr>
            <a:r>
              <a:rPr lang="en-US" sz="1000" b="1">
                <a:solidFill>
                  <a:schemeClr val="lt2"/>
                </a:solidFill>
              </a:rPr>
              <a:t>Jazz Band I</a:t>
            </a:r>
            <a:endParaRPr sz="800" b="1">
              <a:solidFill>
                <a:schemeClr val="lt2"/>
              </a:solidFill>
            </a:endParaRPr>
          </a:p>
          <a:p>
            <a:pPr marL="203200" marR="0" lvl="0" indent="-203200" algn="l" rtl="0">
              <a:lnSpc>
                <a:spcPct val="115000"/>
              </a:lnSpc>
              <a:spcBef>
                <a:spcPts val="300"/>
              </a:spcBef>
              <a:spcAft>
                <a:spcPts val="0"/>
              </a:spcAft>
              <a:buClr>
                <a:schemeClr val="lt2"/>
              </a:buClr>
              <a:buSzPts val="1000"/>
              <a:buChar char="•"/>
            </a:pPr>
            <a:r>
              <a:rPr lang="en-US" sz="1000" b="1">
                <a:solidFill>
                  <a:schemeClr val="lt2"/>
                </a:solidFill>
              </a:rPr>
              <a:t>PE I</a:t>
            </a:r>
            <a:endParaRPr sz="1000" b="1">
              <a:solidFill>
                <a:schemeClr val="lt2"/>
              </a:solidFill>
            </a:endParaRPr>
          </a:p>
          <a:p>
            <a:pPr marL="0" marR="0" lvl="0" indent="0" algn="l" rtl="0">
              <a:lnSpc>
                <a:spcPct val="115000"/>
              </a:lnSpc>
              <a:spcBef>
                <a:spcPts val="300"/>
              </a:spcBef>
              <a:spcAft>
                <a:spcPts val="0"/>
              </a:spcAft>
              <a:buNone/>
            </a:pPr>
            <a:endParaRPr sz="1000" b="1">
              <a:solidFill>
                <a:schemeClr val="lt2"/>
              </a:solidFill>
            </a:endParaRPr>
          </a:p>
        </p:txBody>
      </p:sp>
      <p:sp>
        <p:nvSpPr>
          <p:cNvPr id="1024" name="Google Shape;1024;g315325a1028_0_23"/>
          <p:cNvSpPr txBox="1"/>
          <p:nvPr/>
        </p:nvSpPr>
        <p:spPr>
          <a:xfrm>
            <a:off x="4251876" y="1776500"/>
            <a:ext cx="1257000" cy="393000"/>
          </a:xfrm>
          <a:prstGeom prst="rect">
            <a:avLst/>
          </a:prstGeom>
          <a:noFill/>
          <a:ln>
            <a:noFill/>
          </a:ln>
        </p:spPr>
        <p:txBody>
          <a:bodyPr spcFirstLastPara="1" wrap="square" lIns="0" tIns="6775" rIns="0" bIns="0" anchor="t" anchorCtr="0">
            <a:spAutoFit/>
          </a:bodyPr>
          <a:lstStyle/>
          <a:p>
            <a:pPr marL="12700" marR="0" lvl="0" indent="0" algn="l" rtl="0">
              <a:lnSpc>
                <a:spcPct val="109100"/>
              </a:lnSpc>
              <a:spcBef>
                <a:spcPts val="0"/>
              </a:spcBef>
              <a:spcAft>
                <a:spcPts val="0"/>
              </a:spcAft>
              <a:buNone/>
            </a:pPr>
            <a:r>
              <a:rPr lang="en-US" sz="1200" b="1" u="sng">
                <a:solidFill>
                  <a:schemeClr val="accent1"/>
                </a:solidFill>
                <a:latin typeface="Arial"/>
                <a:ea typeface="Arial"/>
                <a:cs typeface="Arial"/>
                <a:sym typeface="Arial"/>
              </a:rPr>
              <a:t>Sophomore </a:t>
            </a:r>
            <a:endParaRPr sz="1200" b="1" u="sng">
              <a:solidFill>
                <a:schemeClr val="accent1"/>
              </a:solidFill>
              <a:latin typeface="Arial"/>
              <a:ea typeface="Arial"/>
              <a:cs typeface="Arial"/>
              <a:sym typeface="Arial"/>
            </a:endParaRPr>
          </a:p>
          <a:p>
            <a:pPr marL="12700" marR="0" lvl="0" indent="0" algn="l" rtl="0">
              <a:lnSpc>
                <a:spcPct val="109100"/>
              </a:lnSpc>
              <a:spcBef>
                <a:spcPts val="0"/>
              </a:spcBef>
              <a:spcAft>
                <a:spcPts val="0"/>
              </a:spcAft>
              <a:buNone/>
            </a:pPr>
            <a:r>
              <a:rPr lang="en-US" sz="1200" b="1">
                <a:solidFill>
                  <a:schemeClr val="accent1"/>
                </a:solidFill>
                <a:latin typeface="Arial"/>
                <a:ea typeface="Arial"/>
                <a:cs typeface="Arial"/>
                <a:sym typeface="Arial"/>
              </a:rPr>
              <a:t> </a:t>
            </a:r>
            <a:r>
              <a:rPr lang="en-US" sz="1200" b="1" u="sng">
                <a:solidFill>
                  <a:schemeClr val="accent1"/>
                </a:solidFill>
                <a:latin typeface="Arial"/>
                <a:ea typeface="Arial"/>
                <a:cs typeface="Arial"/>
                <a:sym typeface="Arial"/>
              </a:rPr>
              <a:t>Year</a:t>
            </a:r>
            <a:endParaRPr sz="1200">
              <a:solidFill>
                <a:schemeClr val="accent1"/>
              </a:solidFill>
              <a:latin typeface="Arial"/>
              <a:ea typeface="Arial"/>
              <a:cs typeface="Arial"/>
              <a:sym typeface="Arial"/>
            </a:endParaRPr>
          </a:p>
        </p:txBody>
      </p:sp>
      <p:sp>
        <p:nvSpPr>
          <p:cNvPr id="1025" name="Google Shape;1025;g315325a1028_0_23"/>
          <p:cNvSpPr txBox="1"/>
          <p:nvPr/>
        </p:nvSpPr>
        <p:spPr>
          <a:xfrm>
            <a:off x="4203086" y="2173029"/>
            <a:ext cx="1257000" cy="1793700"/>
          </a:xfrm>
          <a:prstGeom prst="rect">
            <a:avLst/>
          </a:prstGeom>
          <a:noFill/>
          <a:ln>
            <a:noFill/>
          </a:ln>
        </p:spPr>
        <p:txBody>
          <a:bodyPr spcFirstLastPara="1" wrap="square" lIns="0" tIns="43575" rIns="0" bIns="0" anchor="t" anchorCtr="0">
            <a:spAutoFit/>
          </a:bodyPr>
          <a:lstStyle/>
          <a:p>
            <a:pPr marL="203200" marR="0" lvl="0" indent="-177800" algn="l" rtl="0">
              <a:lnSpc>
                <a:spcPct val="115000"/>
              </a:lnSpc>
              <a:spcBef>
                <a:spcPts val="0"/>
              </a:spcBef>
              <a:spcAft>
                <a:spcPts val="0"/>
              </a:spcAft>
              <a:buClr>
                <a:schemeClr val="lt2"/>
              </a:buClr>
              <a:buSzPts val="1000"/>
              <a:buChar char="•"/>
            </a:pPr>
            <a:r>
              <a:rPr lang="en-US" sz="1000" b="1">
                <a:solidFill>
                  <a:schemeClr val="lt2"/>
                </a:solidFill>
              </a:rPr>
              <a:t>AP Government</a:t>
            </a:r>
            <a:endParaRPr sz="1000" b="1">
              <a:solidFill>
                <a:schemeClr val="lt2"/>
              </a:solidFill>
            </a:endParaRPr>
          </a:p>
          <a:p>
            <a:pPr marL="203200" marR="0" lvl="0" indent="-177800" algn="l" rtl="0">
              <a:lnSpc>
                <a:spcPct val="115000"/>
              </a:lnSpc>
              <a:spcBef>
                <a:spcPts val="200"/>
              </a:spcBef>
              <a:spcAft>
                <a:spcPts val="0"/>
              </a:spcAft>
              <a:buClr>
                <a:schemeClr val="lt2"/>
              </a:buClr>
              <a:buSzPts val="1000"/>
              <a:buChar char="•"/>
            </a:pPr>
            <a:r>
              <a:rPr lang="en-US" sz="1000" b="1">
                <a:solidFill>
                  <a:schemeClr val="lt2"/>
                </a:solidFill>
              </a:rPr>
              <a:t>Biology</a:t>
            </a:r>
            <a:endParaRPr sz="1000" b="1">
              <a:solidFill>
                <a:schemeClr val="lt2"/>
              </a:solidFill>
            </a:endParaRPr>
          </a:p>
          <a:p>
            <a:pPr marL="203200" marR="127000" lvl="0" indent="-177800" algn="l" rtl="0">
              <a:lnSpc>
                <a:spcPct val="115000"/>
              </a:lnSpc>
              <a:spcBef>
                <a:spcPts val="100"/>
              </a:spcBef>
              <a:spcAft>
                <a:spcPts val="0"/>
              </a:spcAft>
              <a:buClr>
                <a:schemeClr val="lt2"/>
              </a:buClr>
              <a:buSzPts val="1000"/>
              <a:buChar char="•"/>
            </a:pPr>
            <a:r>
              <a:rPr lang="en-US" sz="1000" b="1">
                <a:solidFill>
                  <a:schemeClr val="lt2"/>
                </a:solidFill>
              </a:rPr>
              <a:t>Band II</a:t>
            </a:r>
            <a:endParaRPr sz="1000" b="1">
              <a:solidFill>
                <a:schemeClr val="lt2"/>
              </a:solidFill>
            </a:endParaRPr>
          </a:p>
          <a:p>
            <a:pPr marL="203200" marR="127000" lvl="0" indent="-177800" algn="l" rtl="0">
              <a:lnSpc>
                <a:spcPct val="115000"/>
              </a:lnSpc>
              <a:spcBef>
                <a:spcPts val="100"/>
              </a:spcBef>
              <a:spcAft>
                <a:spcPts val="0"/>
              </a:spcAft>
              <a:buClr>
                <a:schemeClr val="lt2"/>
              </a:buClr>
              <a:buSzPts val="1000"/>
              <a:buChar char="•"/>
            </a:pPr>
            <a:r>
              <a:rPr lang="en-US" sz="1000" b="1">
                <a:solidFill>
                  <a:schemeClr val="lt2"/>
                </a:solidFill>
              </a:rPr>
              <a:t>Digital Media I</a:t>
            </a:r>
            <a:endParaRPr sz="1000" b="1">
              <a:solidFill>
                <a:schemeClr val="lt2"/>
              </a:solidFill>
            </a:endParaRPr>
          </a:p>
          <a:p>
            <a:pPr marL="25400" marR="127000" lvl="0" indent="0" algn="l" rtl="0">
              <a:lnSpc>
                <a:spcPct val="115000"/>
              </a:lnSpc>
              <a:spcBef>
                <a:spcPts val="100"/>
              </a:spcBef>
              <a:spcAft>
                <a:spcPts val="0"/>
              </a:spcAft>
              <a:buNone/>
            </a:pP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Geometry </a:t>
            </a: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English II</a:t>
            </a: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Digital Media II</a:t>
            </a:r>
            <a:endParaRPr sz="8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Jazz Band II</a:t>
            </a:r>
            <a:endParaRPr sz="1000" b="1">
              <a:solidFill>
                <a:schemeClr val="lt2"/>
              </a:solidFill>
            </a:endParaRPr>
          </a:p>
        </p:txBody>
      </p:sp>
      <p:sp>
        <p:nvSpPr>
          <p:cNvPr id="1026" name="Google Shape;1026;g315325a1028_0_23"/>
          <p:cNvSpPr txBox="1"/>
          <p:nvPr/>
        </p:nvSpPr>
        <p:spPr>
          <a:xfrm>
            <a:off x="5501576" y="1562442"/>
            <a:ext cx="1064100" cy="192600"/>
          </a:xfrm>
          <a:prstGeom prst="rect">
            <a:avLst/>
          </a:prstGeom>
          <a:noFill/>
          <a:ln>
            <a:noFill/>
          </a:ln>
        </p:spPr>
        <p:txBody>
          <a:bodyPr spcFirstLastPara="1" wrap="square" lIns="0" tIns="7850" rIns="0" bIns="0" anchor="t" anchorCtr="0">
            <a:spAutoFit/>
          </a:bodyPr>
          <a:lstStyle/>
          <a:p>
            <a:pPr marL="12700" marR="0" lvl="0" indent="0" algn="l" rtl="0">
              <a:lnSpc>
                <a:spcPct val="100000"/>
              </a:lnSpc>
              <a:spcBef>
                <a:spcPts val="0"/>
              </a:spcBef>
              <a:spcAft>
                <a:spcPts val="0"/>
              </a:spcAft>
              <a:buNone/>
            </a:pPr>
            <a:r>
              <a:rPr lang="en-US" sz="1200" b="1" u="sng">
                <a:solidFill>
                  <a:schemeClr val="accent1"/>
                </a:solidFill>
                <a:latin typeface="Arial"/>
                <a:ea typeface="Arial"/>
                <a:cs typeface="Arial"/>
                <a:sym typeface="Arial"/>
              </a:rPr>
              <a:t>Junior Year</a:t>
            </a:r>
            <a:endParaRPr sz="1200">
              <a:solidFill>
                <a:schemeClr val="accent1"/>
              </a:solidFill>
              <a:latin typeface="Arial"/>
              <a:ea typeface="Arial"/>
              <a:cs typeface="Arial"/>
              <a:sym typeface="Arial"/>
            </a:endParaRPr>
          </a:p>
        </p:txBody>
      </p:sp>
      <p:sp>
        <p:nvSpPr>
          <p:cNvPr id="1027" name="Google Shape;1027;g315325a1028_0_23"/>
          <p:cNvSpPr txBox="1"/>
          <p:nvPr/>
        </p:nvSpPr>
        <p:spPr>
          <a:xfrm>
            <a:off x="6760070" y="1232002"/>
            <a:ext cx="1395300" cy="192600"/>
          </a:xfrm>
          <a:prstGeom prst="rect">
            <a:avLst/>
          </a:prstGeom>
          <a:noFill/>
          <a:ln>
            <a:noFill/>
          </a:ln>
        </p:spPr>
        <p:txBody>
          <a:bodyPr spcFirstLastPara="1" wrap="square" lIns="0" tIns="7850" rIns="0" bIns="0" anchor="t" anchorCtr="0">
            <a:spAutoFit/>
          </a:bodyPr>
          <a:lstStyle/>
          <a:p>
            <a:pPr marL="12700" marR="0" lvl="0" indent="0" algn="l" rtl="0">
              <a:lnSpc>
                <a:spcPct val="111395"/>
              </a:lnSpc>
              <a:spcBef>
                <a:spcPts val="0"/>
              </a:spcBef>
              <a:spcAft>
                <a:spcPts val="0"/>
              </a:spcAft>
              <a:buNone/>
            </a:pPr>
            <a:r>
              <a:rPr lang="en-US" sz="1200" b="1" u="sng">
                <a:solidFill>
                  <a:schemeClr val="accent1"/>
                </a:solidFill>
              </a:rPr>
              <a:t>Senior Year</a:t>
            </a:r>
            <a:endParaRPr sz="1200" b="1">
              <a:solidFill>
                <a:schemeClr val="accent1"/>
              </a:solidFill>
            </a:endParaRPr>
          </a:p>
        </p:txBody>
      </p:sp>
      <p:sp>
        <p:nvSpPr>
          <p:cNvPr id="1028" name="Google Shape;1028;g315325a1028_0_23"/>
          <p:cNvSpPr/>
          <p:nvPr/>
        </p:nvSpPr>
        <p:spPr>
          <a:xfrm>
            <a:off x="2171700" y="1632764"/>
            <a:ext cx="319200" cy="129300"/>
          </a:xfrm>
          <a:prstGeom prst="rect">
            <a:avLst/>
          </a:prstGeom>
          <a:solidFill>
            <a:schemeClr val="lt1"/>
          </a:solidFill>
          <a:ln>
            <a:noFill/>
          </a:ln>
        </p:spPr>
        <p:txBody>
          <a:bodyPr spcFirstLastPara="1" wrap="square" lIns="51425" tIns="25700" rIns="51425" bIns="2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029" name="Google Shape;1029;g315325a1028_0_23"/>
          <p:cNvSpPr txBox="1"/>
          <p:nvPr/>
        </p:nvSpPr>
        <p:spPr>
          <a:xfrm>
            <a:off x="5335973" y="1776500"/>
            <a:ext cx="1599600" cy="2311500"/>
          </a:xfrm>
          <a:prstGeom prst="rect">
            <a:avLst/>
          </a:prstGeom>
          <a:noFill/>
          <a:ln>
            <a:noFill/>
          </a:ln>
        </p:spPr>
        <p:txBody>
          <a:bodyPr spcFirstLastPara="1" wrap="square" lIns="0" tIns="36425" rIns="0" bIns="0" anchor="t" anchorCtr="0">
            <a:spAutoFit/>
          </a:bodyPr>
          <a:lstStyle/>
          <a:p>
            <a:pPr marL="254000" lvl="0" indent="-190500" algn="l" rtl="0">
              <a:lnSpc>
                <a:spcPct val="115000"/>
              </a:lnSpc>
              <a:spcBef>
                <a:spcPts val="0"/>
              </a:spcBef>
              <a:spcAft>
                <a:spcPts val="0"/>
              </a:spcAft>
              <a:buClr>
                <a:schemeClr val="lt2"/>
              </a:buClr>
              <a:buSzPts val="1000"/>
              <a:buChar char="•"/>
            </a:pPr>
            <a:r>
              <a:rPr lang="en-US" sz="1000" b="1">
                <a:solidFill>
                  <a:schemeClr val="lt2"/>
                </a:solidFill>
              </a:rPr>
              <a:t>Speech </a:t>
            </a: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Business English</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Band III</a:t>
            </a:r>
            <a:endParaRPr sz="1000" b="1">
              <a:solidFill>
                <a:schemeClr val="lt2"/>
              </a:solidFill>
            </a:endParaRPr>
          </a:p>
          <a:p>
            <a:pPr marL="254000" marR="127000" lvl="0" indent="-203200" algn="l" rtl="0">
              <a:lnSpc>
                <a:spcPct val="115000"/>
              </a:lnSpc>
              <a:spcBef>
                <a:spcPts val="100"/>
              </a:spcBef>
              <a:spcAft>
                <a:spcPts val="0"/>
              </a:spcAft>
              <a:buClr>
                <a:schemeClr val="lt2"/>
              </a:buClr>
              <a:buSzPts val="1200"/>
              <a:buChar char="•"/>
            </a:pPr>
            <a:r>
              <a:rPr lang="en-US" sz="1000" b="1">
                <a:solidFill>
                  <a:schemeClr val="lt2"/>
                </a:solidFill>
              </a:rPr>
              <a:t>Principles of Bus</a:t>
            </a:r>
            <a:endParaRPr sz="1000" b="1">
              <a:solidFill>
                <a:schemeClr val="lt2"/>
              </a:solidFill>
            </a:endParaRPr>
          </a:p>
          <a:p>
            <a:pPr marL="25400" marR="127000" lvl="0" indent="0" algn="l" rtl="0">
              <a:lnSpc>
                <a:spcPct val="115000"/>
              </a:lnSpc>
              <a:spcBef>
                <a:spcPts val="100"/>
              </a:spcBef>
              <a:spcAft>
                <a:spcPts val="0"/>
              </a:spcAft>
              <a:buNone/>
            </a:pP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AP US History</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Computer Sci. </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000" b="1">
                <a:solidFill>
                  <a:schemeClr val="lt2"/>
                </a:solidFill>
              </a:rPr>
              <a:t>PE II/ Health</a:t>
            </a:r>
            <a:endParaRPr sz="1000" b="1">
              <a:solidFill>
                <a:schemeClr val="lt2"/>
              </a:solidFill>
            </a:endParaRPr>
          </a:p>
          <a:p>
            <a:pPr marL="254000" marR="127000" lvl="0" indent="-190500" algn="l" rtl="0">
              <a:lnSpc>
                <a:spcPct val="115000"/>
              </a:lnSpc>
              <a:spcBef>
                <a:spcPts val="100"/>
              </a:spcBef>
              <a:spcAft>
                <a:spcPts val="0"/>
              </a:spcAft>
              <a:buClr>
                <a:schemeClr val="lt2"/>
              </a:buClr>
              <a:buSzPts val="1000"/>
              <a:buChar char="•"/>
            </a:pPr>
            <a:r>
              <a:rPr lang="en-US" sz="1000" b="1">
                <a:solidFill>
                  <a:schemeClr val="lt2"/>
                </a:solidFill>
              </a:rPr>
              <a:t>Jazz Band III</a:t>
            </a:r>
            <a:endParaRPr sz="1000" b="1">
              <a:solidFill>
                <a:schemeClr val="lt2"/>
              </a:solidFill>
            </a:endParaRPr>
          </a:p>
          <a:p>
            <a:pPr marL="0" lvl="0" indent="0" algn="l" rtl="0">
              <a:lnSpc>
                <a:spcPct val="115000"/>
              </a:lnSpc>
              <a:spcBef>
                <a:spcPts val="300"/>
              </a:spcBef>
              <a:spcAft>
                <a:spcPts val="0"/>
              </a:spcAft>
              <a:buNone/>
            </a:pPr>
            <a:endParaRPr sz="1100" b="1">
              <a:solidFill>
                <a:schemeClr val="lt2"/>
              </a:solidFill>
            </a:endParaRPr>
          </a:p>
          <a:p>
            <a:pPr marL="0" lvl="0" indent="0" algn="l" rtl="0">
              <a:lnSpc>
                <a:spcPct val="115000"/>
              </a:lnSpc>
              <a:spcBef>
                <a:spcPts val="300"/>
              </a:spcBef>
              <a:spcAft>
                <a:spcPts val="0"/>
              </a:spcAft>
              <a:buNone/>
            </a:pPr>
            <a:endParaRPr sz="1100" b="1">
              <a:solidFill>
                <a:schemeClr val="lt2"/>
              </a:solidFill>
            </a:endParaRPr>
          </a:p>
        </p:txBody>
      </p:sp>
      <p:sp>
        <p:nvSpPr>
          <p:cNvPr id="1030" name="Google Shape;1030;g315325a1028_0_23"/>
          <p:cNvSpPr/>
          <p:nvPr/>
        </p:nvSpPr>
        <p:spPr>
          <a:xfrm>
            <a:off x="0" y="4742700"/>
            <a:ext cx="9144000" cy="400800"/>
          </a:xfrm>
          <a:prstGeom prst="snip2SameRect">
            <a:avLst>
              <a:gd name="adj1" fmla="val 16667"/>
              <a:gd name="adj2" fmla="val 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400"/>
          </a:p>
        </p:txBody>
      </p:sp>
      <p:sp>
        <p:nvSpPr>
          <p:cNvPr id="1031" name="Google Shape;1031;g315325a1028_0_23"/>
          <p:cNvSpPr txBox="1">
            <a:spLocks noGrp="1"/>
          </p:cNvSpPr>
          <p:nvPr>
            <p:ph type="title"/>
          </p:nvPr>
        </p:nvSpPr>
        <p:spPr>
          <a:xfrm>
            <a:off x="151350" y="269725"/>
            <a:ext cx="8841300" cy="1995300"/>
          </a:xfrm>
          <a:prstGeom prst="rect">
            <a:avLst/>
          </a:prstGeom>
          <a:noFill/>
          <a:ln>
            <a:noFill/>
          </a:ln>
        </p:spPr>
        <p:txBody>
          <a:bodyPr spcFirstLastPara="1" wrap="square" lIns="0" tIns="8575" rIns="0" bIns="0" anchor="t" anchorCtr="0">
            <a:spAutoFit/>
          </a:bodyPr>
          <a:lstStyle/>
          <a:p>
            <a:pPr marL="12700" lvl="0" indent="0" algn="l" rtl="0">
              <a:lnSpc>
                <a:spcPct val="100000"/>
              </a:lnSpc>
              <a:spcBef>
                <a:spcPts val="0"/>
              </a:spcBef>
              <a:spcAft>
                <a:spcPts val="0"/>
              </a:spcAft>
              <a:buNone/>
            </a:pPr>
            <a:r>
              <a:rPr lang="en-US" sz="2300" dirty="0">
                <a:solidFill>
                  <a:schemeClr val="accent1"/>
                </a:solidFill>
              </a:rPr>
              <a:t>Profile of Kara</a:t>
            </a:r>
            <a:endParaRPr sz="2300" dirty="0">
              <a:solidFill>
                <a:schemeClr val="accent1"/>
              </a:solidFill>
            </a:endParaRPr>
          </a:p>
          <a:p>
            <a:pPr marL="0" lvl="0" indent="0" algn="l" rtl="0">
              <a:lnSpc>
                <a:spcPct val="100000"/>
              </a:lnSpc>
              <a:spcBef>
                <a:spcPts val="0"/>
              </a:spcBef>
              <a:spcAft>
                <a:spcPts val="0"/>
              </a:spcAft>
              <a:buNone/>
            </a:pPr>
            <a:r>
              <a:rPr lang="en-US" sz="1300" dirty="0">
                <a:solidFill>
                  <a:schemeClr val="lt2"/>
                </a:solidFill>
              </a:rPr>
              <a:t>Kara is an creative student who has a passion for the</a:t>
            </a:r>
            <a:endParaRPr sz="1300" dirty="0">
              <a:solidFill>
                <a:schemeClr val="lt2"/>
              </a:solidFill>
            </a:endParaRPr>
          </a:p>
          <a:p>
            <a:pPr marL="0" lvl="0" indent="0" algn="l" rtl="0">
              <a:lnSpc>
                <a:spcPct val="100000"/>
              </a:lnSpc>
              <a:spcBef>
                <a:spcPts val="0"/>
              </a:spcBef>
              <a:spcAft>
                <a:spcPts val="0"/>
              </a:spcAft>
              <a:buNone/>
            </a:pPr>
            <a:r>
              <a:rPr lang="en-US" sz="1300" dirty="0">
                <a:solidFill>
                  <a:schemeClr val="lt2"/>
                </a:solidFill>
              </a:rPr>
              <a:t>Arts with a strong interest in pursuing a career in digital media.</a:t>
            </a:r>
            <a:endParaRPr sz="1300" dirty="0">
              <a:solidFill>
                <a:schemeClr val="lt2"/>
              </a:solidFill>
            </a:endParaRPr>
          </a:p>
          <a:p>
            <a:pPr marL="0" lvl="0" indent="0" algn="l" rtl="0">
              <a:lnSpc>
                <a:spcPct val="100000"/>
              </a:lnSpc>
              <a:spcBef>
                <a:spcPts val="0"/>
              </a:spcBef>
              <a:spcAft>
                <a:spcPts val="0"/>
              </a:spcAft>
              <a:buNone/>
            </a:pPr>
            <a:endParaRPr sz="500" dirty="0">
              <a:solidFill>
                <a:schemeClr val="lt2"/>
              </a:solidFill>
            </a:endParaRPr>
          </a:p>
          <a:p>
            <a:pPr marL="0" lvl="0" indent="0" algn="l" rtl="0">
              <a:lnSpc>
                <a:spcPct val="100000"/>
              </a:lnSpc>
              <a:spcBef>
                <a:spcPts val="0"/>
              </a:spcBef>
              <a:spcAft>
                <a:spcPts val="0"/>
              </a:spcAft>
              <a:buNone/>
            </a:pPr>
            <a:r>
              <a:rPr lang="en-US" sz="1200" dirty="0">
                <a:solidFill>
                  <a:schemeClr val="lt2"/>
                </a:solidFill>
              </a:rPr>
              <a:t>Jr. High Credits- Quest for Success &amp; Ag. Science I</a:t>
            </a:r>
            <a:endParaRPr sz="1200" dirty="0">
              <a:solidFill>
                <a:schemeClr val="lt2"/>
              </a:solidFill>
            </a:endParaRPr>
          </a:p>
          <a:p>
            <a:pPr marL="12700" lvl="0" indent="0" algn="l" rtl="0">
              <a:spcBef>
                <a:spcPts val="0"/>
              </a:spcBef>
              <a:spcAft>
                <a:spcPts val="0"/>
              </a:spcAft>
              <a:buClr>
                <a:srgbClr val="000000"/>
              </a:buClr>
              <a:buFont typeface="Arial"/>
              <a:buNone/>
            </a:pPr>
            <a:endParaRPr sz="2300" dirty="0">
              <a:solidFill>
                <a:srgbClr val="315789"/>
              </a:solidFill>
            </a:endParaRPr>
          </a:p>
          <a:p>
            <a:pPr marL="0" lvl="0" indent="0" algn="l" rtl="0">
              <a:lnSpc>
                <a:spcPct val="100000"/>
              </a:lnSpc>
              <a:spcBef>
                <a:spcPts val="0"/>
              </a:spcBef>
              <a:spcAft>
                <a:spcPts val="0"/>
              </a:spcAft>
              <a:buNone/>
            </a:pPr>
            <a:endParaRPr sz="1300" dirty="0">
              <a:solidFill>
                <a:schemeClr val="lt2"/>
              </a:solidFill>
            </a:endParaRPr>
          </a:p>
          <a:p>
            <a:pPr marL="0" lvl="0" indent="0" algn="l" rtl="0">
              <a:lnSpc>
                <a:spcPct val="100454"/>
              </a:lnSpc>
              <a:spcBef>
                <a:spcPts val="0"/>
              </a:spcBef>
              <a:spcAft>
                <a:spcPts val="0"/>
              </a:spcAft>
              <a:buNone/>
            </a:pPr>
            <a:endParaRPr sz="1300" dirty="0">
              <a:solidFill>
                <a:srgbClr val="888888"/>
              </a:solidFill>
            </a:endParaRPr>
          </a:p>
          <a:p>
            <a:pPr marL="12700" lvl="0" indent="0" algn="l" rtl="0">
              <a:lnSpc>
                <a:spcPct val="100000"/>
              </a:lnSpc>
              <a:spcBef>
                <a:spcPts val="0"/>
              </a:spcBef>
              <a:spcAft>
                <a:spcPts val="0"/>
              </a:spcAft>
              <a:buNone/>
            </a:pPr>
            <a:endParaRPr sz="1400" dirty="0">
              <a:solidFill>
                <a:schemeClr val="accent1"/>
              </a:solidFill>
            </a:endParaRPr>
          </a:p>
        </p:txBody>
      </p:sp>
      <p:sp>
        <p:nvSpPr>
          <p:cNvPr id="1032" name="Google Shape;1032;g315325a1028_0_23"/>
          <p:cNvSpPr txBox="1"/>
          <p:nvPr/>
        </p:nvSpPr>
        <p:spPr>
          <a:xfrm>
            <a:off x="5131075" y="739775"/>
            <a:ext cx="3691200" cy="404700"/>
          </a:xfrm>
          <a:prstGeom prst="rect">
            <a:avLst/>
          </a:prstGeom>
          <a:noFill/>
          <a:ln>
            <a:noFill/>
          </a:ln>
        </p:spPr>
        <p:txBody>
          <a:bodyPr spcFirstLastPara="1" wrap="square" lIns="0" tIns="35000" rIns="0" bIns="0" anchor="t" anchorCtr="0">
            <a:spAutoFit/>
          </a:bodyPr>
          <a:lstStyle/>
          <a:p>
            <a:pPr marL="12700" marR="0" lvl="0" indent="0" algn="l" rtl="0">
              <a:lnSpc>
                <a:spcPct val="100000"/>
              </a:lnSpc>
              <a:spcBef>
                <a:spcPts val="0"/>
              </a:spcBef>
              <a:spcAft>
                <a:spcPts val="0"/>
              </a:spcAft>
              <a:buNone/>
            </a:pPr>
            <a:r>
              <a:rPr lang="en-US" sz="1200" b="1" dirty="0">
                <a:solidFill>
                  <a:srgbClr val="888888"/>
                </a:solidFill>
                <a:latin typeface="Arial"/>
                <a:ea typeface="Arial"/>
                <a:cs typeface="Arial"/>
                <a:sym typeface="Arial"/>
              </a:rPr>
              <a:t>Career Interest: Arts, AV, </a:t>
            </a:r>
            <a:r>
              <a:rPr lang="en-US" sz="1200" b="1" dirty="0">
                <a:solidFill>
                  <a:srgbClr val="888888"/>
                </a:solidFill>
              </a:rPr>
              <a:t>Communication</a:t>
            </a:r>
            <a:endParaRPr sz="1200" b="1" dirty="0">
              <a:solidFill>
                <a:srgbClr val="888888"/>
              </a:solidFill>
              <a:latin typeface="Arial"/>
              <a:ea typeface="Arial"/>
              <a:cs typeface="Arial"/>
              <a:sym typeface="Arial"/>
            </a:endParaRPr>
          </a:p>
          <a:p>
            <a:pPr marL="12700" marR="0" lvl="0" indent="0" algn="l" rtl="0">
              <a:lnSpc>
                <a:spcPct val="100000"/>
              </a:lnSpc>
              <a:spcBef>
                <a:spcPts val="0"/>
              </a:spcBef>
              <a:spcAft>
                <a:spcPts val="0"/>
              </a:spcAft>
              <a:buNone/>
            </a:pPr>
            <a:endParaRPr sz="1200" dirty="0">
              <a:solidFill>
                <a:srgbClr val="727272"/>
              </a:solidFill>
              <a:latin typeface="Arial"/>
              <a:ea typeface="Arial"/>
              <a:cs typeface="Arial"/>
              <a:sym typeface="Arial"/>
            </a:endParaRPr>
          </a:p>
        </p:txBody>
      </p:sp>
      <p:sp>
        <p:nvSpPr>
          <p:cNvPr id="1033" name="Google Shape;1033;g315325a1028_0_23"/>
          <p:cNvSpPr txBox="1"/>
          <p:nvPr/>
        </p:nvSpPr>
        <p:spPr>
          <a:xfrm>
            <a:off x="6658425" y="1438356"/>
            <a:ext cx="1395300" cy="1872600"/>
          </a:xfrm>
          <a:prstGeom prst="rect">
            <a:avLst/>
          </a:prstGeom>
          <a:noFill/>
          <a:ln>
            <a:noFill/>
          </a:ln>
        </p:spPr>
        <p:txBody>
          <a:bodyPr spcFirstLastPara="1" wrap="square" lIns="0" tIns="36425" rIns="0" bIns="0" anchor="t" anchorCtr="0">
            <a:spAutoFit/>
          </a:bodyPr>
          <a:lstStyle/>
          <a:p>
            <a:pPr marL="254000" lvl="0" indent="-190500" algn="l" rtl="0">
              <a:lnSpc>
                <a:spcPct val="115000"/>
              </a:lnSpc>
              <a:spcBef>
                <a:spcPts val="0"/>
              </a:spcBef>
              <a:spcAft>
                <a:spcPts val="0"/>
              </a:spcAft>
              <a:buClr>
                <a:schemeClr val="lt2"/>
              </a:buClr>
              <a:buSzPts val="1000"/>
              <a:buChar char="•"/>
            </a:pPr>
            <a:r>
              <a:rPr lang="en-US" sz="1000" b="1">
                <a:solidFill>
                  <a:schemeClr val="lt2"/>
                </a:solidFill>
              </a:rPr>
              <a:t>Financial Lit.</a:t>
            </a: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CIW </a:t>
            </a:r>
            <a:endParaRPr sz="1000" b="1">
              <a:solidFill>
                <a:schemeClr val="lt2"/>
              </a:solidFill>
            </a:endParaRPr>
          </a:p>
          <a:p>
            <a:pPr marL="254000" marR="127000" lvl="0" indent="-190500" algn="l" rtl="0">
              <a:lnSpc>
                <a:spcPct val="115000"/>
              </a:lnSpc>
              <a:spcBef>
                <a:spcPts val="100"/>
              </a:spcBef>
              <a:spcAft>
                <a:spcPts val="0"/>
              </a:spcAft>
              <a:buClr>
                <a:schemeClr val="lt2"/>
              </a:buClr>
              <a:buSzPts val="1000"/>
              <a:buChar char="•"/>
            </a:pPr>
            <a:r>
              <a:rPr lang="en-US" sz="1000" b="1">
                <a:solidFill>
                  <a:schemeClr val="lt2"/>
                </a:solidFill>
              </a:rPr>
              <a:t>Band IV</a:t>
            </a:r>
            <a:endParaRPr sz="1000" b="1">
              <a:solidFill>
                <a:schemeClr val="lt2"/>
              </a:solidFill>
            </a:endParaRPr>
          </a:p>
          <a:p>
            <a:pPr marL="254000" marR="127000" lvl="0" indent="-203200" algn="l" rtl="0">
              <a:lnSpc>
                <a:spcPct val="115000"/>
              </a:lnSpc>
              <a:spcBef>
                <a:spcPts val="100"/>
              </a:spcBef>
              <a:spcAft>
                <a:spcPts val="0"/>
              </a:spcAft>
              <a:buClr>
                <a:schemeClr val="lt2"/>
              </a:buClr>
              <a:buSzPts val="1200"/>
              <a:buChar char="•"/>
            </a:pPr>
            <a:r>
              <a:rPr lang="en-US" sz="1000" b="1">
                <a:solidFill>
                  <a:schemeClr val="lt2"/>
                </a:solidFill>
              </a:rPr>
              <a:t>Basic Tech Draft</a:t>
            </a:r>
            <a:endParaRPr sz="1000" b="1">
              <a:solidFill>
                <a:schemeClr val="lt2"/>
              </a:solidFill>
            </a:endParaRPr>
          </a:p>
          <a:p>
            <a:pPr marL="25400" marR="127000" lvl="0" indent="0" algn="l" rtl="0">
              <a:lnSpc>
                <a:spcPct val="115000"/>
              </a:lnSpc>
              <a:spcBef>
                <a:spcPts val="100"/>
              </a:spcBef>
              <a:spcAft>
                <a:spcPts val="0"/>
              </a:spcAft>
              <a:buNone/>
            </a:pPr>
            <a:endParaRPr sz="1000" b="1">
              <a:solidFill>
                <a:schemeClr val="lt2"/>
              </a:solidFill>
            </a:endParaRPr>
          </a:p>
          <a:p>
            <a:pPr marL="254000" marR="127000" lvl="0" indent="-190500" algn="l" rtl="0">
              <a:lnSpc>
                <a:spcPct val="115000"/>
              </a:lnSpc>
              <a:spcBef>
                <a:spcPts val="100"/>
              </a:spcBef>
              <a:spcAft>
                <a:spcPts val="0"/>
              </a:spcAft>
              <a:buClr>
                <a:schemeClr val="lt2"/>
              </a:buClr>
              <a:buSzPts val="1000"/>
              <a:buChar char="•"/>
            </a:pPr>
            <a:r>
              <a:rPr lang="en-US" sz="1000" b="1">
                <a:solidFill>
                  <a:schemeClr val="lt2"/>
                </a:solidFill>
              </a:rPr>
              <a:t>Broadcasting</a:t>
            </a: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DE Speech</a:t>
            </a:r>
            <a:endParaRPr sz="1000" b="1">
              <a:solidFill>
                <a:schemeClr val="lt2"/>
              </a:solidFill>
            </a:endParaRPr>
          </a:p>
          <a:p>
            <a:pPr marL="254000" lvl="0" indent="-203200" algn="l" rtl="0">
              <a:lnSpc>
                <a:spcPct val="115000"/>
              </a:lnSpc>
              <a:spcBef>
                <a:spcPts val="300"/>
              </a:spcBef>
              <a:spcAft>
                <a:spcPts val="0"/>
              </a:spcAft>
              <a:buClr>
                <a:schemeClr val="lt2"/>
              </a:buClr>
              <a:buSzPts val="1200"/>
              <a:buChar char="•"/>
            </a:pPr>
            <a:r>
              <a:rPr lang="en-US" sz="1000" b="1">
                <a:solidFill>
                  <a:schemeClr val="lt2"/>
                </a:solidFill>
              </a:rPr>
              <a:t>ADV Draft</a:t>
            </a:r>
            <a:endParaRPr sz="1000" b="1">
              <a:solidFill>
                <a:schemeClr val="lt2"/>
              </a:solidFill>
            </a:endParaRPr>
          </a:p>
          <a:p>
            <a:pPr marL="254000" lvl="0" indent="-190500" algn="l" rtl="0">
              <a:lnSpc>
                <a:spcPct val="115000"/>
              </a:lnSpc>
              <a:spcBef>
                <a:spcPts val="300"/>
              </a:spcBef>
              <a:spcAft>
                <a:spcPts val="0"/>
              </a:spcAft>
              <a:buClr>
                <a:schemeClr val="lt2"/>
              </a:buClr>
              <a:buSzPts val="1000"/>
              <a:buChar char="•"/>
            </a:pPr>
            <a:r>
              <a:rPr lang="en-US" sz="1100" b="1">
                <a:solidFill>
                  <a:schemeClr val="lt2"/>
                </a:solidFill>
              </a:rPr>
              <a:t>Jazz Band IV</a:t>
            </a:r>
            <a:endParaRPr sz="1100" b="1">
              <a:solidFill>
                <a:schemeClr val="lt2"/>
              </a:solidFill>
            </a:endParaRPr>
          </a:p>
        </p:txBody>
      </p:sp>
      <p:sp>
        <p:nvSpPr>
          <p:cNvPr id="1034" name="Google Shape;1034;g315325a1028_0_23"/>
          <p:cNvSpPr/>
          <p:nvPr/>
        </p:nvSpPr>
        <p:spPr>
          <a:xfrm>
            <a:off x="2745475" y="2530800"/>
            <a:ext cx="260700" cy="640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b="1">
                <a:solidFill>
                  <a:schemeClr val="lt1"/>
                </a:solidFill>
              </a:rPr>
              <a:t>FALL</a:t>
            </a:r>
            <a:endParaRPr sz="1000" b="1">
              <a:solidFill>
                <a:schemeClr val="lt1"/>
              </a:solidFill>
            </a:endParaRPr>
          </a:p>
        </p:txBody>
      </p:sp>
      <p:sp>
        <p:nvSpPr>
          <p:cNvPr id="1035" name="Google Shape;1035;g315325a1028_0_23"/>
          <p:cNvSpPr/>
          <p:nvPr/>
        </p:nvSpPr>
        <p:spPr>
          <a:xfrm>
            <a:off x="2745475" y="3488500"/>
            <a:ext cx="260700" cy="88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900" b="1">
                <a:solidFill>
                  <a:schemeClr val="lt1"/>
                </a:solidFill>
              </a:rPr>
              <a:t>SPRING</a:t>
            </a:r>
            <a:endParaRPr sz="900" b="1">
              <a:solidFill>
                <a:schemeClr val="lt1"/>
              </a:solidFill>
            </a:endParaRPr>
          </a:p>
        </p:txBody>
      </p:sp>
      <p:pic>
        <p:nvPicPr>
          <p:cNvPr id="1036" name="Google Shape;1036;g315325a1028_0_23"/>
          <p:cNvPicPr preferRelativeResize="0"/>
          <p:nvPr/>
        </p:nvPicPr>
        <p:blipFill>
          <a:blip r:embed="rId3">
            <a:alphaModFix/>
          </a:blip>
          <a:stretch>
            <a:fillRect/>
          </a:stretch>
        </p:blipFill>
        <p:spPr>
          <a:xfrm>
            <a:off x="92200" y="1440114"/>
            <a:ext cx="2513051" cy="3044225"/>
          </a:xfrm>
          <a:prstGeom prst="rect">
            <a:avLst/>
          </a:prstGeom>
          <a:noFill/>
          <a:ln>
            <a:noFill/>
          </a:ln>
        </p:spPr>
      </p:pic>
      <p:sp>
        <p:nvSpPr>
          <p:cNvPr id="1037" name="Google Shape;1037;g315325a1028_0_23"/>
          <p:cNvSpPr txBox="1"/>
          <p:nvPr/>
        </p:nvSpPr>
        <p:spPr>
          <a:xfrm>
            <a:off x="6356000" y="3564700"/>
            <a:ext cx="28989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b="1" u="sng">
                <a:solidFill>
                  <a:schemeClr val="lt2"/>
                </a:solidFill>
              </a:rPr>
              <a:t>Industry-Based Credentials Earned</a:t>
            </a:r>
            <a:endParaRPr sz="1000" b="1" u="sng">
              <a:solidFill>
                <a:schemeClr val="lt2"/>
              </a:solidFill>
            </a:endParaRPr>
          </a:p>
          <a:p>
            <a:pPr marL="0" lvl="0" indent="0" algn="l" rtl="0">
              <a:spcBef>
                <a:spcPts val="0"/>
              </a:spcBef>
              <a:spcAft>
                <a:spcPts val="0"/>
              </a:spcAft>
              <a:buNone/>
            </a:pPr>
            <a:endParaRPr sz="800">
              <a:solidFill>
                <a:schemeClr val="lt2"/>
              </a:solidFill>
            </a:endParaRPr>
          </a:p>
          <a:p>
            <a:pPr marL="457200" lvl="0" indent="-266700" algn="l" rtl="0">
              <a:spcBef>
                <a:spcPts val="0"/>
              </a:spcBef>
              <a:spcAft>
                <a:spcPts val="0"/>
              </a:spcAft>
              <a:buClr>
                <a:schemeClr val="lt2"/>
              </a:buClr>
              <a:buSzPts val="600"/>
              <a:buChar char="●"/>
            </a:pPr>
            <a:r>
              <a:rPr lang="en-US" sz="1000">
                <a:solidFill>
                  <a:schemeClr val="lt2"/>
                </a:solidFill>
              </a:rPr>
              <a:t>Adobe Photoshop</a:t>
            </a:r>
            <a:endParaRPr sz="1000">
              <a:solidFill>
                <a:schemeClr val="lt2"/>
              </a:solidFill>
            </a:endParaRPr>
          </a:p>
          <a:p>
            <a:pPr marL="457200" lvl="0" indent="-266700" algn="l" rtl="0">
              <a:spcBef>
                <a:spcPts val="0"/>
              </a:spcBef>
              <a:spcAft>
                <a:spcPts val="0"/>
              </a:spcAft>
              <a:buClr>
                <a:schemeClr val="lt2"/>
              </a:buClr>
              <a:buSzPts val="600"/>
              <a:buChar char="●"/>
            </a:pPr>
            <a:r>
              <a:rPr lang="en-US" sz="1000">
                <a:solidFill>
                  <a:schemeClr val="lt2"/>
                </a:solidFill>
              </a:rPr>
              <a:t>Adobe Illustrator</a:t>
            </a:r>
            <a:endParaRPr sz="1000">
              <a:solidFill>
                <a:schemeClr val="lt2"/>
              </a:solidFill>
            </a:endParaRPr>
          </a:p>
          <a:p>
            <a:pPr marL="457200" lvl="0" indent="-266700" algn="l" rtl="0">
              <a:spcBef>
                <a:spcPts val="0"/>
              </a:spcBef>
              <a:spcAft>
                <a:spcPts val="0"/>
              </a:spcAft>
              <a:buClr>
                <a:schemeClr val="lt2"/>
              </a:buClr>
              <a:buSzPts val="600"/>
              <a:buChar char="●"/>
            </a:pPr>
            <a:r>
              <a:rPr lang="en-US" sz="1000">
                <a:solidFill>
                  <a:schemeClr val="lt2"/>
                </a:solidFill>
              </a:rPr>
              <a:t>Adobe Premier</a:t>
            </a:r>
            <a:endParaRPr sz="1000">
              <a:solidFill>
                <a:schemeClr val="lt2"/>
              </a:solidFill>
            </a:endParaRPr>
          </a:p>
          <a:p>
            <a:pPr marL="457200" lvl="0" indent="-266700" algn="l" rtl="0">
              <a:spcBef>
                <a:spcPts val="0"/>
              </a:spcBef>
              <a:spcAft>
                <a:spcPts val="0"/>
              </a:spcAft>
              <a:buClr>
                <a:schemeClr val="lt2"/>
              </a:buClr>
              <a:buSzPts val="600"/>
              <a:buChar char="●"/>
            </a:pPr>
            <a:r>
              <a:rPr lang="en-US" sz="1000">
                <a:solidFill>
                  <a:schemeClr val="lt2"/>
                </a:solidFill>
              </a:rPr>
              <a:t>CIW Internet Business Associate</a:t>
            </a:r>
            <a:endParaRPr sz="1000">
              <a:solidFill>
                <a:schemeClr val="lt2"/>
              </a:solidFill>
            </a:endParaRPr>
          </a:p>
          <a:p>
            <a:pPr marL="457200" lvl="0" indent="-266700" algn="l" rtl="0">
              <a:spcBef>
                <a:spcPts val="0"/>
              </a:spcBef>
              <a:spcAft>
                <a:spcPts val="0"/>
              </a:spcAft>
              <a:buClr>
                <a:schemeClr val="lt2"/>
              </a:buClr>
              <a:buSzPts val="600"/>
              <a:buChar char="●"/>
            </a:pPr>
            <a:r>
              <a:rPr lang="en-US" sz="1000">
                <a:solidFill>
                  <a:schemeClr val="lt2"/>
                </a:solidFill>
              </a:rPr>
              <a:t>AutoDesk AutoCAD</a:t>
            </a:r>
            <a:endParaRPr sz="1000">
              <a:solidFill>
                <a:schemeClr val="lt2"/>
              </a:solidFill>
            </a:endParaRPr>
          </a:p>
        </p:txBody>
      </p:sp>
      <p:sp>
        <p:nvSpPr>
          <p:cNvPr id="1038" name="Google Shape;1038;g315325a1028_0_23"/>
          <p:cNvSpPr txBox="1"/>
          <p:nvPr/>
        </p:nvSpPr>
        <p:spPr>
          <a:xfrm>
            <a:off x="4304625" y="4218900"/>
            <a:ext cx="2186100" cy="64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u="sng">
                <a:solidFill>
                  <a:schemeClr val="lt2"/>
                </a:solidFill>
              </a:rPr>
              <a:t>College Credit Hours Earned</a:t>
            </a:r>
            <a:endParaRPr sz="1000" b="1" u="sng">
              <a:solidFill>
                <a:schemeClr val="lt2"/>
              </a:solidFill>
            </a:endParaRPr>
          </a:p>
          <a:p>
            <a:pPr marL="457200" lvl="0" indent="-292100" algn="l" rtl="0">
              <a:spcBef>
                <a:spcPts val="0"/>
              </a:spcBef>
              <a:spcAft>
                <a:spcPts val="0"/>
              </a:spcAft>
              <a:buClr>
                <a:schemeClr val="lt2"/>
              </a:buClr>
              <a:buSzPts val="1000"/>
              <a:buChar char="●"/>
            </a:pPr>
            <a:r>
              <a:rPr lang="en-US" sz="1000">
                <a:solidFill>
                  <a:schemeClr val="lt2"/>
                </a:solidFill>
              </a:rPr>
              <a:t>9 hours</a:t>
            </a:r>
            <a:endParaRPr sz="1000">
              <a:solidFill>
                <a:schemeClr val="lt2"/>
              </a:solidFill>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42"/>
        <p:cNvGrpSpPr/>
        <p:nvPr/>
      </p:nvGrpSpPr>
      <p:grpSpPr>
        <a:xfrm>
          <a:off x="0" y="0"/>
          <a:ext cx="0" cy="0"/>
          <a:chOff x="0" y="0"/>
          <a:chExt cx="0" cy="0"/>
        </a:xfrm>
      </p:grpSpPr>
      <p:sp>
        <p:nvSpPr>
          <p:cNvPr id="1043" name="Google Shape;1043;g3139c1a7a7e_0_0"/>
          <p:cNvSpPr/>
          <p:nvPr/>
        </p:nvSpPr>
        <p:spPr>
          <a:xfrm>
            <a:off x="5131067" y="1034415"/>
            <a:ext cx="3403997" cy="0"/>
          </a:xfrm>
          <a:custGeom>
            <a:avLst/>
            <a:gdLst/>
            <a:ahLst/>
            <a:cxnLst/>
            <a:rect l="l" t="t" r="r" b="b"/>
            <a:pathLst>
              <a:path w="6051550" h="120000" extrusionOk="0">
                <a:moveTo>
                  <a:pt x="0" y="0"/>
                </a:moveTo>
                <a:lnTo>
                  <a:pt x="6051538" y="0"/>
                </a:lnTo>
              </a:path>
            </a:pathLst>
          </a:custGeom>
          <a:solidFill>
            <a:schemeClr val="dk1"/>
          </a:solidFill>
          <a:ln w="3830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1044" name="Google Shape;1044;g3139c1a7a7e_0_0"/>
          <p:cNvSpPr/>
          <p:nvPr/>
        </p:nvSpPr>
        <p:spPr>
          <a:xfrm>
            <a:off x="0" y="1034415"/>
            <a:ext cx="4980623" cy="0"/>
          </a:xfrm>
          <a:custGeom>
            <a:avLst/>
            <a:gdLst/>
            <a:ahLst/>
            <a:cxnLst/>
            <a:rect l="l" t="t" r="r" b="b"/>
            <a:pathLst>
              <a:path w="8854440" h="120000" extrusionOk="0">
                <a:moveTo>
                  <a:pt x="0" y="0"/>
                </a:moveTo>
                <a:lnTo>
                  <a:pt x="8854355" y="0"/>
                </a:lnTo>
              </a:path>
            </a:pathLst>
          </a:custGeom>
          <a:noFill/>
          <a:ln w="3830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accent1"/>
              </a:solidFill>
              <a:latin typeface="Calibri"/>
              <a:ea typeface="Calibri"/>
              <a:cs typeface="Calibri"/>
              <a:sym typeface="Calibri"/>
            </a:endParaRPr>
          </a:p>
        </p:txBody>
      </p:sp>
      <p:sp>
        <p:nvSpPr>
          <p:cNvPr id="1045" name="Google Shape;1045;g3139c1a7a7e_0_0"/>
          <p:cNvSpPr txBox="1">
            <a:spLocks noGrp="1"/>
          </p:cNvSpPr>
          <p:nvPr>
            <p:ph type="title"/>
          </p:nvPr>
        </p:nvSpPr>
        <p:spPr>
          <a:xfrm>
            <a:off x="129250" y="198200"/>
            <a:ext cx="9316800" cy="1303800"/>
          </a:xfrm>
          <a:prstGeom prst="rect">
            <a:avLst/>
          </a:prstGeom>
          <a:noFill/>
          <a:ln>
            <a:noFill/>
          </a:ln>
        </p:spPr>
        <p:txBody>
          <a:bodyPr spcFirstLastPara="1" wrap="square" lIns="0" tIns="48925" rIns="0" bIns="0" anchor="t" anchorCtr="0">
            <a:spAutoFit/>
          </a:bodyPr>
          <a:lstStyle/>
          <a:p>
            <a:pPr marL="25400" marR="0" lvl="0" indent="-12700" algn="l" rtl="0">
              <a:lnSpc>
                <a:spcPct val="100454"/>
              </a:lnSpc>
              <a:spcBef>
                <a:spcPts val="0"/>
              </a:spcBef>
              <a:spcAft>
                <a:spcPts val="0"/>
              </a:spcAft>
              <a:buNone/>
            </a:pPr>
            <a:r>
              <a:rPr lang="en-US" sz="2500" b="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Profile of Camilla</a:t>
            </a:r>
            <a:br>
              <a:rPr lang="en-US" sz="2500" b="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br>
            <a:r>
              <a:rPr lang="en-US" sz="1300">
                <a:solidFill>
                  <a:schemeClr val="lt2"/>
                </a:solidFill>
              </a:rPr>
              <a:t>Camillia is passionate about computers and aims to pursue </a:t>
            </a:r>
            <a:endParaRPr sz="1300">
              <a:solidFill>
                <a:schemeClr val="lt2"/>
              </a:solidFill>
            </a:endParaRPr>
          </a:p>
          <a:p>
            <a:pPr marL="25400" marR="0" lvl="0" indent="-12700" algn="l" rtl="0">
              <a:lnSpc>
                <a:spcPct val="100454"/>
              </a:lnSpc>
              <a:spcBef>
                <a:spcPts val="0"/>
              </a:spcBef>
              <a:spcAft>
                <a:spcPts val="0"/>
              </a:spcAft>
              <a:buNone/>
            </a:pPr>
            <a:r>
              <a:rPr lang="en-US" sz="1300">
                <a:solidFill>
                  <a:schemeClr val="lt2"/>
                </a:solidFill>
              </a:rPr>
              <a:t>an Associate's Degree while still in high school.</a:t>
            </a:r>
            <a:endParaRPr sz="1300">
              <a:solidFill>
                <a:schemeClr val="lt2"/>
              </a:solidFill>
            </a:endParaRPr>
          </a:p>
          <a:p>
            <a:pPr marL="25400" marR="0" lvl="0" indent="-12700" algn="l" rtl="0">
              <a:lnSpc>
                <a:spcPct val="100454"/>
              </a:lnSpc>
              <a:spcBef>
                <a:spcPts val="0"/>
              </a:spcBef>
              <a:spcAft>
                <a:spcPts val="0"/>
              </a:spcAft>
              <a:buNone/>
            </a:pPr>
            <a:endParaRPr sz="500">
              <a:solidFill>
                <a:schemeClr val="lt2"/>
              </a:solidFill>
            </a:endParaRPr>
          </a:p>
          <a:p>
            <a:pPr marL="0" lvl="0" indent="0" algn="l" rtl="0">
              <a:lnSpc>
                <a:spcPct val="102000"/>
              </a:lnSpc>
              <a:spcBef>
                <a:spcPts val="0"/>
              </a:spcBef>
              <a:spcAft>
                <a:spcPts val="0"/>
              </a:spcAft>
              <a:buNone/>
            </a:pPr>
            <a:r>
              <a:rPr lang="en-US" sz="1200">
                <a:solidFill>
                  <a:schemeClr val="lt2"/>
                </a:solidFill>
              </a:rPr>
              <a:t>Jr. High Credits- Algebra I &amp; IBCA</a:t>
            </a:r>
            <a:endParaRPr sz="1300">
              <a:solidFill>
                <a:schemeClr val="lt2"/>
              </a:solidFill>
            </a:endParaRPr>
          </a:p>
          <a:p>
            <a:pPr marL="25400" marR="0" lvl="0" indent="-12700" algn="l" rtl="0">
              <a:lnSpc>
                <a:spcPct val="100454"/>
              </a:lnSpc>
              <a:spcBef>
                <a:spcPts val="0"/>
              </a:spcBef>
              <a:spcAft>
                <a:spcPts val="0"/>
              </a:spcAft>
              <a:buNone/>
            </a:pPr>
            <a:endParaRPr sz="1300">
              <a:solidFill>
                <a:srgbClr val="888888"/>
              </a:solidFill>
            </a:endParaRPr>
          </a:p>
        </p:txBody>
      </p:sp>
      <p:sp>
        <p:nvSpPr>
          <p:cNvPr id="1046" name="Google Shape;1046;g3139c1a7a7e_0_0"/>
          <p:cNvSpPr txBox="1"/>
          <p:nvPr/>
        </p:nvSpPr>
        <p:spPr>
          <a:xfrm>
            <a:off x="5131075" y="580475"/>
            <a:ext cx="2284200" cy="413400"/>
          </a:xfrm>
          <a:prstGeom prst="rect">
            <a:avLst/>
          </a:prstGeom>
          <a:noFill/>
          <a:ln>
            <a:noFill/>
          </a:ln>
        </p:spPr>
        <p:txBody>
          <a:bodyPr spcFirstLastPara="1" wrap="square" lIns="0" tIns="30725" rIns="0" bIns="0" anchor="t" anchorCtr="0">
            <a:spAutoFit/>
          </a:bodyPr>
          <a:lstStyle/>
          <a:p>
            <a:pPr marL="12700" marR="0" lvl="0" indent="0" algn="l" rtl="0">
              <a:lnSpc>
                <a:spcPct val="100000"/>
              </a:lnSpc>
              <a:spcBef>
                <a:spcPts val="0"/>
              </a:spcBef>
              <a:spcAft>
                <a:spcPts val="0"/>
              </a:spcAft>
              <a:buNone/>
            </a:pPr>
            <a:endParaRPr sz="1200">
              <a:solidFill>
                <a:schemeClr val="lt2"/>
              </a:solidFill>
              <a:latin typeface="Arial"/>
              <a:ea typeface="Arial"/>
              <a:cs typeface="Arial"/>
              <a:sym typeface="Arial"/>
            </a:endParaRPr>
          </a:p>
          <a:p>
            <a:pPr marL="12700" marR="0" lvl="0" indent="0" algn="l" rtl="0">
              <a:lnSpc>
                <a:spcPct val="135814"/>
              </a:lnSpc>
              <a:spcBef>
                <a:spcPts val="100"/>
              </a:spcBef>
              <a:spcAft>
                <a:spcPts val="0"/>
              </a:spcAft>
              <a:buNone/>
            </a:pPr>
            <a:r>
              <a:rPr lang="en-US" sz="1200" b="1">
                <a:solidFill>
                  <a:srgbClr val="888888"/>
                </a:solidFill>
                <a:latin typeface="Arial"/>
                <a:ea typeface="Arial"/>
                <a:cs typeface="Arial"/>
                <a:sym typeface="Arial"/>
              </a:rPr>
              <a:t>Career Interest</a:t>
            </a:r>
            <a:r>
              <a:rPr lang="en-US" sz="1200" b="1">
                <a:solidFill>
                  <a:srgbClr val="888888"/>
                </a:solidFill>
              </a:rPr>
              <a:t>: STEM</a:t>
            </a:r>
            <a:endParaRPr sz="1200">
              <a:solidFill>
                <a:srgbClr val="888888"/>
              </a:solidFill>
              <a:latin typeface="Arial"/>
              <a:ea typeface="Arial"/>
              <a:cs typeface="Arial"/>
              <a:sym typeface="Arial"/>
            </a:endParaRPr>
          </a:p>
        </p:txBody>
      </p:sp>
      <p:sp>
        <p:nvSpPr>
          <p:cNvPr id="1047" name="Google Shape;1047;g3139c1a7a7e_0_0"/>
          <p:cNvSpPr txBox="1"/>
          <p:nvPr/>
        </p:nvSpPr>
        <p:spPr>
          <a:xfrm>
            <a:off x="1939441" y="2266411"/>
            <a:ext cx="1395300" cy="192600"/>
          </a:xfrm>
          <a:prstGeom prst="rect">
            <a:avLst/>
          </a:prstGeom>
          <a:noFill/>
          <a:ln>
            <a:noFill/>
          </a:ln>
        </p:spPr>
        <p:txBody>
          <a:bodyPr spcFirstLastPara="1" wrap="square" lIns="0" tIns="7850" rIns="0" bIns="0" anchor="t" anchorCtr="0">
            <a:spAutoFit/>
          </a:bodyPr>
          <a:lstStyle/>
          <a:p>
            <a:pPr marL="12700" marR="0" lvl="0" indent="0" algn="l" rtl="0">
              <a:lnSpc>
                <a:spcPct val="100000"/>
              </a:lnSpc>
              <a:spcBef>
                <a:spcPts val="0"/>
              </a:spcBef>
              <a:spcAft>
                <a:spcPts val="0"/>
              </a:spcAft>
              <a:buNone/>
            </a:pPr>
            <a:r>
              <a:rPr lang="en-US" sz="1200" b="1" u="sng">
                <a:solidFill>
                  <a:schemeClr val="dk1"/>
                </a:solidFill>
                <a:latin typeface="Arial"/>
                <a:ea typeface="Arial"/>
                <a:cs typeface="Arial"/>
                <a:sym typeface="Arial"/>
              </a:rPr>
              <a:t>Freshman Year</a:t>
            </a:r>
            <a:endParaRPr sz="1200">
              <a:solidFill>
                <a:schemeClr val="dk1"/>
              </a:solidFill>
              <a:latin typeface="Arial"/>
              <a:ea typeface="Arial"/>
              <a:cs typeface="Arial"/>
              <a:sym typeface="Arial"/>
            </a:endParaRPr>
          </a:p>
        </p:txBody>
      </p:sp>
      <p:sp>
        <p:nvSpPr>
          <p:cNvPr id="1048" name="Google Shape;1048;g3139c1a7a7e_0_0"/>
          <p:cNvSpPr txBox="1"/>
          <p:nvPr/>
        </p:nvSpPr>
        <p:spPr>
          <a:xfrm>
            <a:off x="1958375" y="2460375"/>
            <a:ext cx="1257000" cy="1770900"/>
          </a:xfrm>
          <a:prstGeom prst="rect">
            <a:avLst/>
          </a:prstGeom>
          <a:noFill/>
          <a:ln>
            <a:noFill/>
          </a:ln>
        </p:spPr>
        <p:txBody>
          <a:bodyPr spcFirstLastPara="1" wrap="square" lIns="0" tIns="36425" rIns="0" bIns="0" anchor="t" anchorCtr="0">
            <a:spAutoFit/>
          </a:bodyPr>
          <a:lstStyle/>
          <a:p>
            <a:pPr marL="203200" marR="0" lvl="0" indent="-203200" algn="l" rtl="0">
              <a:lnSpc>
                <a:spcPct val="100000"/>
              </a:lnSpc>
              <a:spcBef>
                <a:spcPts val="300"/>
              </a:spcBef>
              <a:spcAft>
                <a:spcPts val="0"/>
              </a:spcAft>
              <a:buClr>
                <a:schemeClr val="lt2"/>
              </a:buClr>
              <a:buSzPts val="1000"/>
              <a:buChar char="•"/>
            </a:pPr>
            <a:r>
              <a:rPr lang="en-US" sz="1000" b="1">
                <a:solidFill>
                  <a:schemeClr val="lt2"/>
                </a:solidFill>
              </a:rPr>
              <a:t>English I (G)</a:t>
            </a:r>
            <a:endParaRPr sz="1000" b="1">
              <a:solidFill>
                <a:schemeClr val="lt2"/>
              </a:solidFill>
            </a:endParaRPr>
          </a:p>
          <a:p>
            <a:pPr marL="203200" marR="0" lvl="0" indent="-203200" algn="l" rtl="0">
              <a:lnSpc>
                <a:spcPct val="100000"/>
              </a:lnSpc>
              <a:spcBef>
                <a:spcPts val="300"/>
              </a:spcBef>
              <a:spcAft>
                <a:spcPts val="0"/>
              </a:spcAft>
              <a:buClr>
                <a:schemeClr val="lt2"/>
              </a:buClr>
              <a:buSzPts val="1000"/>
              <a:buChar char="•"/>
            </a:pPr>
            <a:r>
              <a:rPr lang="en-US" sz="1000" b="1">
                <a:solidFill>
                  <a:schemeClr val="lt2"/>
                </a:solidFill>
              </a:rPr>
              <a:t>Geometry (G)</a:t>
            </a:r>
            <a:endParaRPr sz="1000" b="1">
              <a:solidFill>
                <a:schemeClr val="lt2"/>
              </a:solidFill>
            </a:endParaRPr>
          </a:p>
          <a:p>
            <a:pPr marL="203200" marR="0" lvl="0" indent="-203200" algn="l" rtl="0">
              <a:lnSpc>
                <a:spcPct val="100000"/>
              </a:lnSpc>
              <a:spcBef>
                <a:spcPts val="300"/>
              </a:spcBef>
              <a:spcAft>
                <a:spcPts val="0"/>
              </a:spcAft>
              <a:buClr>
                <a:schemeClr val="lt2"/>
              </a:buClr>
              <a:buSzPts val="1000"/>
              <a:buChar char="•"/>
            </a:pPr>
            <a:r>
              <a:rPr lang="en-US" sz="1000" b="1">
                <a:solidFill>
                  <a:schemeClr val="lt2"/>
                </a:solidFill>
              </a:rPr>
              <a:t>PE I</a:t>
            </a:r>
            <a:endParaRPr sz="1000" b="1">
              <a:solidFill>
                <a:schemeClr val="lt2"/>
              </a:solidFill>
            </a:endParaRPr>
          </a:p>
          <a:p>
            <a:pPr marL="203200" marR="0" lvl="0" indent="-203200" algn="l" rtl="0">
              <a:lnSpc>
                <a:spcPct val="100000"/>
              </a:lnSpc>
              <a:spcBef>
                <a:spcPts val="300"/>
              </a:spcBef>
              <a:spcAft>
                <a:spcPts val="0"/>
              </a:spcAft>
              <a:buClr>
                <a:schemeClr val="lt2"/>
              </a:buClr>
              <a:buSzPts val="1000"/>
              <a:buChar char="•"/>
            </a:pPr>
            <a:r>
              <a:rPr lang="en-US" sz="1000" b="1">
                <a:solidFill>
                  <a:schemeClr val="lt2"/>
                </a:solidFill>
              </a:rPr>
              <a:t>Digital Media I</a:t>
            </a:r>
            <a:endParaRPr sz="1000" b="1">
              <a:solidFill>
                <a:schemeClr val="lt2"/>
              </a:solidFill>
            </a:endParaRPr>
          </a:p>
          <a:p>
            <a:pPr marL="12700" marR="0" lvl="0" indent="0" algn="l" rtl="0">
              <a:lnSpc>
                <a:spcPct val="115000"/>
              </a:lnSpc>
              <a:spcBef>
                <a:spcPts val="300"/>
              </a:spcBef>
              <a:spcAft>
                <a:spcPts val="0"/>
              </a:spcAft>
              <a:buNone/>
            </a:pP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World Geo. (G)</a:t>
            </a: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Physical Sci. (G)</a:t>
            </a: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PE II/Health</a:t>
            </a: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Comp. Sci.</a:t>
            </a:r>
            <a:endParaRPr sz="1000" b="1">
              <a:solidFill>
                <a:schemeClr val="lt2"/>
              </a:solidFill>
            </a:endParaRPr>
          </a:p>
        </p:txBody>
      </p:sp>
      <p:sp>
        <p:nvSpPr>
          <p:cNvPr id="1049" name="Google Shape;1049;g3139c1a7a7e_0_0"/>
          <p:cNvSpPr txBox="1"/>
          <p:nvPr/>
        </p:nvSpPr>
        <p:spPr>
          <a:xfrm>
            <a:off x="3337476" y="1776500"/>
            <a:ext cx="1257000" cy="393000"/>
          </a:xfrm>
          <a:prstGeom prst="rect">
            <a:avLst/>
          </a:prstGeom>
          <a:noFill/>
          <a:ln>
            <a:noFill/>
          </a:ln>
        </p:spPr>
        <p:txBody>
          <a:bodyPr spcFirstLastPara="1" wrap="square" lIns="0" tIns="6775" rIns="0" bIns="0" anchor="t" anchorCtr="0">
            <a:spAutoFit/>
          </a:bodyPr>
          <a:lstStyle/>
          <a:p>
            <a:pPr marL="12700" marR="0" lvl="0" indent="0" algn="l" rtl="0">
              <a:lnSpc>
                <a:spcPct val="109100"/>
              </a:lnSpc>
              <a:spcBef>
                <a:spcPts val="0"/>
              </a:spcBef>
              <a:spcAft>
                <a:spcPts val="0"/>
              </a:spcAft>
              <a:buNone/>
            </a:pPr>
            <a:r>
              <a:rPr lang="en-US" sz="1200" b="1" u="sng">
                <a:solidFill>
                  <a:schemeClr val="dk1"/>
                </a:solidFill>
                <a:latin typeface="Arial"/>
                <a:ea typeface="Arial"/>
                <a:cs typeface="Arial"/>
                <a:sym typeface="Arial"/>
              </a:rPr>
              <a:t>Sophomore </a:t>
            </a:r>
            <a:r>
              <a:rPr lang="en-US" sz="1200" b="1">
                <a:solidFill>
                  <a:schemeClr val="dk1"/>
                </a:solidFill>
                <a:latin typeface="Arial"/>
                <a:ea typeface="Arial"/>
                <a:cs typeface="Arial"/>
                <a:sym typeface="Arial"/>
              </a:rPr>
              <a:t> </a:t>
            </a:r>
            <a:r>
              <a:rPr lang="en-US" sz="1200" b="1" u="sng">
                <a:solidFill>
                  <a:schemeClr val="dk1"/>
                </a:solidFill>
                <a:latin typeface="Arial"/>
                <a:ea typeface="Arial"/>
                <a:cs typeface="Arial"/>
                <a:sym typeface="Arial"/>
              </a:rPr>
              <a:t>Year</a:t>
            </a:r>
            <a:endParaRPr sz="1200">
              <a:solidFill>
                <a:schemeClr val="dk1"/>
              </a:solidFill>
              <a:latin typeface="Arial"/>
              <a:ea typeface="Arial"/>
              <a:cs typeface="Arial"/>
              <a:sym typeface="Arial"/>
            </a:endParaRPr>
          </a:p>
        </p:txBody>
      </p:sp>
      <p:sp>
        <p:nvSpPr>
          <p:cNvPr id="1050" name="Google Shape;1050;g3139c1a7a7e_0_0"/>
          <p:cNvSpPr txBox="1"/>
          <p:nvPr/>
        </p:nvSpPr>
        <p:spPr>
          <a:xfrm>
            <a:off x="3215375" y="2143688"/>
            <a:ext cx="1177800" cy="1583400"/>
          </a:xfrm>
          <a:prstGeom prst="rect">
            <a:avLst/>
          </a:prstGeom>
          <a:noFill/>
          <a:ln>
            <a:noFill/>
          </a:ln>
        </p:spPr>
        <p:txBody>
          <a:bodyPr spcFirstLastPara="1" wrap="square" lIns="0" tIns="43575" rIns="0" bIns="0" anchor="t" anchorCtr="0">
            <a:spAutoFit/>
          </a:bodyPr>
          <a:lstStyle/>
          <a:p>
            <a:pPr marL="203200" marR="0" lvl="0" indent="-177800" algn="l" rtl="0">
              <a:lnSpc>
                <a:spcPct val="115000"/>
              </a:lnSpc>
              <a:spcBef>
                <a:spcPts val="0"/>
              </a:spcBef>
              <a:spcAft>
                <a:spcPts val="0"/>
              </a:spcAft>
              <a:buClr>
                <a:schemeClr val="lt2"/>
              </a:buClr>
              <a:buSzPts val="1000"/>
              <a:buChar char="•"/>
            </a:pPr>
            <a:r>
              <a:rPr lang="en-US" sz="1000" b="1">
                <a:solidFill>
                  <a:schemeClr val="lt2"/>
                </a:solidFill>
              </a:rPr>
              <a:t>English II (G)</a:t>
            </a:r>
            <a:endParaRPr sz="1000" b="1">
              <a:solidFill>
                <a:schemeClr val="lt2"/>
              </a:solidFill>
            </a:endParaRPr>
          </a:p>
          <a:p>
            <a:pPr marL="203200" marR="0" lvl="0" indent="-177800" algn="l" rtl="0">
              <a:lnSpc>
                <a:spcPct val="115000"/>
              </a:lnSpc>
              <a:spcBef>
                <a:spcPts val="0"/>
              </a:spcBef>
              <a:spcAft>
                <a:spcPts val="0"/>
              </a:spcAft>
              <a:buClr>
                <a:schemeClr val="lt2"/>
              </a:buClr>
              <a:buSzPts val="1000"/>
              <a:buChar char="•"/>
            </a:pPr>
            <a:r>
              <a:rPr lang="en-US" sz="1000" b="1">
                <a:solidFill>
                  <a:schemeClr val="lt2"/>
                </a:solidFill>
              </a:rPr>
              <a:t>DE College Alg.</a:t>
            </a:r>
            <a:endParaRPr sz="1000" b="1">
              <a:solidFill>
                <a:schemeClr val="lt2"/>
              </a:solidFill>
            </a:endParaRPr>
          </a:p>
          <a:p>
            <a:pPr marL="203200" marR="0" lvl="0" indent="-177800" algn="l" rtl="0">
              <a:lnSpc>
                <a:spcPct val="115000"/>
              </a:lnSpc>
              <a:spcBef>
                <a:spcPts val="0"/>
              </a:spcBef>
              <a:spcAft>
                <a:spcPts val="0"/>
              </a:spcAft>
              <a:buClr>
                <a:schemeClr val="lt2"/>
              </a:buClr>
              <a:buSzPts val="1000"/>
              <a:buChar char="•"/>
            </a:pPr>
            <a:r>
              <a:rPr lang="en-US" sz="1000" b="1">
                <a:solidFill>
                  <a:schemeClr val="lt2"/>
                </a:solidFill>
              </a:rPr>
              <a:t>DE Biology I</a:t>
            </a:r>
            <a:endParaRPr sz="1000" b="1">
              <a:solidFill>
                <a:schemeClr val="lt2"/>
              </a:solidFill>
            </a:endParaRPr>
          </a:p>
          <a:p>
            <a:pPr marL="203200" marR="0" lvl="0" indent="-177800" algn="l" rtl="0">
              <a:lnSpc>
                <a:spcPct val="115000"/>
              </a:lnSpc>
              <a:spcBef>
                <a:spcPts val="0"/>
              </a:spcBef>
              <a:spcAft>
                <a:spcPts val="0"/>
              </a:spcAft>
              <a:buClr>
                <a:schemeClr val="lt2"/>
              </a:buClr>
              <a:buSzPts val="1000"/>
              <a:buChar char="•"/>
            </a:pPr>
            <a:r>
              <a:rPr lang="en-US" sz="1000" b="1">
                <a:solidFill>
                  <a:schemeClr val="lt2"/>
                </a:solidFill>
              </a:rPr>
              <a:t>DE Spanish I</a:t>
            </a:r>
            <a:endParaRPr sz="1000" b="1">
              <a:solidFill>
                <a:schemeClr val="lt2"/>
              </a:solidFill>
            </a:endParaRPr>
          </a:p>
          <a:p>
            <a:pPr marL="25400" marR="127000" lvl="0" indent="0" algn="l" rtl="0">
              <a:lnSpc>
                <a:spcPct val="115000"/>
              </a:lnSpc>
              <a:spcBef>
                <a:spcPts val="100"/>
              </a:spcBef>
              <a:spcAft>
                <a:spcPts val="0"/>
              </a:spcAft>
              <a:buNone/>
            </a:pPr>
            <a:endParaRPr sz="1000" b="1">
              <a:solidFill>
                <a:schemeClr val="lt2"/>
              </a:solidFill>
            </a:endParaRPr>
          </a:p>
          <a:p>
            <a:pPr marL="254000" lvl="0" indent="-190500" algn="l" rtl="0">
              <a:spcBef>
                <a:spcPts val="0"/>
              </a:spcBef>
              <a:spcAft>
                <a:spcPts val="0"/>
              </a:spcAft>
              <a:buClr>
                <a:schemeClr val="lt2"/>
              </a:buClr>
              <a:buSzPts val="1000"/>
              <a:buChar char="•"/>
            </a:pPr>
            <a:r>
              <a:rPr lang="en-US" sz="1000" b="1">
                <a:solidFill>
                  <a:schemeClr val="lt2"/>
                </a:solidFill>
              </a:rPr>
              <a:t>DE U.S. Govt</a:t>
            </a:r>
            <a:endParaRPr sz="1000" b="1">
              <a:solidFill>
                <a:schemeClr val="lt2"/>
              </a:solidFill>
            </a:endParaRPr>
          </a:p>
          <a:p>
            <a:pPr marL="254000" lvl="0" indent="-190500" algn="l" rtl="0">
              <a:spcBef>
                <a:spcPts val="0"/>
              </a:spcBef>
              <a:spcAft>
                <a:spcPts val="0"/>
              </a:spcAft>
              <a:buClr>
                <a:schemeClr val="lt2"/>
              </a:buClr>
              <a:buSzPts val="1000"/>
              <a:buChar char="•"/>
            </a:pPr>
            <a:r>
              <a:rPr lang="en-US" sz="1000" b="1">
                <a:solidFill>
                  <a:schemeClr val="lt2"/>
                </a:solidFill>
              </a:rPr>
              <a:t>DE Biology II</a:t>
            </a:r>
            <a:endParaRPr sz="1000" b="1">
              <a:solidFill>
                <a:schemeClr val="lt2"/>
              </a:solidFill>
            </a:endParaRPr>
          </a:p>
          <a:p>
            <a:pPr marL="254000" lvl="0" indent="-190500" algn="l" rtl="0">
              <a:spcBef>
                <a:spcPts val="0"/>
              </a:spcBef>
              <a:spcAft>
                <a:spcPts val="0"/>
              </a:spcAft>
              <a:buClr>
                <a:schemeClr val="lt2"/>
              </a:buClr>
              <a:buSzPts val="1000"/>
              <a:buChar char="•"/>
            </a:pPr>
            <a:r>
              <a:rPr lang="en-US" sz="1000" b="1">
                <a:solidFill>
                  <a:schemeClr val="lt2"/>
                </a:solidFill>
              </a:rPr>
              <a:t>DE Spanish II</a:t>
            </a:r>
            <a:endParaRPr sz="1000" b="1">
              <a:solidFill>
                <a:schemeClr val="lt2"/>
              </a:solidFill>
            </a:endParaRPr>
          </a:p>
          <a:p>
            <a:pPr marL="254000" lvl="0" indent="-190500" algn="l" rtl="0">
              <a:lnSpc>
                <a:spcPct val="115000"/>
              </a:lnSpc>
              <a:spcBef>
                <a:spcPts val="200"/>
              </a:spcBef>
              <a:spcAft>
                <a:spcPts val="0"/>
              </a:spcAft>
              <a:buClr>
                <a:schemeClr val="lt2"/>
              </a:buClr>
              <a:buSzPts val="1000"/>
              <a:buChar char="•"/>
            </a:pPr>
            <a:r>
              <a:rPr lang="en-US" sz="1000" b="1">
                <a:solidFill>
                  <a:schemeClr val="lt2"/>
                </a:solidFill>
              </a:rPr>
              <a:t>DE Speech</a:t>
            </a:r>
            <a:endParaRPr sz="1000" b="1">
              <a:solidFill>
                <a:schemeClr val="lt2"/>
              </a:solidFill>
            </a:endParaRPr>
          </a:p>
        </p:txBody>
      </p:sp>
      <p:sp>
        <p:nvSpPr>
          <p:cNvPr id="1051" name="Google Shape;1051;g3139c1a7a7e_0_0"/>
          <p:cNvSpPr txBox="1"/>
          <p:nvPr/>
        </p:nvSpPr>
        <p:spPr>
          <a:xfrm>
            <a:off x="4587176" y="1562442"/>
            <a:ext cx="1064100" cy="192600"/>
          </a:xfrm>
          <a:prstGeom prst="rect">
            <a:avLst/>
          </a:prstGeom>
          <a:noFill/>
          <a:ln>
            <a:noFill/>
          </a:ln>
        </p:spPr>
        <p:txBody>
          <a:bodyPr spcFirstLastPara="1" wrap="square" lIns="0" tIns="7850" rIns="0" bIns="0" anchor="t" anchorCtr="0">
            <a:spAutoFit/>
          </a:bodyPr>
          <a:lstStyle/>
          <a:p>
            <a:pPr marL="12700" marR="0" lvl="0" indent="0" algn="l" rtl="0">
              <a:lnSpc>
                <a:spcPct val="100000"/>
              </a:lnSpc>
              <a:spcBef>
                <a:spcPts val="0"/>
              </a:spcBef>
              <a:spcAft>
                <a:spcPts val="0"/>
              </a:spcAft>
              <a:buNone/>
            </a:pPr>
            <a:r>
              <a:rPr lang="en-US" sz="1200" b="1" u="sng">
                <a:solidFill>
                  <a:schemeClr val="dk1"/>
                </a:solidFill>
                <a:latin typeface="Arial"/>
                <a:ea typeface="Arial"/>
                <a:cs typeface="Arial"/>
                <a:sym typeface="Arial"/>
              </a:rPr>
              <a:t>Junior Year</a:t>
            </a:r>
            <a:endParaRPr sz="1200">
              <a:solidFill>
                <a:schemeClr val="dk1"/>
              </a:solidFill>
              <a:latin typeface="Arial"/>
              <a:ea typeface="Arial"/>
              <a:cs typeface="Arial"/>
              <a:sym typeface="Arial"/>
            </a:endParaRPr>
          </a:p>
        </p:txBody>
      </p:sp>
      <p:sp>
        <p:nvSpPr>
          <p:cNvPr id="1052" name="Google Shape;1052;g3139c1a7a7e_0_0"/>
          <p:cNvSpPr txBox="1"/>
          <p:nvPr/>
        </p:nvSpPr>
        <p:spPr>
          <a:xfrm>
            <a:off x="5965170" y="1232002"/>
            <a:ext cx="1395300" cy="192600"/>
          </a:xfrm>
          <a:prstGeom prst="rect">
            <a:avLst/>
          </a:prstGeom>
          <a:noFill/>
          <a:ln>
            <a:noFill/>
          </a:ln>
        </p:spPr>
        <p:txBody>
          <a:bodyPr spcFirstLastPara="1" wrap="square" lIns="0" tIns="7850" rIns="0" bIns="0" anchor="t" anchorCtr="0">
            <a:spAutoFit/>
          </a:bodyPr>
          <a:lstStyle/>
          <a:p>
            <a:pPr marL="12700" marR="0" lvl="0" indent="0" algn="l" rtl="0">
              <a:lnSpc>
                <a:spcPct val="111395"/>
              </a:lnSpc>
              <a:spcBef>
                <a:spcPts val="0"/>
              </a:spcBef>
              <a:spcAft>
                <a:spcPts val="0"/>
              </a:spcAft>
              <a:buNone/>
            </a:pPr>
            <a:r>
              <a:rPr lang="en-US" sz="1200" b="1" u="sng">
                <a:solidFill>
                  <a:schemeClr val="dk1"/>
                </a:solidFill>
                <a:latin typeface="Arial"/>
                <a:ea typeface="Arial"/>
                <a:cs typeface="Arial"/>
                <a:sym typeface="Arial"/>
              </a:rPr>
              <a:t>Senior Year</a:t>
            </a:r>
            <a:endParaRPr sz="1200">
              <a:solidFill>
                <a:schemeClr val="dk1"/>
              </a:solidFill>
              <a:latin typeface="Arial"/>
              <a:ea typeface="Arial"/>
              <a:cs typeface="Arial"/>
              <a:sym typeface="Arial"/>
            </a:endParaRPr>
          </a:p>
        </p:txBody>
      </p:sp>
      <p:sp>
        <p:nvSpPr>
          <p:cNvPr id="1053" name="Google Shape;1053;g3139c1a7a7e_0_0"/>
          <p:cNvSpPr txBox="1"/>
          <p:nvPr/>
        </p:nvSpPr>
        <p:spPr>
          <a:xfrm>
            <a:off x="7825192" y="1240750"/>
            <a:ext cx="679200" cy="223500"/>
          </a:xfrm>
          <a:prstGeom prst="rect">
            <a:avLst/>
          </a:prstGeom>
          <a:noFill/>
          <a:ln>
            <a:noFill/>
          </a:ln>
        </p:spPr>
        <p:txBody>
          <a:bodyPr spcFirstLastPara="1" wrap="square" lIns="0" tIns="7850" rIns="0" bIns="0" anchor="t" anchorCtr="0">
            <a:spAutoFit/>
          </a:bodyPr>
          <a:lstStyle/>
          <a:p>
            <a:pPr marL="12700" marR="0" lvl="0" indent="0" algn="l" rtl="0">
              <a:lnSpc>
                <a:spcPct val="100000"/>
              </a:lnSpc>
              <a:spcBef>
                <a:spcPts val="0"/>
              </a:spcBef>
              <a:spcAft>
                <a:spcPts val="0"/>
              </a:spcAft>
              <a:buNone/>
            </a:pPr>
            <a:endParaRPr sz="1400">
              <a:solidFill>
                <a:schemeClr val="accent1"/>
              </a:solidFill>
              <a:latin typeface="Arial"/>
              <a:ea typeface="Arial"/>
              <a:cs typeface="Arial"/>
              <a:sym typeface="Arial"/>
            </a:endParaRPr>
          </a:p>
        </p:txBody>
      </p:sp>
      <p:sp>
        <p:nvSpPr>
          <p:cNvPr id="1054" name="Google Shape;1054;g3139c1a7a7e_0_0"/>
          <p:cNvSpPr txBox="1"/>
          <p:nvPr/>
        </p:nvSpPr>
        <p:spPr>
          <a:xfrm>
            <a:off x="7361475" y="1479650"/>
            <a:ext cx="1621800" cy="1541100"/>
          </a:xfrm>
          <a:prstGeom prst="rect">
            <a:avLst/>
          </a:prstGeom>
          <a:noFill/>
          <a:ln w="38100" cap="flat" cmpd="sng">
            <a:solidFill>
              <a:schemeClr val="accent1"/>
            </a:solidFill>
            <a:prstDash val="solid"/>
            <a:round/>
            <a:headEnd type="none" w="sm" len="sm"/>
            <a:tailEnd type="none" w="sm" len="sm"/>
          </a:ln>
        </p:spPr>
        <p:txBody>
          <a:bodyPr spcFirstLastPara="1" wrap="square" lIns="0" tIns="6775" rIns="0" bIns="0" anchor="t" anchorCtr="0">
            <a:spAutoFit/>
          </a:bodyPr>
          <a:lstStyle/>
          <a:p>
            <a:pPr marL="0" marR="0" lvl="0" indent="0" algn="ctr" rtl="0">
              <a:lnSpc>
                <a:spcPct val="100000"/>
              </a:lnSpc>
              <a:spcBef>
                <a:spcPts val="0"/>
              </a:spcBef>
              <a:spcAft>
                <a:spcPts val="0"/>
              </a:spcAft>
              <a:buNone/>
            </a:pPr>
            <a:r>
              <a:rPr lang="en-US" b="1">
                <a:solidFill>
                  <a:schemeClr val="accent1"/>
                </a:solidFill>
              </a:rPr>
              <a:t>Associate’s Degree</a:t>
            </a:r>
            <a:r>
              <a:rPr lang="en-US">
                <a:solidFill>
                  <a:schemeClr val="accent1"/>
                </a:solidFill>
              </a:rPr>
              <a:t> -</a:t>
            </a:r>
            <a:endParaRPr>
              <a:solidFill>
                <a:schemeClr val="accent1"/>
              </a:solidFill>
            </a:endParaRPr>
          </a:p>
          <a:p>
            <a:pPr marL="254000" marR="0" lvl="0" indent="0" algn="ctr" rtl="0">
              <a:lnSpc>
                <a:spcPct val="100000"/>
              </a:lnSpc>
              <a:spcBef>
                <a:spcPts val="0"/>
              </a:spcBef>
              <a:spcAft>
                <a:spcPts val="0"/>
              </a:spcAft>
              <a:buNone/>
            </a:pPr>
            <a:r>
              <a:rPr lang="en-US">
                <a:solidFill>
                  <a:schemeClr val="accent1"/>
                </a:solidFill>
              </a:rPr>
              <a:t>60 credit hours</a:t>
            </a:r>
            <a:endParaRPr>
              <a:solidFill>
                <a:schemeClr val="accent1"/>
              </a:solidFill>
            </a:endParaRPr>
          </a:p>
          <a:p>
            <a:pPr marL="254000" marR="0" lvl="0" indent="0" algn="ctr" rtl="0">
              <a:lnSpc>
                <a:spcPct val="100000"/>
              </a:lnSpc>
              <a:spcBef>
                <a:spcPts val="0"/>
              </a:spcBef>
              <a:spcAft>
                <a:spcPts val="0"/>
              </a:spcAft>
              <a:buNone/>
            </a:pPr>
            <a:endParaRPr>
              <a:solidFill>
                <a:schemeClr val="accent1"/>
              </a:solidFill>
            </a:endParaRPr>
          </a:p>
          <a:p>
            <a:pPr marL="0" marR="0" lvl="0" indent="0" algn="ctr" rtl="0">
              <a:lnSpc>
                <a:spcPct val="100000"/>
              </a:lnSpc>
              <a:spcBef>
                <a:spcPts val="100"/>
              </a:spcBef>
              <a:spcAft>
                <a:spcPts val="0"/>
              </a:spcAft>
              <a:buNone/>
            </a:pPr>
            <a:r>
              <a:rPr lang="en-US" b="1">
                <a:solidFill>
                  <a:schemeClr val="accent1"/>
                </a:solidFill>
              </a:rPr>
              <a:t>Approximate cost savings </a:t>
            </a:r>
            <a:r>
              <a:rPr lang="en-US">
                <a:solidFill>
                  <a:schemeClr val="accent1"/>
                </a:solidFill>
              </a:rPr>
              <a:t>- </a:t>
            </a:r>
            <a:endParaRPr>
              <a:solidFill>
                <a:schemeClr val="accent1"/>
              </a:solidFill>
            </a:endParaRPr>
          </a:p>
          <a:p>
            <a:pPr marL="0" marR="0" lvl="0" indent="0" algn="ctr" rtl="0">
              <a:lnSpc>
                <a:spcPct val="100000"/>
              </a:lnSpc>
              <a:spcBef>
                <a:spcPts val="100"/>
              </a:spcBef>
              <a:spcAft>
                <a:spcPts val="0"/>
              </a:spcAft>
              <a:buNone/>
            </a:pPr>
            <a:r>
              <a:rPr lang="en-US">
                <a:solidFill>
                  <a:schemeClr val="accent1"/>
                </a:solidFill>
              </a:rPr>
              <a:t>$9,000</a:t>
            </a:r>
            <a:endParaRPr>
              <a:solidFill>
                <a:schemeClr val="accent1"/>
              </a:solidFill>
            </a:endParaRPr>
          </a:p>
        </p:txBody>
      </p:sp>
      <p:pic>
        <p:nvPicPr>
          <p:cNvPr id="1055" name="Google Shape;1055;g3139c1a7a7e_0_0"/>
          <p:cNvPicPr preferRelativeResize="0"/>
          <p:nvPr/>
        </p:nvPicPr>
        <p:blipFill rotWithShape="1">
          <a:blip r:embed="rId3">
            <a:alphaModFix/>
          </a:blip>
          <a:srcRect/>
          <a:stretch/>
        </p:blipFill>
        <p:spPr>
          <a:xfrm>
            <a:off x="337649" y="1562450"/>
            <a:ext cx="967500" cy="2451550"/>
          </a:xfrm>
          <a:prstGeom prst="rect">
            <a:avLst/>
          </a:prstGeom>
          <a:noFill/>
          <a:ln>
            <a:noFill/>
          </a:ln>
        </p:spPr>
      </p:pic>
      <p:sp>
        <p:nvSpPr>
          <p:cNvPr id="1056" name="Google Shape;1056;g3139c1a7a7e_0_0"/>
          <p:cNvSpPr/>
          <p:nvPr/>
        </p:nvSpPr>
        <p:spPr>
          <a:xfrm>
            <a:off x="2171700" y="1632764"/>
            <a:ext cx="319200" cy="129300"/>
          </a:xfrm>
          <a:prstGeom prst="rect">
            <a:avLst/>
          </a:prstGeom>
          <a:solidFill>
            <a:schemeClr val="lt1"/>
          </a:solidFill>
          <a:ln>
            <a:noFill/>
          </a:ln>
        </p:spPr>
        <p:txBody>
          <a:bodyPr spcFirstLastPara="1" wrap="square" lIns="51425" tIns="25700" rIns="51425" bIns="2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057" name="Google Shape;1057;g3139c1a7a7e_0_0"/>
          <p:cNvSpPr txBox="1"/>
          <p:nvPr/>
        </p:nvSpPr>
        <p:spPr>
          <a:xfrm>
            <a:off x="5865432" y="1471413"/>
            <a:ext cx="1344000" cy="1824900"/>
          </a:xfrm>
          <a:prstGeom prst="rect">
            <a:avLst/>
          </a:prstGeom>
          <a:noFill/>
          <a:ln>
            <a:noFill/>
          </a:ln>
        </p:spPr>
        <p:txBody>
          <a:bodyPr spcFirstLastPara="1" wrap="square" lIns="0" tIns="36425" rIns="0" bIns="0" anchor="t" anchorCtr="0">
            <a:spAutoFit/>
          </a:bodyPr>
          <a:lstStyle/>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DE  Amer. Lit </a:t>
            </a: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DE World Hist I</a:t>
            </a: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DE Psychology</a:t>
            </a: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CIW Networking</a:t>
            </a:r>
            <a:endParaRPr sz="1000" b="1">
              <a:solidFill>
                <a:schemeClr val="lt2"/>
              </a:solidFill>
            </a:endParaRPr>
          </a:p>
          <a:p>
            <a:pPr marL="12700" marR="0" lvl="0" indent="0" algn="l" rtl="0">
              <a:lnSpc>
                <a:spcPct val="115000"/>
              </a:lnSpc>
              <a:spcBef>
                <a:spcPts val="300"/>
              </a:spcBef>
              <a:spcAft>
                <a:spcPts val="0"/>
              </a:spcAft>
              <a:buNone/>
            </a:pP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DE World Hist II</a:t>
            </a: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DE Art History</a:t>
            </a: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DE British Lit.</a:t>
            </a: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Internship</a:t>
            </a:r>
            <a:endParaRPr sz="1000" b="1">
              <a:solidFill>
                <a:schemeClr val="lt2"/>
              </a:solidFill>
            </a:endParaRPr>
          </a:p>
        </p:txBody>
      </p:sp>
      <p:sp>
        <p:nvSpPr>
          <p:cNvPr id="1058" name="Google Shape;1058;g3139c1a7a7e_0_0"/>
          <p:cNvSpPr txBox="1"/>
          <p:nvPr/>
        </p:nvSpPr>
        <p:spPr>
          <a:xfrm>
            <a:off x="4450486" y="1776503"/>
            <a:ext cx="1395300" cy="1747800"/>
          </a:xfrm>
          <a:prstGeom prst="rect">
            <a:avLst/>
          </a:prstGeom>
          <a:noFill/>
          <a:ln>
            <a:noFill/>
          </a:ln>
        </p:spPr>
        <p:txBody>
          <a:bodyPr spcFirstLastPara="1" wrap="square" lIns="0" tIns="36425" rIns="0" bIns="0" anchor="t" anchorCtr="0">
            <a:spAutoFit/>
          </a:bodyPr>
          <a:lstStyle/>
          <a:p>
            <a:pPr marL="203200" marR="0" lvl="0" indent="-203200" algn="l" rtl="0">
              <a:lnSpc>
                <a:spcPct val="115000"/>
              </a:lnSpc>
              <a:spcBef>
                <a:spcPts val="0"/>
              </a:spcBef>
              <a:spcAft>
                <a:spcPts val="0"/>
              </a:spcAft>
              <a:buClr>
                <a:schemeClr val="lt2"/>
              </a:buClr>
              <a:buSzPts val="1000"/>
              <a:buChar char="•"/>
            </a:pPr>
            <a:r>
              <a:rPr lang="en-US" sz="1000" b="1">
                <a:solidFill>
                  <a:schemeClr val="lt2"/>
                </a:solidFill>
              </a:rPr>
              <a:t>DE English Comp I </a:t>
            </a:r>
            <a:endParaRPr sz="1000" b="1">
              <a:solidFill>
                <a:schemeClr val="lt2"/>
              </a:solidFill>
            </a:endParaRPr>
          </a:p>
          <a:p>
            <a:pPr marL="203200" marR="0" lvl="0" indent="-203200" algn="l" rtl="0">
              <a:lnSpc>
                <a:spcPct val="115000"/>
              </a:lnSpc>
              <a:spcBef>
                <a:spcPts val="0"/>
              </a:spcBef>
              <a:spcAft>
                <a:spcPts val="0"/>
              </a:spcAft>
              <a:buClr>
                <a:schemeClr val="lt2"/>
              </a:buClr>
              <a:buSzPts val="1000"/>
              <a:buChar char="•"/>
            </a:pPr>
            <a:r>
              <a:rPr lang="en-US" sz="1000" b="1">
                <a:solidFill>
                  <a:schemeClr val="lt2"/>
                </a:solidFill>
              </a:rPr>
              <a:t>DE Pre-Calc</a:t>
            </a:r>
            <a:endParaRPr sz="1000" b="1">
              <a:solidFill>
                <a:schemeClr val="lt2"/>
              </a:solidFill>
            </a:endParaRPr>
          </a:p>
          <a:p>
            <a:pPr marL="203200" marR="0" lvl="0" indent="-203200" algn="l" rtl="0">
              <a:lnSpc>
                <a:spcPct val="115000"/>
              </a:lnSpc>
              <a:spcBef>
                <a:spcPts val="0"/>
              </a:spcBef>
              <a:spcAft>
                <a:spcPts val="0"/>
              </a:spcAft>
              <a:buClr>
                <a:schemeClr val="lt2"/>
              </a:buClr>
              <a:buSzPts val="1000"/>
              <a:buChar char="•"/>
            </a:pPr>
            <a:r>
              <a:rPr lang="en-US" sz="1000" b="1">
                <a:solidFill>
                  <a:schemeClr val="lt2"/>
                </a:solidFill>
              </a:rPr>
              <a:t>DE Chemistry I</a:t>
            </a:r>
            <a:endParaRPr sz="1000" b="1">
              <a:solidFill>
                <a:schemeClr val="lt2"/>
              </a:solidFill>
            </a:endParaRPr>
          </a:p>
          <a:p>
            <a:pPr marL="203200" marR="0" lvl="0" indent="-203200" algn="l" rtl="0">
              <a:lnSpc>
                <a:spcPct val="115000"/>
              </a:lnSpc>
              <a:spcBef>
                <a:spcPts val="0"/>
              </a:spcBef>
              <a:spcAft>
                <a:spcPts val="0"/>
              </a:spcAft>
              <a:buClr>
                <a:schemeClr val="lt2"/>
              </a:buClr>
              <a:buSzPts val="1000"/>
              <a:buChar char="•"/>
            </a:pPr>
            <a:r>
              <a:rPr lang="en-US" sz="1000" b="1">
                <a:solidFill>
                  <a:schemeClr val="lt2"/>
                </a:solidFill>
              </a:rPr>
              <a:t>DE US History I</a:t>
            </a:r>
            <a:endParaRPr sz="1000" b="1">
              <a:solidFill>
                <a:schemeClr val="lt2"/>
              </a:solidFill>
            </a:endParaRPr>
          </a:p>
          <a:p>
            <a:pPr marL="12700" marR="0" lvl="0" indent="0" algn="l" rtl="0">
              <a:lnSpc>
                <a:spcPct val="115000"/>
              </a:lnSpc>
              <a:spcBef>
                <a:spcPts val="300"/>
              </a:spcBef>
              <a:spcAft>
                <a:spcPts val="0"/>
              </a:spcAft>
              <a:buNone/>
            </a:pP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DE English Comp II</a:t>
            </a: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DE Statistics</a:t>
            </a: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DE US History II</a:t>
            </a:r>
            <a:endParaRPr sz="1000" b="1">
              <a:solidFill>
                <a:schemeClr val="lt2"/>
              </a:solidFill>
            </a:endParaRPr>
          </a:p>
          <a:p>
            <a:pPr marL="203200" marR="0" lvl="0" indent="-203200" algn="l" rtl="0">
              <a:lnSpc>
                <a:spcPct val="115000"/>
              </a:lnSpc>
              <a:spcBef>
                <a:spcPts val="200"/>
              </a:spcBef>
              <a:spcAft>
                <a:spcPts val="0"/>
              </a:spcAft>
              <a:buClr>
                <a:schemeClr val="lt2"/>
              </a:buClr>
              <a:buSzPts val="1000"/>
              <a:buChar char="•"/>
            </a:pPr>
            <a:r>
              <a:rPr lang="en-US" sz="1000" b="1">
                <a:solidFill>
                  <a:schemeClr val="lt2"/>
                </a:solidFill>
              </a:rPr>
              <a:t>Financial Lit.</a:t>
            </a:r>
            <a:endParaRPr sz="1000" b="1">
              <a:solidFill>
                <a:schemeClr val="lt2"/>
              </a:solidFill>
            </a:endParaRPr>
          </a:p>
        </p:txBody>
      </p:sp>
      <p:sp>
        <p:nvSpPr>
          <p:cNvPr id="1059" name="Google Shape;1059;g3139c1a7a7e_0_0"/>
          <p:cNvSpPr/>
          <p:nvPr/>
        </p:nvSpPr>
        <p:spPr>
          <a:xfrm>
            <a:off x="0" y="4742700"/>
            <a:ext cx="9144000" cy="400800"/>
          </a:xfrm>
          <a:prstGeom prst="snip2SameRect">
            <a:avLst>
              <a:gd name="adj1" fmla="val 16667"/>
              <a:gd name="adj2" fmla="val 0"/>
            </a:avLst>
          </a:prstGeom>
          <a:solidFill>
            <a:srgbClr val="F99E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0" name="Google Shape;1060;g3139c1a7a7e_0_0"/>
          <p:cNvSpPr/>
          <p:nvPr/>
        </p:nvSpPr>
        <p:spPr>
          <a:xfrm>
            <a:off x="1678675" y="2530800"/>
            <a:ext cx="260700" cy="640200"/>
          </a:xfrm>
          <a:prstGeom prst="rect">
            <a:avLst/>
          </a:prstGeom>
          <a:solidFill>
            <a:srgbClr val="F99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b="1">
                <a:solidFill>
                  <a:schemeClr val="lt1"/>
                </a:solidFill>
              </a:rPr>
              <a:t>FALL</a:t>
            </a:r>
            <a:endParaRPr sz="1000" b="1">
              <a:solidFill>
                <a:schemeClr val="lt1"/>
              </a:solidFill>
            </a:endParaRPr>
          </a:p>
        </p:txBody>
      </p:sp>
      <p:sp>
        <p:nvSpPr>
          <p:cNvPr id="1061" name="Google Shape;1061;g3139c1a7a7e_0_0"/>
          <p:cNvSpPr/>
          <p:nvPr/>
        </p:nvSpPr>
        <p:spPr>
          <a:xfrm>
            <a:off x="1678675" y="3515100"/>
            <a:ext cx="260700" cy="883500"/>
          </a:xfrm>
          <a:prstGeom prst="rect">
            <a:avLst/>
          </a:prstGeom>
          <a:solidFill>
            <a:srgbClr val="F99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900" b="1">
                <a:solidFill>
                  <a:schemeClr val="lt1"/>
                </a:solidFill>
              </a:rPr>
              <a:t>SPRING</a:t>
            </a:r>
            <a:endParaRPr sz="900" b="1">
              <a:solidFill>
                <a:schemeClr val="lt1"/>
              </a:solidFill>
            </a:endParaRPr>
          </a:p>
        </p:txBody>
      </p:sp>
      <p:sp>
        <p:nvSpPr>
          <p:cNvPr id="1062" name="Google Shape;1062;g3139c1a7a7e_0_0"/>
          <p:cNvSpPr txBox="1"/>
          <p:nvPr/>
        </p:nvSpPr>
        <p:spPr>
          <a:xfrm>
            <a:off x="5462050" y="3506525"/>
            <a:ext cx="3154800" cy="10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u="sng">
                <a:solidFill>
                  <a:schemeClr val="lt2"/>
                </a:solidFill>
              </a:rPr>
              <a:t>Industry-Based Credentials Earned</a:t>
            </a:r>
            <a:endParaRPr sz="1000" b="1" u="sng">
              <a:solidFill>
                <a:schemeClr val="lt2"/>
              </a:solidFill>
            </a:endParaRPr>
          </a:p>
          <a:p>
            <a:pPr marL="0" lvl="0" indent="0" algn="l" rtl="0">
              <a:spcBef>
                <a:spcPts val="0"/>
              </a:spcBef>
              <a:spcAft>
                <a:spcPts val="0"/>
              </a:spcAft>
              <a:buNone/>
            </a:pPr>
            <a:endParaRPr sz="1000">
              <a:solidFill>
                <a:schemeClr val="lt2"/>
              </a:solidFill>
            </a:endParaRPr>
          </a:p>
          <a:p>
            <a:pPr marL="457200" lvl="0" indent="-292100" algn="l" rtl="0">
              <a:spcBef>
                <a:spcPts val="0"/>
              </a:spcBef>
              <a:spcAft>
                <a:spcPts val="0"/>
              </a:spcAft>
              <a:buClr>
                <a:schemeClr val="lt2"/>
              </a:buClr>
              <a:buSzPts val="1000"/>
              <a:buChar char="●"/>
            </a:pPr>
            <a:r>
              <a:rPr lang="en-US" sz="1000">
                <a:solidFill>
                  <a:schemeClr val="lt2"/>
                </a:solidFill>
              </a:rPr>
              <a:t>Fund. of JavaScript, Functional Programming, and Web Development, Lv. 1</a:t>
            </a:r>
            <a:endParaRPr sz="1000">
              <a:solidFill>
                <a:schemeClr val="lt2"/>
              </a:solidFill>
            </a:endParaRPr>
          </a:p>
          <a:p>
            <a:pPr marL="457200" lvl="0" indent="-292100" algn="l" rtl="0">
              <a:spcBef>
                <a:spcPts val="0"/>
              </a:spcBef>
              <a:spcAft>
                <a:spcPts val="0"/>
              </a:spcAft>
              <a:buClr>
                <a:schemeClr val="lt2"/>
              </a:buClr>
              <a:buSzPts val="1000"/>
              <a:buChar char="●"/>
            </a:pPr>
            <a:r>
              <a:rPr lang="en-US" sz="1000">
                <a:solidFill>
                  <a:schemeClr val="lt2"/>
                </a:solidFill>
              </a:rPr>
              <a:t>CIW Network Technology Associate</a:t>
            </a:r>
            <a:endParaRPr sz="1000">
              <a:solidFill>
                <a:schemeClr val="lt2"/>
              </a:solidFill>
            </a:endParaRPr>
          </a:p>
        </p:txBody>
      </p:sp>
      <p:sp>
        <p:nvSpPr>
          <p:cNvPr id="1063" name="Google Shape;1063;g3139c1a7a7e_0_0"/>
          <p:cNvSpPr/>
          <p:nvPr/>
        </p:nvSpPr>
        <p:spPr>
          <a:xfrm>
            <a:off x="1252450" y="1985900"/>
            <a:ext cx="153000" cy="157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6E73-3D52-446C-977A-369455472307}"/>
              </a:ext>
            </a:extLst>
          </p:cNvPr>
          <p:cNvSpPr>
            <a:spLocks noGrp="1"/>
          </p:cNvSpPr>
          <p:nvPr>
            <p:ph type="title"/>
          </p:nvPr>
        </p:nvSpPr>
        <p:spPr>
          <a:xfrm>
            <a:off x="662594" y="380620"/>
            <a:ext cx="7822500" cy="553998"/>
          </a:xfrm>
        </p:spPr>
        <p:txBody>
          <a:bodyPr/>
          <a:lstStyle/>
          <a:p>
            <a:pPr algn="ctr"/>
            <a:r>
              <a:rPr lang="en-US" sz="3600" dirty="0"/>
              <a:t>Block Scheduling FAQ about 4x4</a:t>
            </a:r>
          </a:p>
        </p:txBody>
      </p:sp>
      <p:sp>
        <p:nvSpPr>
          <p:cNvPr id="3" name="Text Placeholder 2">
            <a:extLst>
              <a:ext uri="{FF2B5EF4-FFF2-40B4-BE49-F238E27FC236}">
                <a16:creationId xmlns:a16="http://schemas.microsoft.com/office/drawing/2014/main" id="{15F9476F-8E09-44FA-895D-57A4C348D413}"/>
              </a:ext>
            </a:extLst>
          </p:cNvPr>
          <p:cNvSpPr>
            <a:spLocks noGrp="1"/>
          </p:cNvSpPr>
          <p:nvPr>
            <p:ph type="body" idx="1"/>
          </p:nvPr>
        </p:nvSpPr>
        <p:spPr>
          <a:xfrm>
            <a:off x="457378" y="1183005"/>
            <a:ext cx="8232900" cy="3631763"/>
          </a:xfrm>
        </p:spPr>
        <p:txBody>
          <a:bodyPr/>
          <a:lstStyle/>
          <a:p>
            <a:pPr marL="228600" indent="0"/>
            <a:r>
              <a:rPr lang="en-US" sz="1200" b="1" dirty="0"/>
              <a:t>1. What is 4x4 block scheduling? </a:t>
            </a:r>
          </a:p>
          <a:p>
            <a:pPr marL="228600" indent="0"/>
            <a:endParaRPr lang="en-US" sz="1200" dirty="0"/>
          </a:p>
          <a:p>
            <a:r>
              <a:rPr lang="en-US" sz="1200" dirty="0"/>
              <a:t>	4x4 block scheduling is an academic structure used in schools that organizes the school year into two semesters, with students taking four classes in the Fall semester and four different courses in the Spring semester. Each class typically meets for approximately 90 minutes daily, allowing for an immersive learning experience. This format enables students to cover the same amount of material in one semester that would traditionally be spread across an entire school year. The extended class periods provide opportunities for in-depth exploration of subjects, project-based learning, and more focused instruction, helping students retain information and complete a year’s worth of coursework in half the time.</a:t>
            </a:r>
          </a:p>
          <a:p>
            <a:endParaRPr lang="en-US" sz="1200" dirty="0"/>
          </a:p>
          <a:p>
            <a:r>
              <a:rPr lang="en-US" sz="1200" b="1" dirty="0"/>
              <a:t>2. How is 4x4 block scheduling different from a 7-period schedule?</a:t>
            </a:r>
          </a:p>
          <a:p>
            <a:r>
              <a:rPr lang="en-US" sz="1200" dirty="0"/>
              <a:t> </a:t>
            </a:r>
          </a:p>
          <a:p>
            <a:r>
              <a:rPr lang="en-US" sz="1200" dirty="0"/>
              <a:t>	Students follow a seven-period schedule, taking seven classes daily, each lasting 54 minutes. These classes run throughout the school year, offering students 28 opportunities to earn course credits over four years.</a:t>
            </a:r>
          </a:p>
          <a:p>
            <a:r>
              <a:rPr lang="en-US" sz="1200" dirty="0"/>
              <a:t>	In contrast, a 4x4 block schedule organizes the school year into two semesters. Students take four 90-minute classes per semester, completing the equivalent of a full-year course in just one semester. This structure gives students 32 opportunities to earn course credits over four years, giving them additional flexibility to take more courses or recover credits if needed.</a:t>
            </a:r>
          </a:p>
          <a:p>
            <a:endParaRPr lang="en-US" sz="1200" dirty="0"/>
          </a:p>
          <a:p>
            <a:endParaRPr lang="en-US" dirty="0"/>
          </a:p>
        </p:txBody>
      </p:sp>
      <p:sp>
        <p:nvSpPr>
          <p:cNvPr id="4" name="Google Shape;1059;g3139c1a7a7e_0_0"/>
          <p:cNvSpPr/>
          <p:nvPr/>
        </p:nvSpPr>
        <p:spPr>
          <a:xfrm>
            <a:off x="0" y="4742700"/>
            <a:ext cx="9144000" cy="400800"/>
          </a:xfrm>
          <a:prstGeom prst="snip2SameRect">
            <a:avLst>
              <a:gd name="adj1" fmla="val 16667"/>
              <a:gd name="adj2" fmla="val 0"/>
            </a:avLst>
          </a:prstGeom>
          <a:solidFill>
            <a:srgbClr val="F99E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996;g3139c1a7a7e_0_243"/>
          <p:cNvSpPr/>
          <p:nvPr/>
        </p:nvSpPr>
        <p:spPr>
          <a:xfrm>
            <a:off x="814136" y="984931"/>
            <a:ext cx="7515727" cy="76035"/>
          </a:xfrm>
          <a:custGeom>
            <a:avLst/>
            <a:gdLst/>
            <a:ahLst/>
            <a:cxnLst/>
            <a:rect l="l" t="t" r="r" b="b"/>
            <a:pathLst>
              <a:path w="8854440" h="120000" extrusionOk="0">
                <a:moveTo>
                  <a:pt x="0" y="0"/>
                </a:moveTo>
                <a:lnTo>
                  <a:pt x="8854355" y="0"/>
                </a:lnTo>
              </a:path>
            </a:pathLst>
          </a:custGeom>
          <a:noFill/>
          <a:ln w="3830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133157537"/>
      </p:ext>
    </p:extLst>
  </p:cSld>
  <p:clrMapOvr>
    <a:masterClrMapping/>
  </p:clrMapOvr>
</p:sld>
</file>

<file path=ppt/theme/theme1.xml><?xml version="1.0" encoding="utf-8"?>
<a:theme xmlns:a="http://schemas.openxmlformats.org/drawingml/2006/main" name="4_A-New Solutions Theme">
  <a:themeElements>
    <a:clrScheme name="New Solutions K12">
      <a:dk1>
        <a:srgbClr val="44C2C9"/>
      </a:dk1>
      <a:lt1>
        <a:srgbClr val="FFFFFF"/>
      </a:lt1>
      <a:dk2>
        <a:srgbClr val="CAD6E5"/>
      </a:dk2>
      <a:lt2>
        <a:srgbClr val="35495E"/>
      </a:lt2>
      <a:accent1>
        <a:srgbClr val="F99E47"/>
      </a:accent1>
      <a:accent2>
        <a:srgbClr val="0AA1A3"/>
      </a:accent2>
      <a:accent3>
        <a:srgbClr val="FFC958"/>
      </a:accent3>
      <a:accent4>
        <a:srgbClr val="B6E2E6"/>
      </a:accent4>
      <a:accent5>
        <a:srgbClr val="FBBB7D"/>
      </a:accent5>
      <a:accent6>
        <a:srgbClr val="202C38"/>
      </a:accent6>
      <a:hlink>
        <a:srgbClr val="F99E47"/>
      </a:hlink>
      <a:folHlink>
        <a:srgbClr val="FBBB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A-New Solutions Theme">
  <a:themeElements>
    <a:clrScheme name="New Solutions K12">
      <a:dk1>
        <a:srgbClr val="44C2C9"/>
      </a:dk1>
      <a:lt1>
        <a:srgbClr val="FFFFFF"/>
      </a:lt1>
      <a:dk2>
        <a:srgbClr val="CAD6E5"/>
      </a:dk2>
      <a:lt2>
        <a:srgbClr val="35495E"/>
      </a:lt2>
      <a:accent1>
        <a:srgbClr val="F99E47"/>
      </a:accent1>
      <a:accent2>
        <a:srgbClr val="0AA1A3"/>
      </a:accent2>
      <a:accent3>
        <a:srgbClr val="FFC958"/>
      </a:accent3>
      <a:accent4>
        <a:srgbClr val="B6E2E6"/>
      </a:accent4>
      <a:accent5>
        <a:srgbClr val="FBBB7D"/>
      </a:accent5>
      <a:accent6>
        <a:srgbClr val="202C38"/>
      </a:accent6>
      <a:hlink>
        <a:srgbClr val="F99E47"/>
      </a:hlink>
      <a:folHlink>
        <a:srgbClr val="FBBB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New Solutions Theme">
  <a:themeElements>
    <a:clrScheme name="New Solutions K12">
      <a:dk1>
        <a:srgbClr val="44C2C9"/>
      </a:dk1>
      <a:lt1>
        <a:srgbClr val="FFFFFF"/>
      </a:lt1>
      <a:dk2>
        <a:srgbClr val="CAD6E5"/>
      </a:dk2>
      <a:lt2>
        <a:srgbClr val="35495E"/>
      </a:lt2>
      <a:accent1>
        <a:srgbClr val="F99E47"/>
      </a:accent1>
      <a:accent2>
        <a:srgbClr val="0AA1A3"/>
      </a:accent2>
      <a:accent3>
        <a:srgbClr val="FFC958"/>
      </a:accent3>
      <a:accent4>
        <a:srgbClr val="B6E2E6"/>
      </a:accent4>
      <a:accent5>
        <a:srgbClr val="FBBB7D"/>
      </a:accent5>
      <a:accent6>
        <a:srgbClr val="202C38"/>
      </a:accent6>
      <a:hlink>
        <a:srgbClr val="F99E47"/>
      </a:hlink>
      <a:folHlink>
        <a:srgbClr val="FBBB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2207</TotalTime>
  <Words>1848</Words>
  <Application>Microsoft Office PowerPoint</Application>
  <PresentationFormat>On-screen Show (16:9)</PresentationFormat>
  <Paragraphs>338</Paragraphs>
  <Slides>13</Slides>
  <Notes>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13</vt:i4>
      </vt:variant>
    </vt:vector>
  </HeadingPairs>
  <TitlesOfParts>
    <vt:vector size="27" baseType="lpstr">
      <vt:lpstr>Franklin Gothic</vt:lpstr>
      <vt:lpstr>Nunito Semi-Bold</vt:lpstr>
      <vt:lpstr>Arial Narrow</vt:lpstr>
      <vt:lpstr>Nunito Sans</vt:lpstr>
      <vt:lpstr>Agrandir Bold</vt:lpstr>
      <vt:lpstr>Tahoma</vt:lpstr>
      <vt:lpstr>Libre Franklin</vt:lpstr>
      <vt:lpstr>Arial</vt:lpstr>
      <vt:lpstr>Calibri</vt:lpstr>
      <vt:lpstr>Libre Franklin Black</vt:lpstr>
      <vt:lpstr>Libre Franklin Medium</vt:lpstr>
      <vt:lpstr>4_A-New Solutions Theme</vt:lpstr>
      <vt:lpstr>3_A-New Solutions Theme</vt:lpstr>
      <vt:lpstr>3_A-New Solutions Theme</vt:lpstr>
      <vt:lpstr>Optimizing Student Outcomes:  The 4x4 High School Scheduling Strategy</vt:lpstr>
      <vt:lpstr>PowerPoint Presentation</vt:lpstr>
      <vt:lpstr>High School Scheduling Committee</vt:lpstr>
      <vt:lpstr>The need for block scheduling</vt:lpstr>
      <vt:lpstr>Profile of Cruz Cruz is a student athlete who has a passion for science and  helping people.   Jr. High Credits- Spanish I &amp; Art I </vt:lpstr>
      <vt:lpstr>Profile of Ian Ian is a student with an exceptionality who has a passion for hands-on learning, aiming to pursue a career in welding.     Jr. High Credits- Ag. Science I &amp; Art I    </vt:lpstr>
      <vt:lpstr>Profile of Kara Kara is an creative student who has a passion for the Arts with a strong interest in pursuing a career in digital media.  Jr. High Credits- Quest for Success &amp; Ag. Science I    </vt:lpstr>
      <vt:lpstr>Profile of Camilla Camillia is passionate about computers and aims to pursue  an Associate's Degree while still in high school.  Jr. High Credits- Algebra I &amp; IBCA </vt:lpstr>
      <vt:lpstr>Block Scheduling FAQ about 4x4</vt:lpstr>
      <vt:lpstr>Block Scheduling FAQ about 4x4</vt:lpstr>
      <vt:lpstr>Block Scheduling FAQ about 4x4</vt:lpstr>
      <vt:lpstr>Block Scheduling FAQ about 4x4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Student Outcomes:  The 4x4 High School Scheduling Strategy</dc:title>
  <dc:creator>Aaron Levenson</dc:creator>
  <cp:lastModifiedBy>Monson, Christian F.</cp:lastModifiedBy>
  <cp:revision>15</cp:revision>
  <dcterms:modified xsi:type="dcterms:W3CDTF">2024-12-19T14:38:45Z</dcterms:modified>
</cp:coreProperties>
</file>