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  <p:sldMasterId id="214748367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6858000" cx="9144000"/>
  <p:notesSz cx="6858000" cy="9144000"/>
  <p:embeddedFontLst>
    <p:embeddedFont>
      <p:font typeface="Caveat"/>
      <p:regular r:id="rId28"/>
      <p:bold r:id="rId29"/>
    </p:embeddedFont>
    <p:embeddedFont>
      <p:font typeface="Poppins"/>
      <p:regular r:id="rId30"/>
      <p:bold r:id="rId31"/>
      <p:italic r:id="rId32"/>
      <p:boldItalic r:id="rId33"/>
    </p:embeddedFont>
    <p:embeddedFont>
      <p:font typeface="Comfortaa"/>
      <p:regular r:id="rId34"/>
      <p:bold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r:id="rId36" roundtripDataSignature="AMtx7mjJqUx8Sdnp0TM30ymE1WNgPrsq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Caveat-regular.fntdata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Caveat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oppins-bold.fntdata"/><Relationship Id="rId30" Type="http://schemas.openxmlformats.org/officeDocument/2006/relationships/font" Target="fonts/Poppins-regular.fntdata"/><Relationship Id="rId11" Type="http://schemas.openxmlformats.org/officeDocument/2006/relationships/slide" Target="slides/slide5.xml"/><Relationship Id="rId33" Type="http://schemas.openxmlformats.org/officeDocument/2006/relationships/font" Target="fonts/Poppins-boldItalic.fntdata"/><Relationship Id="rId10" Type="http://schemas.openxmlformats.org/officeDocument/2006/relationships/slide" Target="slides/slide4.xml"/><Relationship Id="rId32" Type="http://schemas.openxmlformats.org/officeDocument/2006/relationships/font" Target="fonts/Poppins-italic.fntdata"/><Relationship Id="rId13" Type="http://schemas.openxmlformats.org/officeDocument/2006/relationships/slide" Target="slides/slide7.xml"/><Relationship Id="rId35" Type="http://schemas.openxmlformats.org/officeDocument/2006/relationships/font" Target="fonts/Comfortaa-bold.fntdata"/><Relationship Id="rId12" Type="http://schemas.openxmlformats.org/officeDocument/2006/relationships/slide" Target="slides/slide6.xml"/><Relationship Id="rId34" Type="http://schemas.openxmlformats.org/officeDocument/2006/relationships/font" Target="fonts/Comfortaa-regular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customschemas.google.com/relationships/presentationmetadata" Target="meta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4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0" name="Google Shape;300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2fffd92ff10_0_16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9" name="Google Shape;389;g2fffd92ff10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0" name="Google Shape;390;g2fffd92ff10_0_160:notes"/>
          <p:cNvSpPr txBox="1"/>
          <p:nvPr>
            <p:ph idx="12" type="sldNum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2fffd92ff10_0_16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6" name="Google Shape;396;g2fffd92ff10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7" name="Google Shape;397;g2fffd92ff10_0_167:notes"/>
          <p:cNvSpPr txBox="1"/>
          <p:nvPr>
            <p:ph idx="12" type="sldNum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2fffd92ff10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4" name="Google Shape;404;g2fffd92ff10_0_18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2ee34f34288_0_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3" name="Google Shape;413;g2ee34f34288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4" name="Google Shape;414;g2ee34f34288_0_37:notes"/>
          <p:cNvSpPr txBox="1"/>
          <p:nvPr>
            <p:ph idx="12" type="sldNum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1da22ef84c_2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1da22ef84c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g31da22ef84c_2_0:notes"/>
          <p:cNvSpPr txBox="1"/>
          <p:nvPr>
            <p:ph idx="12" type="sldNum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1da22ef84c_2_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1da22ef84c_2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g31da22ef84c_2_8:notes"/>
          <p:cNvSpPr txBox="1"/>
          <p:nvPr>
            <p:ph idx="12" type="sldNum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31627945a9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5" name="Google Shape;435;g31627945a9f_0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31da22ef84c_0_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4" name="Google Shape;444;g31da22ef84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5" name="Google Shape;445;g31da22ef84c_0_20:notes"/>
          <p:cNvSpPr txBox="1"/>
          <p:nvPr>
            <p:ph idx="12" type="sldNum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31da22ef84c_0_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1" name="Google Shape;451;g31da22ef84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2" name="Google Shape;452;g31da22ef84c_0_8:notes"/>
          <p:cNvSpPr txBox="1"/>
          <p:nvPr>
            <p:ph idx="12" type="sldNum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31db85a584a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8" name="Google Shape;458;g31db85a584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9" name="Google Shape;459;g31db85a584a_0_0:notes"/>
          <p:cNvSpPr txBox="1"/>
          <p:nvPr>
            <p:ph idx="12" type="sldNum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79c1c17fd9_0_6:notes"/>
          <p:cNvSpPr/>
          <p:nvPr>
            <p:ph idx="2" type="sldImg"/>
          </p:nvPr>
        </p:nvSpPr>
        <p:spPr>
          <a:xfrm>
            <a:off x="1178738" y="686405"/>
            <a:ext cx="4500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g279c1c17fd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Jana -- Welcome speech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Victoria -- Introduction</a:t>
            </a:r>
            <a:endParaRPr/>
          </a:p>
        </p:txBody>
      </p:sp>
      <p:sp>
        <p:nvSpPr>
          <p:cNvPr id="311" name="Google Shape;311;g279c1c17fd9_0_6:notes"/>
          <p:cNvSpPr txBox="1"/>
          <p:nvPr>
            <p:ph idx="12" type="sldNum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550" lIns="91100" spcFirstLastPara="1" rIns="91100" wrap="square" tIns="455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1fdabffa7b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31fdabffa7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g31fdabffa7b_0_0:notes"/>
          <p:cNvSpPr txBox="1"/>
          <p:nvPr>
            <p:ph idx="12" type="sldNum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2" name="Google Shape;472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5fe61d1f0f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7" name="Google Shape;327;g25fe61d1f0f_0_26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1da22ef84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2" name="Google Shape;342;g31da22ef84c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fffd92ff10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1" name="Google Shape;351;g2fffd92ff10_0_10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1fdabffa7b_0_6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1fdabffa7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fffd92ff10_0_1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8" name="Google Shape;368;g2fffd92ff10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9" name="Google Shape;369;g2fffd92ff10_0_138:notes"/>
          <p:cNvSpPr txBox="1"/>
          <p:nvPr>
            <p:ph idx="12" type="sldNum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213cd5c9dd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213cd5c9d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g3213cd5c9dd_0_0:notes"/>
          <p:cNvSpPr txBox="1"/>
          <p:nvPr>
            <p:ph idx="12" type="sldNum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1db85a584a_0_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31db85a584a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g31db85a584a_0_14:notes"/>
          <p:cNvSpPr txBox="1"/>
          <p:nvPr>
            <p:ph idx="12" type="sldNum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type="title"/>
          </p:nvPr>
        </p:nvSpPr>
        <p:spPr>
          <a:xfrm>
            <a:off x="457200" y="381000"/>
            <a:ext cx="6934200" cy="9191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3"/>
          <p:cNvSpPr txBox="1"/>
          <p:nvPr>
            <p:ph idx="1" type="body"/>
          </p:nvPr>
        </p:nvSpPr>
        <p:spPr>
          <a:xfrm>
            <a:off x="457200" y="1701801"/>
            <a:ext cx="8229600" cy="41195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type="title"/>
          </p:nvPr>
        </p:nvSpPr>
        <p:spPr>
          <a:xfrm>
            <a:off x="457200" y="381000"/>
            <a:ext cx="6934200" cy="9191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4" name="Google Shape;74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39262" y="6302701"/>
            <a:ext cx="2665476" cy="293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4"/>
          <p:cNvSpPr txBox="1"/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78" name="Google Shape;78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39262" y="6302701"/>
            <a:ext cx="2665476" cy="293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5"/>
          <p:cNvSpPr txBox="1"/>
          <p:nvPr>
            <p:ph idx="1" type="body"/>
          </p:nvPr>
        </p:nvSpPr>
        <p:spPr>
          <a:xfrm>
            <a:off x="457200" y="1558925"/>
            <a:ext cx="4038600" cy="420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Char char="–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Char char="•"/>
              <a:defRPr sz="1400"/>
            </a:lvl3pPr>
            <a:lvl4pPr indent="-3048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Char char="–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Char char="»"/>
              <a:defRPr sz="12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81" name="Google Shape;81;p25"/>
          <p:cNvSpPr txBox="1"/>
          <p:nvPr>
            <p:ph idx="2" type="body"/>
          </p:nvPr>
        </p:nvSpPr>
        <p:spPr>
          <a:xfrm>
            <a:off x="4648200" y="1558925"/>
            <a:ext cx="4038600" cy="420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Char char="–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Char char="•"/>
              <a:defRPr sz="1400"/>
            </a:lvl3pPr>
            <a:lvl4pPr indent="-3048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Char char="–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Char char="»"/>
              <a:defRPr sz="12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82" name="Google Shape;82;p25"/>
          <p:cNvSpPr txBox="1"/>
          <p:nvPr>
            <p:ph type="title"/>
          </p:nvPr>
        </p:nvSpPr>
        <p:spPr>
          <a:xfrm>
            <a:off x="457200" y="381000"/>
            <a:ext cx="6934200" cy="9191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3" name="Google Shape;83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39262" y="6302701"/>
            <a:ext cx="2665476" cy="293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6"/>
          <p:cNvSpPr txBox="1"/>
          <p:nvPr>
            <p:ph idx="1" type="body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0" i="0" sz="1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6" name="Google Shape;86;p2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Char char="–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Char char="•"/>
              <a:defRPr sz="1400"/>
            </a:lvl3pPr>
            <a:lvl4pPr indent="-3048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Char char="–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Char char="»"/>
              <a:defRPr sz="12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87" name="Google Shape;87;p26"/>
          <p:cNvSpPr txBox="1"/>
          <p:nvPr>
            <p:ph idx="3" type="body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0" i="0" sz="1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8" name="Google Shape;88;p26"/>
          <p:cNvSpPr txBox="1"/>
          <p:nvPr>
            <p:ph idx="4" type="body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Char char="–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Char char="•"/>
              <a:defRPr sz="1400"/>
            </a:lvl3pPr>
            <a:lvl4pPr indent="-3048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Char char="–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Char char="»"/>
              <a:defRPr sz="12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89" name="Google Shape;89;p26"/>
          <p:cNvSpPr txBox="1"/>
          <p:nvPr>
            <p:ph type="title"/>
          </p:nvPr>
        </p:nvSpPr>
        <p:spPr>
          <a:xfrm>
            <a:off x="457200" y="381000"/>
            <a:ext cx="6934200" cy="9191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90" name="Google Shape;90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39262" y="6302701"/>
            <a:ext cx="2665476" cy="293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7"/>
          <p:cNvSpPr txBox="1"/>
          <p:nvPr>
            <p:ph type="title"/>
          </p:nvPr>
        </p:nvSpPr>
        <p:spPr>
          <a:xfrm>
            <a:off x="457200" y="381000"/>
            <a:ext cx="6934200" cy="9191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93" name="Google Shape;93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39262" y="6302701"/>
            <a:ext cx="2665476" cy="293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8"/>
          <p:cNvSpPr txBox="1"/>
          <p:nvPr>
            <p:ph type="title"/>
          </p:nvPr>
        </p:nvSpPr>
        <p:spPr>
          <a:xfrm>
            <a:off x="3657601" y="579437"/>
            <a:ext cx="3933713" cy="9191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96" name="Google Shape;96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021" y="838200"/>
            <a:ext cx="3471579" cy="491143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8"/>
          <p:cNvSpPr/>
          <p:nvPr>
            <p:ph idx="2" type="pic"/>
          </p:nvPr>
        </p:nvSpPr>
        <p:spPr>
          <a:xfrm>
            <a:off x="710701" y="1513488"/>
            <a:ext cx="2475575" cy="3494930"/>
          </a:xfrm>
          <a:prstGeom prst="rect">
            <a:avLst/>
          </a:prstGeom>
          <a:noFill/>
          <a:ln>
            <a:noFill/>
          </a:ln>
        </p:spPr>
      </p:sp>
      <p:pic>
        <p:nvPicPr>
          <p:cNvPr id="98" name="Google Shape;9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9262" y="6302701"/>
            <a:ext cx="2665476" cy="293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Blank">
  <p:cSld name="3_Blank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9"/>
          <p:cNvSpPr/>
          <p:nvPr>
            <p:ph idx="2" type="pic"/>
          </p:nvPr>
        </p:nvSpPr>
        <p:spPr>
          <a:xfrm flipH="1">
            <a:off x="4376928" y="2316480"/>
            <a:ext cx="3852672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29"/>
          <p:cNvSpPr txBox="1"/>
          <p:nvPr>
            <p:ph type="title"/>
          </p:nvPr>
        </p:nvSpPr>
        <p:spPr>
          <a:xfrm>
            <a:off x="457200" y="381000"/>
            <a:ext cx="6934200" cy="9191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02" name="Google Shape;102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57600" y="2057400"/>
            <a:ext cx="5229027" cy="303223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9"/>
          <p:cNvSpPr/>
          <p:nvPr>
            <p:ph idx="3" type="pic"/>
          </p:nvPr>
        </p:nvSpPr>
        <p:spPr>
          <a:xfrm>
            <a:off x="4358640" y="2307336"/>
            <a:ext cx="3840480" cy="2385324"/>
          </a:xfrm>
          <a:prstGeom prst="rect">
            <a:avLst/>
          </a:prstGeom>
          <a:noFill/>
          <a:ln>
            <a:noFill/>
          </a:ln>
        </p:spPr>
      </p:sp>
      <p:pic>
        <p:nvPicPr>
          <p:cNvPr id="104" name="Google Shape;10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9262" y="6302701"/>
            <a:ext cx="2665476" cy="293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1_Blank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0"/>
          <p:cNvSpPr txBox="1"/>
          <p:nvPr>
            <p:ph type="title"/>
          </p:nvPr>
        </p:nvSpPr>
        <p:spPr>
          <a:xfrm>
            <a:off x="457200" y="381000"/>
            <a:ext cx="6934200" cy="9191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30"/>
          <p:cNvSpPr txBox="1"/>
          <p:nvPr>
            <p:ph idx="1" type="body"/>
          </p:nvPr>
        </p:nvSpPr>
        <p:spPr>
          <a:xfrm>
            <a:off x="457200" y="1945640"/>
            <a:ext cx="21336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4713D"/>
              </a:buClr>
              <a:buSzPts val="1200"/>
              <a:buNone/>
              <a:defRPr b="0" i="0" sz="1200">
                <a:solidFill>
                  <a:srgbClr val="0471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30"/>
          <p:cNvSpPr txBox="1"/>
          <p:nvPr>
            <p:ph idx="2" type="body"/>
          </p:nvPr>
        </p:nvSpPr>
        <p:spPr>
          <a:xfrm>
            <a:off x="457200" y="2209800"/>
            <a:ext cx="3352800" cy="8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30"/>
          <p:cNvSpPr txBox="1"/>
          <p:nvPr>
            <p:ph idx="3" type="body"/>
          </p:nvPr>
        </p:nvSpPr>
        <p:spPr>
          <a:xfrm>
            <a:off x="457200" y="3368040"/>
            <a:ext cx="21336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4713D"/>
              </a:buClr>
              <a:buSzPts val="1200"/>
              <a:buNone/>
              <a:defRPr b="0" i="0" sz="1200">
                <a:solidFill>
                  <a:srgbClr val="0471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30"/>
          <p:cNvSpPr txBox="1"/>
          <p:nvPr>
            <p:ph idx="4" type="body"/>
          </p:nvPr>
        </p:nvSpPr>
        <p:spPr>
          <a:xfrm>
            <a:off x="457200" y="3632200"/>
            <a:ext cx="3352800" cy="8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30"/>
          <p:cNvSpPr txBox="1"/>
          <p:nvPr>
            <p:ph idx="5" type="body"/>
          </p:nvPr>
        </p:nvSpPr>
        <p:spPr>
          <a:xfrm>
            <a:off x="457200" y="4790440"/>
            <a:ext cx="21336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4713D"/>
              </a:buClr>
              <a:buSzPts val="1200"/>
              <a:buNone/>
              <a:defRPr b="0" i="0" sz="1200">
                <a:solidFill>
                  <a:srgbClr val="0471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30"/>
          <p:cNvSpPr txBox="1"/>
          <p:nvPr>
            <p:ph idx="6" type="body"/>
          </p:nvPr>
        </p:nvSpPr>
        <p:spPr>
          <a:xfrm>
            <a:off x="457200" y="5054600"/>
            <a:ext cx="3352800" cy="8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13" name="Google Shape;113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39262" y="6302701"/>
            <a:ext cx="2665476" cy="293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lank">
  <p:cSld name="2_Blank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31"/>
          <p:cNvSpPr txBox="1"/>
          <p:nvPr>
            <p:ph type="title"/>
          </p:nvPr>
        </p:nvSpPr>
        <p:spPr>
          <a:xfrm>
            <a:off x="457200" y="381000"/>
            <a:ext cx="3429000" cy="9191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1"/>
          <p:cNvSpPr txBox="1"/>
          <p:nvPr>
            <p:ph idx="1" type="body"/>
          </p:nvPr>
        </p:nvSpPr>
        <p:spPr>
          <a:xfrm>
            <a:off x="457200" y="1945640"/>
            <a:ext cx="21336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4713D"/>
              </a:buClr>
              <a:buSzPts val="1400"/>
              <a:buNone/>
              <a:defRPr b="0" i="0" sz="1400">
                <a:solidFill>
                  <a:srgbClr val="0471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31"/>
          <p:cNvSpPr txBox="1"/>
          <p:nvPr>
            <p:ph idx="2" type="body"/>
          </p:nvPr>
        </p:nvSpPr>
        <p:spPr>
          <a:xfrm>
            <a:off x="457200" y="2209800"/>
            <a:ext cx="3352800" cy="8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31"/>
          <p:cNvSpPr txBox="1"/>
          <p:nvPr>
            <p:ph idx="3" type="body"/>
          </p:nvPr>
        </p:nvSpPr>
        <p:spPr>
          <a:xfrm>
            <a:off x="457200" y="3368040"/>
            <a:ext cx="21336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4713D"/>
              </a:buClr>
              <a:buSzPts val="1400"/>
              <a:buNone/>
              <a:defRPr b="0" i="0" sz="1400">
                <a:solidFill>
                  <a:srgbClr val="0471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31"/>
          <p:cNvSpPr txBox="1"/>
          <p:nvPr>
            <p:ph idx="4" type="body"/>
          </p:nvPr>
        </p:nvSpPr>
        <p:spPr>
          <a:xfrm>
            <a:off x="457200" y="3632200"/>
            <a:ext cx="3352800" cy="8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31"/>
          <p:cNvSpPr txBox="1"/>
          <p:nvPr>
            <p:ph idx="5" type="body"/>
          </p:nvPr>
        </p:nvSpPr>
        <p:spPr>
          <a:xfrm>
            <a:off x="457200" y="4790440"/>
            <a:ext cx="21336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4713D"/>
              </a:buClr>
              <a:buSzPts val="1400"/>
              <a:buNone/>
              <a:defRPr b="0" i="0" sz="1400">
                <a:solidFill>
                  <a:srgbClr val="0471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31"/>
          <p:cNvSpPr txBox="1"/>
          <p:nvPr>
            <p:ph idx="6" type="body"/>
          </p:nvPr>
        </p:nvSpPr>
        <p:spPr>
          <a:xfrm>
            <a:off x="457200" y="5054600"/>
            <a:ext cx="3352800" cy="8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31"/>
          <p:cNvSpPr txBox="1"/>
          <p:nvPr>
            <p:ph idx="12" type="sldNum"/>
          </p:nvPr>
        </p:nvSpPr>
        <p:spPr>
          <a:xfrm>
            <a:off x="8077201" y="482601"/>
            <a:ext cx="685799" cy="613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4" name="Google Shape;124;p31"/>
          <p:cNvSpPr/>
          <p:nvPr/>
        </p:nvSpPr>
        <p:spPr>
          <a:xfrm>
            <a:off x="4495800" y="0"/>
            <a:ext cx="46482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hart and Content">
  <p:cSld name="3_Chart and Conten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2"/>
          <p:cNvSpPr txBox="1"/>
          <p:nvPr>
            <p:ph idx="1" type="body"/>
          </p:nvPr>
        </p:nvSpPr>
        <p:spPr>
          <a:xfrm>
            <a:off x="5791200" y="1905001"/>
            <a:ext cx="2971800" cy="8360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b="0" i="0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595959"/>
              </a:buClr>
              <a:buSzPts val="1300"/>
              <a:buChar char="–"/>
              <a:defRPr sz="1300"/>
            </a:lvl2pPr>
            <a:lvl3pPr indent="-311150" lvl="2" marL="13716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595959"/>
              </a:buClr>
              <a:buSzPts val="1300"/>
              <a:buChar char="•"/>
              <a:defRPr sz="1300"/>
            </a:lvl3pPr>
            <a:lvl4pPr indent="-311150" lvl="3" marL="18288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595959"/>
              </a:buClr>
              <a:buSzPts val="1300"/>
              <a:buChar char="–"/>
              <a:defRPr sz="1300"/>
            </a:lvl4pPr>
            <a:lvl5pPr indent="-311150" lvl="4" marL="22860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595959"/>
              </a:buClr>
              <a:buSzPts val="1300"/>
              <a:buChar char="»"/>
              <a:defRPr sz="13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32"/>
          <p:cNvSpPr txBox="1"/>
          <p:nvPr>
            <p:ph idx="2" type="body"/>
          </p:nvPr>
        </p:nvSpPr>
        <p:spPr>
          <a:xfrm>
            <a:off x="5791200" y="3913717"/>
            <a:ext cx="2971800" cy="8360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b="0" i="0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595959"/>
              </a:buClr>
              <a:buSzPts val="1300"/>
              <a:buChar char="–"/>
              <a:defRPr sz="1300"/>
            </a:lvl2pPr>
            <a:lvl3pPr indent="-311150" lvl="2" marL="13716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595959"/>
              </a:buClr>
              <a:buSzPts val="1300"/>
              <a:buChar char="•"/>
              <a:defRPr sz="1300"/>
            </a:lvl3pPr>
            <a:lvl4pPr indent="-311150" lvl="3" marL="18288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595959"/>
              </a:buClr>
              <a:buSzPts val="1300"/>
              <a:buChar char="–"/>
              <a:defRPr sz="1300"/>
            </a:lvl4pPr>
            <a:lvl5pPr indent="-311150" lvl="4" marL="22860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595959"/>
              </a:buClr>
              <a:buSzPts val="1300"/>
              <a:buChar char="»"/>
              <a:defRPr sz="13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32"/>
          <p:cNvSpPr txBox="1"/>
          <p:nvPr>
            <p:ph idx="3" type="body"/>
          </p:nvPr>
        </p:nvSpPr>
        <p:spPr>
          <a:xfrm>
            <a:off x="5791200" y="4953001"/>
            <a:ext cx="2971800" cy="8360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b="0" i="0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595959"/>
              </a:buClr>
              <a:buSzPts val="1300"/>
              <a:buChar char="–"/>
              <a:defRPr sz="1300"/>
            </a:lvl2pPr>
            <a:lvl3pPr indent="-311150" lvl="2" marL="13716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595959"/>
              </a:buClr>
              <a:buSzPts val="1300"/>
              <a:buChar char="•"/>
              <a:defRPr sz="1300"/>
            </a:lvl3pPr>
            <a:lvl4pPr indent="-311150" lvl="3" marL="18288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595959"/>
              </a:buClr>
              <a:buSzPts val="1300"/>
              <a:buChar char="–"/>
              <a:defRPr sz="1300"/>
            </a:lvl4pPr>
            <a:lvl5pPr indent="-311150" lvl="4" marL="22860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595959"/>
              </a:buClr>
              <a:buSzPts val="1300"/>
              <a:buChar char="»"/>
              <a:defRPr sz="13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32"/>
          <p:cNvSpPr txBox="1"/>
          <p:nvPr>
            <p:ph type="title"/>
          </p:nvPr>
        </p:nvSpPr>
        <p:spPr>
          <a:xfrm>
            <a:off x="457200" y="381000"/>
            <a:ext cx="6934200" cy="9191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2"/>
          <p:cNvSpPr txBox="1"/>
          <p:nvPr>
            <p:ph idx="4" type="body"/>
          </p:nvPr>
        </p:nvSpPr>
        <p:spPr>
          <a:xfrm>
            <a:off x="5791200" y="2897717"/>
            <a:ext cx="2971800" cy="8360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b="0" i="0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595959"/>
              </a:buClr>
              <a:buSzPts val="1300"/>
              <a:buChar char="–"/>
              <a:defRPr sz="1300"/>
            </a:lvl2pPr>
            <a:lvl3pPr indent="-311150" lvl="2" marL="13716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595959"/>
              </a:buClr>
              <a:buSzPts val="1300"/>
              <a:buChar char="•"/>
              <a:defRPr sz="1300"/>
            </a:lvl3pPr>
            <a:lvl4pPr indent="-311150" lvl="3" marL="18288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595959"/>
              </a:buClr>
              <a:buSzPts val="1300"/>
              <a:buChar char="–"/>
              <a:defRPr sz="1300"/>
            </a:lvl4pPr>
            <a:lvl5pPr indent="-311150" lvl="4" marL="22860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595959"/>
              </a:buClr>
              <a:buSzPts val="1300"/>
              <a:buChar char="»"/>
              <a:defRPr sz="13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32"/>
          <p:cNvSpPr/>
          <p:nvPr>
            <p:ph idx="5" type="chart"/>
          </p:nvPr>
        </p:nvSpPr>
        <p:spPr>
          <a:xfrm>
            <a:off x="533400" y="1803400"/>
            <a:ext cx="48768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2" name="Google Shape;132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39262" y="6302701"/>
            <a:ext cx="2665476" cy="293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Layout Only">
  <p:cSld name="2_Title Layout Onl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/>
          <p:nvPr>
            <p:ph type="title"/>
          </p:nvPr>
        </p:nvSpPr>
        <p:spPr>
          <a:xfrm>
            <a:off x="457200" y="381000"/>
            <a:ext cx="6934200" cy="9191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9"/>
          <p:cNvSpPr/>
          <p:nvPr>
            <p:ph idx="2" type="pic"/>
          </p:nvPr>
        </p:nvSpPr>
        <p:spPr>
          <a:xfrm>
            <a:off x="515938" y="1752600"/>
            <a:ext cx="2133600" cy="1879600"/>
          </a:xfrm>
          <a:prstGeom prst="rect">
            <a:avLst/>
          </a:prstGeom>
          <a:noFill/>
          <a:ln>
            <a:noFill/>
          </a:ln>
        </p:spPr>
      </p:sp>
      <p:sp>
        <p:nvSpPr>
          <p:cNvPr id="18" name="Google Shape;18;p19"/>
          <p:cNvSpPr/>
          <p:nvPr>
            <p:ph idx="3" type="pic"/>
          </p:nvPr>
        </p:nvSpPr>
        <p:spPr>
          <a:xfrm>
            <a:off x="2743200" y="1752600"/>
            <a:ext cx="2133600" cy="1879600"/>
          </a:xfrm>
          <a:prstGeom prst="rect">
            <a:avLst/>
          </a:prstGeom>
          <a:noFill/>
          <a:ln>
            <a:noFill/>
          </a:ln>
        </p:spPr>
      </p:sp>
      <p:sp>
        <p:nvSpPr>
          <p:cNvPr id="19" name="Google Shape;19;p19"/>
          <p:cNvSpPr/>
          <p:nvPr>
            <p:ph idx="4" type="pic"/>
          </p:nvPr>
        </p:nvSpPr>
        <p:spPr>
          <a:xfrm>
            <a:off x="515938" y="3733800"/>
            <a:ext cx="2133600" cy="1879600"/>
          </a:xfrm>
          <a:prstGeom prst="rect">
            <a:avLst/>
          </a:prstGeom>
          <a:noFill/>
          <a:ln>
            <a:noFill/>
          </a:ln>
        </p:spPr>
      </p:sp>
      <p:sp>
        <p:nvSpPr>
          <p:cNvPr id="20" name="Google Shape;20;p19"/>
          <p:cNvSpPr/>
          <p:nvPr>
            <p:ph idx="5" type="pic"/>
          </p:nvPr>
        </p:nvSpPr>
        <p:spPr>
          <a:xfrm>
            <a:off x="2743200" y="3733800"/>
            <a:ext cx="2133600" cy="1879600"/>
          </a:xfrm>
          <a:prstGeom prst="rect">
            <a:avLst/>
          </a:prstGeom>
          <a:noFill/>
          <a:ln>
            <a:noFill/>
          </a:ln>
        </p:spPr>
      </p:sp>
      <p:sp>
        <p:nvSpPr>
          <p:cNvPr id="21" name="Google Shape;21;p19"/>
          <p:cNvSpPr/>
          <p:nvPr>
            <p:ph idx="1" type="body"/>
          </p:nvPr>
        </p:nvSpPr>
        <p:spPr>
          <a:xfrm>
            <a:off x="5257800" y="2011680"/>
            <a:ext cx="3474720" cy="3474720"/>
          </a:xfrm>
          <a:prstGeom prst="ellipse">
            <a:avLst/>
          </a:prstGeom>
          <a:solidFill>
            <a:srgbClr val="04713D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2" name="Google Shape;22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39262" y="6302701"/>
            <a:ext cx="2665476" cy="293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hart and Content">
  <p:cSld name="2_Chart and Conten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 txBox="1"/>
          <p:nvPr>
            <p:ph idx="1" type="body"/>
          </p:nvPr>
        </p:nvSpPr>
        <p:spPr>
          <a:xfrm>
            <a:off x="5791200" y="3327400"/>
            <a:ext cx="2209800" cy="4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4713D"/>
              </a:buClr>
              <a:buSzPts val="1400"/>
              <a:buFont typeface="Arial"/>
              <a:buNone/>
              <a:defRPr b="0" i="0" sz="1400">
                <a:solidFill>
                  <a:srgbClr val="0471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5" name="Google Shape;135;p33"/>
          <p:cNvSpPr txBox="1"/>
          <p:nvPr>
            <p:ph idx="2" type="body"/>
          </p:nvPr>
        </p:nvSpPr>
        <p:spPr>
          <a:xfrm>
            <a:off x="5806440" y="4587240"/>
            <a:ext cx="2209800" cy="4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4713D"/>
              </a:buClr>
              <a:buSzPts val="1400"/>
              <a:buFont typeface="Arial"/>
              <a:buNone/>
              <a:defRPr b="0" i="0" sz="1400">
                <a:solidFill>
                  <a:srgbClr val="0471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6" name="Google Shape;136;p33"/>
          <p:cNvSpPr txBox="1"/>
          <p:nvPr>
            <p:ph idx="3" type="body"/>
          </p:nvPr>
        </p:nvSpPr>
        <p:spPr>
          <a:xfrm>
            <a:off x="5791200" y="2006600"/>
            <a:ext cx="2209800" cy="4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4713D"/>
              </a:buClr>
              <a:buSzPts val="1400"/>
              <a:buFont typeface="Arial"/>
              <a:buNone/>
              <a:defRPr b="0" i="0" sz="1400">
                <a:solidFill>
                  <a:srgbClr val="0471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33"/>
          <p:cNvSpPr txBox="1"/>
          <p:nvPr>
            <p:ph idx="4" type="body"/>
          </p:nvPr>
        </p:nvSpPr>
        <p:spPr>
          <a:xfrm>
            <a:off x="5791200" y="2380827"/>
            <a:ext cx="2819400" cy="8360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b="0" i="0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595959"/>
              </a:buClr>
              <a:buSzPts val="1300"/>
              <a:buChar char="–"/>
              <a:defRPr sz="1300"/>
            </a:lvl2pPr>
            <a:lvl3pPr indent="-311150" lvl="2" marL="13716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595959"/>
              </a:buClr>
              <a:buSzPts val="1300"/>
              <a:buChar char="•"/>
              <a:defRPr sz="1300"/>
            </a:lvl3pPr>
            <a:lvl4pPr indent="-311150" lvl="3" marL="18288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595959"/>
              </a:buClr>
              <a:buSzPts val="1300"/>
              <a:buChar char="–"/>
              <a:defRPr sz="1300"/>
            </a:lvl4pPr>
            <a:lvl5pPr indent="-311150" lvl="4" marL="22860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595959"/>
              </a:buClr>
              <a:buSzPts val="1300"/>
              <a:buChar char="»"/>
              <a:defRPr sz="13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" name="Google Shape;138;p33"/>
          <p:cNvSpPr txBox="1"/>
          <p:nvPr>
            <p:ph idx="5" type="body"/>
          </p:nvPr>
        </p:nvSpPr>
        <p:spPr>
          <a:xfrm>
            <a:off x="5791200" y="3733801"/>
            <a:ext cx="2819400" cy="8360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b="0" i="0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595959"/>
              </a:buClr>
              <a:buSzPts val="1300"/>
              <a:buChar char="–"/>
              <a:defRPr sz="1300"/>
            </a:lvl2pPr>
            <a:lvl3pPr indent="-311150" lvl="2" marL="13716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595959"/>
              </a:buClr>
              <a:buSzPts val="1300"/>
              <a:buChar char="•"/>
              <a:defRPr sz="1300"/>
            </a:lvl3pPr>
            <a:lvl4pPr indent="-311150" lvl="3" marL="18288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595959"/>
              </a:buClr>
              <a:buSzPts val="1300"/>
              <a:buChar char="–"/>
              <a:defRPr sz="1300"/>
            </a:lvl4pPr>
            <a:lvl5pPr indent="-311150" lvl="4" marL="22860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595959"/>
              </a:buClr>
              <a:buSzPts val="1300"/>
              <a:buChar char="»"/>
              <a:defRPr sz="13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" name="Google Shape;139;p33"/>
          <p:cNvSpPr txBox="1"/>
          <p:nvPr>
            <p:ph idx="6" type="body"/>
          </p:nvPr>
        </p:nvSpPr>
        <p:spPr>
          <a:xfrm>
            <a:off x="5791200" y="4953001"/>
            <a:ext cx="2819400" cy="8360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b="0" i="0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595959"/>
              </a:buClr>
              <a:buSzPts val="1300"/>
              <a:buChar char="–"/>
              <a:defRPr sz="1300"/>
            </a:lvl2pPr>
            <a:lvl3pPr indent="-311150" lvl="2" marL="13716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595959"/>
              </a:buClr>
              <a:buSzPts val="1300"/>
              <a:buChar char="•"/>
              <a:defRPr sz="1300"/>
            </a:lvl3pPr>
            <a:lvl4pPr indent="-311150" lvl="3" marL="18288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595959"/>
              </a:buClr>
              <a:buSzPts val="1300"/>
              <a:buChar char="–"/>
              <a:defRPr sz="1300"/>
            </a:lvl4pPr>
            <a:lvl5pPr indent="-311150" lvl="4" marL="22860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595959"/>
              </a:buClr>
              <a:buSzPts val="1300"/>
              <a:buChar char="»"/>
              <a:defRPr sz="13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" name="Google Shape;140;p33"/>
          <p:cNvSpPr/>
          <p:nvPr>
            <p:ph idx="7" type="chart"/>
          </p:nvPr>
        </p:nvSpPr>
        <p:spPr>
          <a:xfrm>
            <a:off x="2438400" y="1803400"/>
            <a:ext cx="3048000" cy="40555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Google Shape;141;p33"/>
          <p:cNvSpPr txBox="1"/>
          <p:nvPr>
            <p:ph type="title"/>
          </p:nvPr>
        </p:nvSpPr>
        <p:spPr>
          <a:xfrm>
            <a:off x="457200" y="381000"/>
            <a:ext cx="6934200" cy="9191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3"/>
          <p:cNvSpPr txBox="1"/>
          <p:nvPr>
            <p:ph idx="8" type="body"/>
          </p:nvPr>
        </p:nvSpPr>
        <p:spPr>
          <a:xfrm>
            <a:off x="457200" y="2209800"/>
            <a:ext cx="1676400" cy="643467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33"/>
          <p:cNvSpPr txBox="1"/>
          <p:nvPr>
            <p:ph idx="9" type="body"/>
          </p:nvPr>
        </p:nvSpPr>
        <p:spPr>
          <a:xfrm>
            <a:off x="457200" y="3090333"/>
            <a:ext cx="1676400" cy="643467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33"/>
          <p:cNvSpPr txBox="1"/>
          <p:nvPr>
            <p:ph idx="13" type="body"/>
          </p:nvPr>
        </p:nvSpPr>
        <p:spPr>
          <a:xfrm>
            <a:off x="457200" y="3937000"/>
            <a:ext cx="1676400" cy="643467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5" name="Google Shape;145;p33"/>
          <p:cNvSpPr txBox="1"/>
          <p:nvPr>
            <p:ph idx="14" type="body"/>
          </p:nvPr>
        </p:nvSpPr>
        <p:spPr>
          <a:xfrm>
            <a:off x="457200" y="4817533"/>
            <a:ext cx="1676400" cy="643467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46" name="Google Shape;146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39262" y="6302701"/>
            <a:ext cx="2665476" cy="293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List Option">
  <p:cSld name="Content List Option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5"/>
          <p:cNvSpPr txBox="1"/>
          <p:nvPr>
            <p:ph idx="1" type="body"/>
          </p:nvPr>
        </p:nvSpPr>
        <p:spPr>
          <a:xfrm>
            <a:off x="3810000" y="2209801"/>
            <a:ext cx="4648200" cy="5376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4713D"/>
              </a:buClr>
              <a:buSzPts val="1800"/>
              <a:buFont typeface="Arial"/>
              <a:buNone/>
              <a:defRPr b="0" i="0" sz="1800">
                <a:solidFill>
                  <a:srgbClr val="0471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" name="Google Shape;149;p35"/>
          <p:cNvSpPr txBox="1"/>
          <p:nvPr>
            <p:ph idx="2" type="body"/>
          </p:nvPr>
        </p:nvSpPr>
        <p:spPr>
          <a:xfrm>
            <a:off x="4404678" y="2992968"/>
            <a:ext cx="4343400" cy="5376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b="0" i="0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35"/>
          <p:cNvSpPr txBox="1"/>
          <p:nvPr>
            <p:ph idx="3" type="body"/>
          </p:nvPr>
        </p:nvSpPr>
        <p:spPr>
          <a:xfrm>
            <a:off x="4404678" y="3704168"/>
            <a:ext cx="4343400" cy="5376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b="0" i="0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35"/>
          <p:cNvSpPr txBox="1"/>
          <p:nvPr>
            <p:ph idx="4" type="body"/>
          </p:nvPr>
        </p:nvSpPr>
        <p:spPr>
          <a:xfrm>
            <a:off x="4404678" y="4445001"/>
            <a:ext cx="4343400" cy="5376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b="0" i="0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35"/>
          <p:cNvSpPr txBox="1"/>
          <p:nvPr>
            <p:ph idx="5" type="body"/>
          </p:nvPr>
        </p:nvSpPr>
        <p:spPr>
          <a:xfrm>
            <a:off x="4404678" y="5126568"/>
            <a:ext cx="4343400" cy="5376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b="0" i="0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" name="Google Shape;153;p35"/>
          <p:cNvSpPr txBox="1"/>
          <p:nvPr>
            <p:ph idx="6" type="body"/>
          </p:nvPr>
        </p:nvSpPr>
        <p:spPr>
          <a:xfrm>
            <a:off x="3886200" y="2969693"/>
            <a:ext cx="411480" cy="487680"/>
          </a:xfrm>
          <a:prstGeom prst="rect">
            <a:avLst/>
          </a:prstGeom>
          <a:solidFill>
            <a:srgbClr val="0471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p35"/>
          <p:cNvSpPr txBox="1"/>
          <p:nvPr>
            <p:ph idx="7" type="body"/>
          </p:nvPr>
        </p:nvSpPr>
        <p:spPr>
          <a:xfrm>
            <a:off x="3886200" y="3660573"/>
            <a:ext cx="411480" cy="487680"/>
          </a:xfrm>
          <a:prstGeom prst="rect">
            <a:avLst/>
          </a:prstGeom>
          <a:solidFill>
            <a:srgbClr val="0471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" name="Google Shape;155;p35"/>
          <p:cNvSpPr txBox="1"/>
          <p:nvPr>
            <p:ph idx="8" type="body"/>
          </p:nvPr>
        </p:nvSpPr>
        <p:spPr>
          <a:xfrm>
            <a:off x="3886200" y="4392093"/>
            <a:ext cx="411480" cy="487680"/>
          </a:xfrm>
          <a:prstGeom prst="rect">
            <a:avLst/>
          </a:prstGeom>
          <a:solidFill>
            <a:srgbClr val="0471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35"/>
          <p:cNvSpPr txBox="1"/>
          <p:nvPr>
            <p:ph idx="9" type="body"/>
          </p:nvPr>
        </p:nvSpPr>
        <p:spPr>
          <a:xfrm>
            <a:off x="3886200" y="5082973"/>
            <a:ext cx="411480" cy="487680"/>
          </a:xfrm>
          <a:prstGeom prst="rect">
            <a:avLst/>
          </a:prstGeom>
          <a:solidFill>
            <a:srgbClr val="0471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" name="Google Shape;157;p35"/>
          <p:cNvSpPr/>
          <p:nvPr/>
        </p:nvSpPr>
        <p:spPr>
          <a:xfrm>
            <a:off x="419101" y="-1649"/>
            <a:ext cx="2971801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35"/>
          <p:cNvSpPr txBox="1"/>
          <p:nvPr>
            <p:ph type="title"/>
          </p:nvPr>
        </p:nvSpPr>
        <p:spPr>
          <a:xfrm>
            <a:off x="3810000" y="477837"/>
            <a:ext cx="3810000" cy="9191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tive Bullet Layout">
  <p:cSld name="Comparative Bullet Layou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6"/>
          <p:cNvSpPr txBox="1"/>
          <p:nvPr>
            <p:ph idx="1" type="body"/>
          </p:nvPr>
        </p:nvSpPr>
        <p:spPr>
          <a:xfrm>
            <a:off x="959484" y="2108201"/>
            <a:ext cx="3048000" cy="5376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b="0" i="0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" name="Google Shape;161;p36"/>
          <p:cNvSpPr txBox="1"/>
          <p:nvPr>
            <p:ph idx="2" type="body"/>
          </p:nvPr>
        </p:nvSpPr>
        <p:spPr>
          <a:xfrm>
            <a:off x="959802" y="2819401"/>
            <a:ext cx="3048000" cy="5376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b="0" i="0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" name="Google Shape;162;p36"/>
          <p:cNvSpPr txBox="1"/>
          <p:nvPr>
            <p:ph idx="3" type="body"/>
          </p:nvPr>
        </p:nvSpPr>
        <p:spPr>
          <a:xfrm>
            <a:off x="960120" y="3530601"/>
            <a:ext cx="3048000" cy="5376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b="0" i="0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3" name="Google Shape;163;p36"/>
          <p:cNvSpPr txBox="1"/>
          <p:nvPr>
            <p:ph idx="4" type="body"/>
          </p:nvPr>
        </p:nvSpPr>
        <p:spPr>
          <a:xfrm>
            <a:off x="960120" y="4271434"/>
            <a:ext cx="3048000" cy="5376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b="0" i="0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" name="Google Shape;164;p36"/>
          <p:cNvSpPr txBox="1"/>
          <p:nvPr>
            <p:ph idx="5" type="body"/>
          </p:nvPr>
        </p:nvSpPr>
        <p:spPr>
          <a:xfrm>
            <a:off x="960120" y="4953001"/>
            <a:ext cx="3048000" cy="5376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b="0" i="0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36"/>
          <p:cNvSpPr txBox="1"/>
          <p:nvPr>
            <p:ph idx="6" type="body"/>
          </p:nvPr>
        </p:nvSpPr>
        <p:spPr>
          <a:xfrm>
            <a:off x="533400" y="2068505"/>
            <a:ext cx="411480" cy="457200"/>
          </a:xfrm>
          <a:prstGeom prst="rect">
            <a:avLst/>
          </a:prstGeom>
          <a:solidFill>
            <a:srgbClr val="0471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" name="Google Shape;166;p36"/>
          <p:cNvSpPr txBox="1"/>
          <p:nvPr>
            <p:ph idx="7" type="body"/>
          </p:nvPr>
        </p:nvSpPr>
        <p:spPr>
          <a:xfrm>
            <a:off x="533400" y="2796127"/>
            <a:ext cx="411480" cy="457200"/>
          </a:xfrm>
          <a:prstGeom prst="rect">
            <a:avLst/>
          </a:prstGeom>
          <a:solidFill>
            <a:srgbClr val="0471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7" name="Google Shape;167;p36"/>
          <p:cNvSpPr txBox="1"/>
          <p:nvPr>
            <p:ph idx="8" type="body"/>
          </p:nvPr>
        </p:nvSpPr>
        <p:spPr>
          <a:xfrm>
            <a:off x="533400" y="3487007"/>
            <a:ext cx="411480" cy="457200"/>
          </a:xfrm>
          <a:prstGeom prst="rect">
            <a:avLst/>
          </a:prstGeom>
          <a:solidFill>
            <a:srgbClr val="0471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8" name="Google Shape;168;p36"/>
          <p:cNvSpPr txBox="1"/>
          <p:nvPr>
            <p:ph idx="9" type="body"/>
          </p:nvPr>
        </p:nvSpPr>
        <p:spPr>
          <a:xfrm>
            <a:off x="533400" y="4218527"/>
            <a:ext cx="411480" cy="457200"/>
          </a:xfrm>
          <a:prstGeom prst="rect">
            <a:avLst/>
          </a:prstGeom>
          <a:solidFill>
            <a:srgbClr val="0471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" name="Google Shape;169;p36"/>
          <p:cNvSpPr txBox="1"/>
          <p:nvPr>
            <p:ph idx="13" type="body"/>
          </p:nvPr>
        </p:nvSpPr>
        <p:spPr>
          <a:xfrm>
            <a:off x="533400" y="4909407"/>
            <a:ext cx="411480" cy="457200"/>
          </a:xfrm>
          <a:prstGeom prst="rect">
            <a:avLst/>
          </a:prstGeom>
          <a:solidFill>
            <a:srgbClr val="0471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" name="Google Shape;170;p36"/>
          <p:cNvSpPr txBox="1"/>
          <p:nvPr>
            <p:ph idx="14" type="body"/>
          </p:nvPr>
        </p:nvSpPr>
        <p:spPr>
          <a:xfrm>
            <a:off x="5105082" y="2108201"/>
            <a:ext cx="3048000" cy="5376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b="0" i="0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1" name="Google Shape;171;p36"/>
          <p:cNvSpPr txBox="1"/>
          <p:nvPr>
            <p:ph idx="15" type="body"/>
          </p:nvPr>
        </p:nvSpPr>
        <p:spPr>
          <a:xfrm>
            <a:off x="5105400" y="2819401"/>
            <a:ext cx="3048000" cy="5376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b="0" i="0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36"/>
          <p:cNvSpPr txBox="1"/>
          <p:nvPr>
            <p:ph idx="16" type="body"/>
          </p:nvPr>
        </p:nvSpPr>
        <p:spPr>
          <a:xfrm>
            <a:off x="5105400" y="3530601"/>
            <a:ext cx="3048000" cy="5376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b="0" i="0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" name="Google Shape;173;p36"/>
          <p:cNvSpPr txBox="1"/>
          <p:nvPr>
            <p:ph idx="17" type="body"/>
          </p:nvPr>
        </p:nvSpPr>
        <p:spPr>
          <a:xfrm>
            <a:off x="5105400" y="4271434"/>
            <a:ext cx="3048000" cy="5376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b="0" i="0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" name="Google Shape;174;p36"/>
          <p:cNvSpPr txBox="1"/>
          <p:nvPr>
            <p:ph idx="18" type="body"/>
          </p:nvPr>
        </p:nvSpPr>
        <p:spPr>
          <a:xfrm>
            <a:off x="5105400" y="4953001"/>
            <a:ext cx="3048000" cy="5376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b="0" i="0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" name="Google Shape;175;p36"/>
          <p:cNvSpPr txBox="1"/>
          <p:nvPr>
            <p:ph idx="19" type="body"/>
          </p:nvPr>
        </p:nvSpPr>
        <p:spPr>
          <a:xfrm>
            <a:off x="4678680" y="2068505"/>
            <a:ext cx="411480" cy="457200"/>
          </a:xfrm>
          <a:prstGeom prst="rect">
            <a:avLst/>
          </a:prstGeom>
          <a:solidFill>
            <a:srgbClr val="0471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6" name="Google Shape;176;p36"/>
          <p:cNvSpPr txBox="1"/>
          <p:nvPr>
            <p:ph idx="20" type="body"/>
          </p:nvPr>
        </p:nvSpPr>
        <p:spPr>
          <a:xfrm>
            <a:off x="4678680" y="2796127"/>
            <a:ext cx="411480" cy="457200"/>
          </a:xfrm>
          <a:prstGeom prst="rect">
            <a:avLst/>
          </a:prstGeom>
          <a:solidFill>
            <a:srgbClr val="0471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7" name="Google Shape;177;p36"/>
          <p:cNvSpPr txBox="1"/>
          <p:nvPr>
            <p:ph idx="21" type="body"/>
          </p:nvPr>
        </p:nvSpPr>
        <p:spPr>
          <a:xfrm>
            <a:off x="4678680" y="3487007"/>
            <a:ext cx="411480" cy="457200"/>
          </a:xfrm>
          <a:prstGeom prst="rect">
            <a:avLst/>
          </a:prstGeom>
          <a:solidFill>
            <a:srgbClr val="0471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" name="Google Shape;178;p36"/>
          <p:cNvSpPr txBox="1"/>
          <p:nvPr>
            <p:ph idx="22" type="body"/>
          </p:nvPr>
        </p:nvSpPr>
        <p:spPr>
          <a:xfrm>
            <a:off x="4678680" y="4218527"/>
            <a:ext cx="411480" cy="457200"/>
          </a:xfrm>
          <a:prstGeom prst="rect">
            <a:avLst/>
          </a:prstGeom>
          <a:solidFill>
            <a:srgbClr val="0471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36"/>
          <p:cNvSpPr txBox="1"/>
          <p:nvPr>
            <p:ph idx="23" type="body"/>
          </p:nvPr>
        </p:nvSpPr>
        <p:spPr>
          <a:xfrm>
            <a:off x="4678680" y="4909407"/>
            <a:ext cx="411480" cy="457200"/>
          </a:xfrm>
          <a:prstGeom prst="rect">
            <a:avLst/>
          </a:prstGeom>
          <a:solidFill>
            <a:srgbClr val="0471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" name="Google Shape;180;p36"/>
          <p:cNvSpPr txBox="1"/>
          <p:nvPr>
            <p:ph type="title"/>
          </p:nvPr>
        </p:nvSpPr>
        <p:spPr>
          <a:xfrm>
            <a:off x="457200" y="381000"/>
            <a:ext cx="6934200" cy="9191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81" name="Google Shape;181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39262" y="6302701"/>
            <a:ext cx="2665476" cy="293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 Layout">
  <p:cSld name="2 Column Layout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7"/>
          <p:cNvSpPr txBox="1"/>
          <p:nvPr>
            <p:ph idx="1" type="body"/>
          </p:nvPr>
        </p:nvSpPr>
        <p:spPr>
          <a:xfrm>
            <a:off x="3276600" y="2819400"/>
            <a:ext cx="24384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b="0" i="0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" name="Google Shape;184;p37"/>
          <p:cNvSpPr txBox="1"/>
          <p:nvPr>
            <p:ph idx="2" type="body"/>
          </p:nvPr>
        </p:nvSpPr>
        <p:spPr>
          <a:xfrm>
            <a:off x="6172200" y="2819400"/>
            <a:ext cx="24384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b="0" i="0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" name="Google Shape;185;p37"/>
          <p:cNvSpPr txBox="1"/>
          <p:nvPr>
            <p:ph idx="3" type="body"/>
          </p:nvPr>
        </p:nvSpPr>
        <p:spPr>
          <a:xfrm>
            <a:off x="3352800" y="1806341"/>
            <a:ext cx="1984248" cy="573024"/>
          </a:xfrm>
          <a:prstGeom prst="rect">
            <a:avLst/>
          </a:prstGeom>
          <a:solidFill>
            <a:srgbClr val="0471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i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37"/>
          <p:cNvSpPr/>
          <p:nvPr/>
        </p:nvSpPr>
        <p:spPr>
          <a:xfrm flipH="1" rot="10800000">
            <a:off x="3352800" y="2358874"/>
            <a:ext cx="304800" cy="270549"/>
          </a:xfrm>
          <a:prstGeom prst="triangle">
            <a:avLst>
              <a:gd fmla="val 0" name="adj"/>
            </a:avLst>
          </a:prstGeom>
          <a:solidFill>
            <a:srgbClr val="00423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37"/>
          <p:cNvSpPr txBox="1"/>
          <p:nvPr>
            <p:ph idx="4" type="body"/>
          </p:nvPr>
        </p:nvSpPr>
        <p:spPr>
          <a:xfrm>
            <a:off x="6245352" y="1803400"/>
            <a:ext cx="1984248" cy="573024"/>
          </a:xfrm>
          <a:prstGeom prst="rect">
            <a:avLst/>
          </a:prstGeom>
          <a:solidFill>
            <a:srgbClr val="0471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i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8" name="Google Shape;188;p37"/>
          <p:cNvSpPr/>
          <p:nvPr/>
        </p:nvSpPr>
        <p:spPr>
          <a:xfrm flipH="1" rot="10800000">
            <a:off x="6245352" y="2355932"/>
            <a:ext cx="304800" cy="270549"/>
          </a:xfrm>
          <a:prstGeom prst="triangle">
            <a:avLst>
              <a:gd fmla="val 0" name="adj"/>
            </a:avLst>
          </a:prstGeom>
          <a:solidFill>
            <a:srgbClr val="00423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37"/>
          <p:cNvSpPr txBox="1"/>
          <p:nvPr>
            <p:ph type="title"/>
          </p:nvPr>
        </p:nvSpPr>
        <p:spPr>
          <a:xfrm>
            <a:off x="3276600" y="381000"/>
            <a:ext cx="4419600" cy="9191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90" name="Google Shape;190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1000" y="439882"/>
            <a:ext cx="2908369" cy="5492142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7"/>
          <p:cNvSpPr/>
          <p:nvPr>
            <p:ph idx="5" type="pic"/>
          </p:nvPr>
        </p:nvSpPr>
        <p:spPr>
          <a:xfrm>
            <a:off x="670560" y="1280160"/>
            <a:ext cx="2194560" cy="3851829"/>
          </a:xfrm>
          <a:prstGeom prst="rect">
            <a:avLst/>
          </a:prstGeom>
          <a:noFill/>
          <a:ln>
            <a:noFill/>
          </a:ln>
        </p:spPr>
      </p:sp>
      <p:pic>
        <p:nvPicPr>
          <p:cNvPr id="192" name="Google Shape;19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9262" y="6302701"/>
            <a:ext cx="2665476" cy="293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Layout Only">
  <p:cSld name="Title Layout Only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8"/>
          <p:cNvSpPr txBox="1"/>
          <p:nvPr>
            <p:ph type="title"/>
          </p:nvPr>
        </p:nvSpPr>
        <p:spPr>
          <a:xfrm>
            <a:off x="457200" y="381000"/>
            <a:ext cx="6934200" cy="9191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95" name="Google Shape;195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39262" y="6302701"/>
            <a:ext cx="2665476" cy="293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Layout Only">
  <p:cSld name="3_Title Layout Only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9"/>
          <p:cNvSpPr txBox="1"/>
          <p:nvPr>
            <p:ph type="title"/>
          </p:nvPr>
        </p:nvSpPr>
        <p:spPr>
          <a:xfrm>
            <a:off x="457200" y="381000"/>
            <a:ext cx="6934200" cy="9191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39"/>
          <p:cNvSpPr/>
          <p:nvPr/>
        </p:nvSpPr>
        <p:spPr>
          <a:xfrm rot="10800000">
            <a:off x="2398816" y="2971799"/>
            <a:ext cx="304800" cy="406400"/>
          </a:xfrm>
          <a:prstGeom prst="triangle">
            <a:avLst>
              <a:gd fmla="val 0" name="adj"/>
            </a:avLst>
          </a:prstGeom>
          <a:solidFill>
            <a:srgbClr val="00423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39"/>
          <p:cNvSpPr/>
          <p:nvPr/>
        </p:nvSpPr>
        <p:spPr>
          <a:xfrm>
            <a:off x="6400800" y="5156199"/>
            <a:ext cx="304800" cy="406400"/>
          </a:xfrm>
          <a:prstGeom prst="triangle">
            <a:avLst>
              <a:gd fmla="val 0" name="adj"/>
            </a:avLst>
          </a:prstGeom>
          <a:solidFill>
            <a:srgbClr val="00423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39"/>
          <p:cNvSpPr txBox="1"/>
          <p:nvPr>
            <p:ph idx="1" type="body"/>
          </p:nvPr>
        </p:nvSpPr>
        <p:spPr>
          <a:xfrm>
            <a:off x="533400" y="3022600"/>
            <a:ext cx="1789216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b="0" i="0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3F3F3F"/>
              </a:buClr>
              <a:buSzPts val="1300"/>
              <a:buChar char="–"/>
              <a:defRPr sz="1300">
                <a:solidFill>
                  <a:srgbClr val="3F3F3F"/>
                </a:solidFill>
              </a:defRPr>
            </a:lvl2pPr>
            <a:lvl3pPr indent="-311150" lvl="2" marL="13716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3F3F3F"/>
              </a:buClr>
              <a:buSzPts val="1300"/>
              <a:buChar char="•"/>
              <a:defRPr sz="1300">
                <a:solidFill>
                  <a:srgbClr val="3F3F3F"/>
                </a:solidFill>
              </a:defRPr>
            </a:lvl3pPr>
            <a:lvl4pPr indent="-311150" lvl="3" marL="18288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3F3F3F"/>
              </a:buClr>
              <a:buSzPts val="1300"/>
              <a:buChar char="–"/>
              <a:defRPr sz="1300">
                <a:solidFill>
                  <a:srgbClr val="3F3F3F"/>
                </a:solidFill>
              </a:defRPr>
            </a:lvl4pPr>
            <a:lvl5pPr indent="-311150" lvl="4" marL="22860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3F3F3F"/>
              </a:buClr>
              <a:buSzPts val="1300"/>
              <a:buChar char="»"/>
              <a:defRPr sz="1300">
                <a:solidFill>
                  <a:srgbClr val="3F3F3F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1" name="Google Shape;201;p39"/>
          <p:cNvSpPr txBox="1"/>
          <p:nvPr>
            <p:ph idx="2" type="body"/>
          </p:nvPr>
        </p:nvSpPr>
        <p:spPr>
          <a:xfrm>
            <a:off x="6745184" y="3022600"/>
            <a:ext cx="1789216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b="0" i="0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3F3F3F"/>
              </a:buClr>
              <a:buSzPts val="1300"/>
              <a:buChar char="–"/>
              <a:defRPr sz="1300">
                <a:solidFill>
                  <a:srgbClr val="3F3F3F"/>
                </a:solidFill>
              </a:defRPr>
            </a:lvl2pPr>
            <a:lvl3pPr indent="-311150" lvl="2" marL="13716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3F3F3F"/>
              </a:buClr>
              <a:buSzPts val="1300"/>
              <a:buChar char="•"/>
              <a:defRPr sz="1300">
                <a:solidFill>
                  <a:srgbClr val="3F3F3F"/>
                </a:solidFill>
              </a:defRPr>
            </a:lvl3pPr>
            <a:lvl4pPr indent="-311150" lvl="3" marL="18288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3F3F3F"/>
              </a:buClr>
              <a:buSzPts val="1300"/>
              <a:buChar char="–"/>
              <a:defRPr sz="1300">
                <a:solidFill>
                  <a:srgbClr val="3F3F3F"/>
                </a:solidFill>
              </a:defRPr>
            </a:lvl4pPr>
            <a:lvl5pPr indent="-311150" lvl="4" marL="22860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3F3F3F"/>
              </a:buClr>
              <a:buSzPts val="1300"/>
              <a:buChar char="»"/>
              <a:defRPr sz="1300">
                <a:solidFill>
                  <a:srgbClr val="3F3F3F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2" name="Google Shape;202;p39"/>
          <p:cNvSpPr/>
          <p:nvPr>
            <p:ph idx="3" type="pic"/>
          </p:nvPr>
        </p:nvSpPr>
        <p:spPr>
          <a:xfrm>
            <a:off x="495298" y="3550920"/>
            <a:ext cx="2011680" cy="2011680"/>
          </a:xfrm>
          <a:prstGeom prst="ellipse">
            <a:avLst/>
          </a:prstGeom>
          <a:noFill/>
          <a:ln cap="flat" cmpd="sng" w="76200">
            <a:solidFill>
              <a:srgbClr val="D9D9D9">
                <a:alpha val="47450"/>
              </a:srgbClr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39"/>
          <p:cNvSpPr/>
          <p:nvPr>
            <p:ph idx="4" type="pic"/>
          </p:nvPr>
        </p:nvSpPr>
        <p:spPr>
          <a:xfrm>
            <a:off x="6781800" y="3550919"/>
            <a:ext cx="2011680" cy="2011680"/>
          </a:xfrm>
          <a:prstGeom prst="ellipse">
            <a:avLst/>
          </a:prstGeom>
          <a:noFill/>
          <a:ln cap="flat" cmpd="sng" w="76200">
            <a:solidFill>
              <a:srgbClr val="D9D9D9">
                <a:alpha val="47450"/>
              </a:srgbClr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39"/>
          <p:cNvSpPr txBox="1"/>
          <p:nvPr>
            <p:ph idx="5" type="body"/>
          </p:nvPr>
        </p:nvSpPr>
        <p:spPr>
          <a:xfrm>
            <a:off x="533400" y="1600201"/>
            <a:ext cx="8001000" cy="6392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5" name="Google Shape;205;p39"/>
          <p:cNvSpPr txBox="1"/>
          <p:nvPr>
            <p:ph idx="6" type="body"/>
          </p:nvPr>
        </p:nvSpPr>
        <p:spPr>
          <a:xfrm>
            <a:off x="2703616" y="2971797"/>
            <a:ext cx="1792184" cy="2590801"/>
          </a:xfrm>
          <a:prstGeom prst="rect">
            <a:avLst/>
          </a:prstGeom>
          <a:solidFill>
            <a:srgbClr val="0471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/>
            </a:lvl1pPr>
            <a:lvl2pPr indent="-304800" lvl="1" marL="91440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Char char="–"/>
              <a:defRPr sz="1200"/>
            </a:lvl2pPr>
            <a:lvl3pPr indent="-304800" lvl="2" marL="137160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Char char="•"/>
              <a:defRPr sz="1200"/>
            </a:lvl3pPr>
            <a:lvl4pPr indent="-304800" lvl="3" marL="182880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Char char="–"/>
              <a:defRPr sz="1200"/>
            </a:lvl4pPr>
            <a:lvl5pPr indent="-304800" lvl="4" marL="228600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Char char="»"/>
              <a:defRPr sz="12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6" name="Google Shape;206;p39"/>
          <p:cNvSpPr txBox="1"/>
          <p:nvPr>
            <p:ph idx="7" type="body"/>
          </p:nvPr>
        </p:nvSpPr>
        <p:spPr>
          <a:xfrm>
            <a:off x="4648200" y="2971798"/>
            <a:ext cx="1752600" cy="2590801"/>
          </a:xfrm>
          <a:prstGeom prst="rect">
            <a:avLst/>
          </a:prstGeom>
          <a:solidFill>
            <a:srgbClr val="0471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/>
            </a:lvl1pPr>
            <a:lvl2pPr indent="-304800" lvl="1" marL="91440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Char char="–"/>
              <a:defRPr sz="1200"/>
            </a:lvl2pPr>
            <a:lvl3pPr indent="-304800" lvl="2" marL="137160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Char char="•"/>
              <a:defRPr sz="1200"/>
            </a:lvl3pPr>
            <a:lvl4pPr indent="-304800" lvl="3" marL="182880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Char char="–"/>
              <a:defRPr sz="1200"/>
            </a:lvl4pPr>
            <a:lvl5pPr indent="-304800" lvl="4" marL="228600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Char char="»"/>
              <a:defRPr sz="12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7" name="Google Shape;207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39262" y="6302701"/>
            <a:ext cx="2665476" cy="293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Layout Only">
  <p:cSld name="1_Title Layout Only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0"/>
          <p:cNvSpPr txBox="1"/>
          <p:nvPr>
            <p:ph type="title"/>
          </p:nvPr>
        </p:nvSpPr>
        <p:spPr>
          <a:xfrm>
            <a:off x="457200" y="381000"/>
            <a:ext cx="6934200" cy="9191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40"/>
          <p:cNvSpPr/>
          <p:nvPr>
            <p:ph idx="2" type="pic"/>
          </p:nvPr>
        </p:nvSpPr>
        <p:spPr>
          <a:xfrm>
            <a:off x="528638" y="1701801"/>
            <a:ext cx="2671762" cy="4110567"/>
          </a:xfrm>
          <a:prstGeom prst="rect">
            <a:avLst/>
          </a:prstGeom>
          <a:noFill/>
          <a:ln>
            <a:noFill/>
          </a:ln>
        </p:spPr>
      </p:sp>
      <p:sp>
        <p:nvSpPr>
          <p:cNvPr id="211" name="Google Shape;211;p40"/>
          <p:cNvSpPr txBox="1"/>
          <p:nvPr>
            <p:ph idx="1" type="body"/>
          </p:nvPr>
        </p:nvSpPr>
        <p:spPr>
          <a:xfrm>
            <a:off x="3425826" y="2423584"/>
            <a:ext cx="2359025" cy="11070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" name="Google Shape;212;p40"/>
          <p:cNvSpPr txBox="1"/>
          <p:nvPr>
            <p:ph idx="3" type="body"/>
          </p:nvPr>
        </p:nvSpPr>
        <p:spPr>
          <a:xfrm>
            <a:off x="6099176" y="2413000"/>
            <a:ext cx="2359025" cy="11070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" name="Google Shape;213;p40"/>
          <p:cNvSpPr txBox="1"/>
          <p:nvPr>
            <p:ph idx="4" type="body"/>
          </p:nvPr>
        </p:nvSpPr>
        <p:spPr>
          <a:xfrm>
            <a:off x="3429001" y="4540437"/>
            <a:ext cx="2359025" cy="11070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" name="Google Shape;214;p40"/>
          <p:cNvSpPr txBox="1"/>
          <p:nvPr>
            <p:ph idx="5" type="body"/>
          </p:nvPr>
        </p:nvSpPr>
        <p:spPr>
          <a:xfrm>
            <a:off x="6102351" y="4529853"/>
            <a:ext cx="2359025" cy="11070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" name="Google Shape;215;p40"/>
          <p:cNvSpPr txBox="1"/>
          <p:nvPr>
            <p:ph idx="6" type="body"/>
          </p:nvPr>
        </p:nvSpPr>
        <p:spPr>
          <a:xfrm>
            <a:off x="3886200" y="2027767"/>
            <a:ext cx="1905000" cy="4108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4713D"/>
              </a:buClr>
              <a:buSzPts val="1400"/>
              <a:buFont typeface="Arial"/>
              <a:buNone/>
              <a:defRPr b="0" i="0" sz="1400">
                <a:solidFill>
                  <a:srgbClr val="0471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" name="Google Shape;216;p40"/>
          <p:cNvSpPr txBox="1"/>
          <p:nvPr>
            <p:ph idx="7" type="body"/>
          </p:nvPr>
        </p:nvSpPr>
        <p:spPr>
          <a:xfrm>
            <a:off x="6553200" y="2027767"/>
            <a:ext cx="1905000" cy="4108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4713D"/>
              </a:buClr>
              <a:buSzPts val="1400"/>
              <a:buFont typeface="Arial"/>
              <a:buNone/>
              <a:defRPr b="0" i="0" sz="1400">
                <a:solidFill>
                  <a:srgbClr val="0471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" name="Google Shape;217;p40"/>
          <p:cNvSpPr txBox="1"/>
          <p:nvPr>
            <p:ph idx="8" type="body"/>
          </p:nvPr>
        </p:nvSpPr>
        <p:spPr>
          <a:xfrm>
            <a:off x="3886200" y="4140201"/>
            <a:ext cx="1905000" cy="4108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4713D"/>
              </a:buClr>
              <a:buSzPts val="1400"/>
              <a:buFont typeface="Arial"/>
              <a:buNone/>
              <a:defRPr b="0" i="0" sz="1400">
                <a:solidFill>
                  <a:srgbClr val="0471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" name="Google Shape;218;p40"/>
          <p:cNvSpPr txBox="1"/>
          <p:nvPr>
            <p:ph idx="9" type="body"/>
          </p:nvPr>
        </p:nvSpPr>
        <p:spPr>
          <a:xfrm>
            <a:off x="6553200" y="4140201"/>
            <a:ext cx="1905000" cy="4108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4713D"/>
              </a:buClr>
              <a:buSzPts val="1400"/>
              <a:buFont typeface="Arial"/>
              <a:buNone/>
              <a:defRPr b="0" i="0" sz="1400">
                <a:solidFill>
                  <a:srgbClr val="0471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19" name="Google Shape;219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39262" y="6302701"/>
            <a:ext cx="2665476" cy="293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owth">
  <p:cSld name="Growth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1"/>
          <p:cNvSpPr txBox="1"/>
          <p:nvPr>
            <p:ph idx="1" type="body"/>
          </p:nvPr>
        </p:nvSpPr>
        <p:spPr>
          <a:xfrm>
            <a:off x="5257800" y="2006600"/>
            <a:ext cx="3276600" cy="603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  <a:defRPr sz="1200">
                <a:solidFill>
                  <a:srgbClr val="262626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  <a:defRPr sz="1200">
                <a:solidFill>
                  <a:srgbClr val="262626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  <a:defRPr sz="1200">
                <a:solidFill>
                  <a:srgbClr val="262626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  <a:defRPr sz="1200">
                <a:solidFill>
                  <a:srgbClr val="262626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2" name="Google Shape;222;p41"/>
          <p:cNvSpPr txBox="1"/>
          <p:nvPr>
            <p:ph idx="2" type="body"/>
          </p:nvPr>
        </p:nvSpPr>
        <p:spPr>
          <a:xfrm>
            <a:off x="5257800" y="2863417"/>
            <a:ext cx="3276600" cy="9861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  <a:defRPr sz="1200">
                <a:solidFill>
                  <a:srgbClr val="262626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  <a:defRPr sz="1200">
                <a:solidFill>
                  <a:srgbClr val="262626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  <a:defRPr sz="1200">
                <a:solidFill>
                  <a:srgbClr val="262626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  <a:defRPr sz="1200">
                <a:solidFill>
                  <a:srgbClr val="262626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" name="Google Shape;223;p41"/>
          <p:cNvSpPr txBox="1"/>
          <p:nvPr>
            <p:ph idx="3" type="body"/>
          </p:nvPr>
        </p:nvSpPr>
        <p:spPr>
          <a:xfrm>
            <a:off x="5257800" y="4034251"/>
            <a:ext cx="3276600" cy="603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  <a:defRPr sz="1200">
                <a:solidFill>
                  <a:srgbClr val="262626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  <a:defRPr sz="1200">
                <a:solidFill>
                  <a:srgbClr val="262626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  <a:defRPr sz="1200">
                <a:solidFill>
                  <a:srgbClr val="262626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  <a:defRPr sz="1200">
                <a:solidFill>
                  <a:srgbClr val="262626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" name="Google Shape;224;p41"/>
          <p:cNvSpPr txBox="1"/>
          <p:nvPr>
            <p:ph idx="4" type="body"/>
          </p:nvPr>
        </p:nvSpPr>
        <p:spPr>
          <a:xfrm>
            <a:off x="5257800" y="4816623"/>
            <a:ext cx="3276600" cy="603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  <a:defRPr sz="1200">
                <a:solidFill>
                  <a:srgbClr val="262626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  <a:defRPr sz="1200">
                <a:solidFill>
                  <a:srgbClr val="262626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  <a:defRPr sz="1200">
                <a:solidFill>
                  <a:srgbClr val="262626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  <a:defRPr sz="1200">
                <a:solidFill>
                  <a:srgbClr val="262626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" name="Google Shape;225;p41"/>
          <p:cNvSpPr txBox="1"/>
          <p:nvPr>
            <p:ph idx="5" type="body"/>
          </p:nvPr>
        </p:nvSpPr>
        <p:spPr>
          <a:xfrm>
            <a:off x="2895600" y="1988065"/>
            <a:ext cx="2286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4713D"/>
              </a:buClr>
              <a:buSzPts val="1800"/>
              <a:buFont typeface="Arial"/>
              <a:buNone/>
              <a:defRPr b="0" i="0" sz="1800">
                <a:solidFill>
                  <a:srgbClr val="0471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E431E"/>
              </a:buClr>
              <a:buSzPts val="1800"/>
              <a:buFont typeface="Arial"/>
              <a:buNone/>
              <a:defRPr>
                <a:solidFill>
                  <a:srgbClr val="FE431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E431E"/>
              </a:buClr>
              <a:buSzPts val="1600"/>
              <a:buFont typeface="Arial"/>
              <a:buNone/>
              <a:defRPr>
                <a:solidFill>
                  <a:srgbClr val="FE431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E431E"/>
              </a:buClr>
              <a:buSzPts val="1400"/>
              <a:buFont typeface="Arial"/>
              <a:buNone/>
              <a:defRPr>
                <a:solidFill>
                  <a:srgbClr val="FE431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E431E"/>
              </a:buClr>
              <a:buSzPts val="1400"/>
              <a:buFont typeface="Arial"/>
              <a:buNone/>
              <a:defRPr>
                <a:solidFill>
                  <a:srgbClr val="FE431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6" name="Google Shape;226;p41"/>
          <p:cNvSpPr txBox="1"/>
          <p:nvPr>
            <p:ph idx="6" type="body"/>
          </p:nvPr>
        </p:nvSpPr>
        <p:spPr>
          <a:xfrm>
            <a:off x="2895600" y="2857068"/>
            <a:ext cx="2286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4713D"/>
              </a:buClr>
              <a:buSzPts val="1800"/>
              <a:buFont typeface="Arial"/>
              <a:buNone/>
              <a:defRPr b="0" i="0" sz="1800">
                <a:solidFill>
                  <a:srgbClr val="0471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E431E"/>
              </a:buClr>
              <a:buSzPts val="1800"/>
              <a:buFont typeface="Arial"/>
              <a:buNone/>
              <a:defRPr>
                <a:solidFill>
                  <a:srgbClr val="FE431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E431E"/>
              </a:buClr>
              <a:buSzPts val="1600"/>
              <a:buFont typeface="Arial"/>
              <a:buNone/>
              <a:defRPr>
                <a:solidFill>
                  <a:srgbClr val="FE431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E431E"/>
              </a:buClr>
              <a:buSzPts val="1400"/>
              <a:buFont typeface="Arial"/>
              <a:buNone/>
              <a:defRPr>
                <a:solidFill>
                  <a:srgbClr val="FE431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E431E"/>
              </a:buClr>
              <a:buSzPts val="1400"/>
              <a:buFont typeface="Arial"/>
              <a:buNone/>
              <a:defRPr>
                <a:solidFill>
                  <a:srgbClr val="FE431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" name="Google Shape;227;p41"/>
          <p:cNvSpPr txBox="1"/>
          <p:nvPr>
            <p:ph idx="7" type="body"/>
          </p:nvPr>
        </p:nvSpPr>
        <p:spPr>
          <a:xfrm>
            <a:off x="2895600" y="4034251"/>
            <a:ext cx="2286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4713D"/>
              </a:buClr>
              <a:buSzPts val="1800"/>
              <a:buFont typeface="Arial"/>
              <a:buNone/>
              <a:defRPr b="0" i="0" sz="1800">
                <a:solidFill>
                  <a:srgbClr val="0471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E431E"/>
              </a:buClr>
              <a:buSzPts val="1800"/>
              <a:buFont typeface="Arial"/>
              <a:buNone/>
              <a:defRPr>
                <a:solidFill>
                  <a:srgbClr val="FE431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E431E"/>
              </a:buClr>
              <a:buSzPts val="1600"/>
              <a:buFont typeface="Arial"/>
              <a:buNone/>
              <a:defRPr>
                <a:solidFill>
                  <a:srgbClr val="FE431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E431E"/>
              </a:buClr>
              <a:buSzPts val="1400"/>
              <a:buFont typeface="Arial"/>
              <a:buNone/>
              <a:defRPr>
                <a:solidFill>
                  <a:srgbClr val="FE431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E431E"/>
              </a:buClr>
              <a:buSzPts val="1400"/>
              <a:buFont typeface="Arial"/>
              <a:buNone/>
              <a:defRPr>
                <a:solidFill>
                  <a:srgbClr val="FE431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" name="Google Shape;228;p41"/>
          <p:cNvSpPr txBox="1"/>
          <p:nvPr>
            <p:ph idx="8" type="body"/>
          </p:nvPr>
        </p:nvSpPr>
        <p:spPr>
          <a:xfrm>
            <a:off x="2895600" y="4816623"/>
            <a:ext cx="2286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4713D"/>
              </a:buClr>
              <a:buSzPts val="1800"/>
              <a:buFont typeface="Arial"/>
              <a:buNone/>
              <a:defRPr b="0" i="0" sz="1800">
                <a:solidFill>
                  <a:srgbClr val="0471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E431E"/>
              </a:buClr>
              <a:buSzPts val="1800"/>
              <a:buFont typeface="Arial"/>
              <a:buNone/>
              <a:defRPr>
                <a:solidFill>
                  <a:srgbClr val="FE431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E431E"/>
              </a:buClr>
              <a:buSzPts val="1600"/>
              <a:buFont typeface="Arial"/>
              <a:buNone/>
              <a:defRPr>
                <a:solidFill>
                  <a:srgbClr val="FE431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E431E"/>
              </a:buClr>
              <a:buSzPts val="1400"/>
              <a:buFont typeface="Arial"/>
              <a:buNone/>
              <a:defRPr>
                <a:solidFill>
                  <a:srgbClr val="FE431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E431E"/>
              </a:buClr>
              <a:buSzPts val="1400"/>
              <a:buFont typeface="Arial"/>
              <a:buNone/>
              <a:defRPr>
                <a:solidFill>
                  <a:srgbClr val="FE431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" name="Google Shape;229;p41"/>
          <p:cNvSpPr txBox="1"/>
          <p:nvPr>
            <p:ph type="title"/>
          </p:nvPr>
        </p:nvSpPr>
        <p:spPr>
          <a:xfrm>
            <a:off x="457200" y="381000"/>
            <a:ext cx="6934200" cy="9191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30" name="Google Shape;230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39262" y="6302701"/>
            <a:ext cx="2665476" cy="293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hank you">
  <p:cSld name="1_Thank you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2"/>
          <p:cNvSpPr/>
          <p:nvPr>
            <p:ph idx="2" type="pic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sp>
      <p:pic>
        <p:nvPicPr>
          <p:cNvPr id="233" name="Google Shape;233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39262" y="6302701"/>
            <a:ext cx="2665476" cy="293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Paragraph Layout">
  <p:cSld name="Single Paragraph Layout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3"/>
          <p:cNvSpPr txBox="1"/>
          <p:nvPr>
            <p:ph idx="1" type="body"/>
          </p:nvPr>
        </p:nvSpPr>
        <p:spPr>
          <a:xfrm>
            <a:off x="1524000" y="1905000"/>
            <a:ext cx="7198242" cy="38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b="0" i="0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/>
            </a:lvl2pPr>
            <a:lvl3pPr indent="-228600" lvl="2" marL="13716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/>
            </a:lvl3pPr>
            <a:lvl4pPr indent="-228600" lvl="3" marL="18288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/>
            </a:lvl4pPr>
            <a:lvl5pPr indent="-228600" lvl="4" marL="22860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" name="Google Shape;236;p43"/>
          <p:cNvSpPr txBox="1"/>
          <p:nvPr>
            <p:ph idx="2" type="body"/>
          </p:nvPr>
        </p:nvSpPr>
        <p:spPr>
          <a:xfrm>
            <a:off x="457200" y="1893942"/>
            <a:ext cx="685800" cy="544458"/>
          </a:xfrm>
          <a:prstGeom prst="rect">
            <a:avLst/>
          </a:prstGeom>
          <a:solidFill>
            <a:srgbClr val="04713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" name="Google Shape;237;p43"/>
          <p:cNvSpPr txBox="1"/>
          <p:nvPr>
            <p:ph type="title"/>
          </p:nvPr>
        </p:nvSpPr>
        <p:spPr>
          <a:xfrm>
            <a:off x="457200" y="381000"/>
            <a:ext cx="6934200" cy="9191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43"/>
          <p:cNvSpPr/>
          <p:nvPr/>
        </p:nvSpPr>
        <p:spPr>
          <a:xfrm rot="5400000">
            <a:off x="1092057" y="1947039"/>
            <a:ext cx="304799" cy="202911"/>
          </a:xfrm>
          <a:prstGeom prst="triangle">
            <a:avLst>
              <a:gd fmla="val 0" name="adj"/>
            </a:avLst>
          </a:prstGeom>
          <a:solidFill>
            <a:srgbClr val="00423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9" name="Google Shape;239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39262" y="6302701"/>
            <a:ext cx="2665476" cy="293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hart and Content">
  <p:cSld name="1_Chart and Conten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4"/>
          <p:cNvSpPr/>
          <p:nvPr>
            <p:ph idx="2" type="chart"/>
          </p:nvPr>
        </p:nvSpPr>
        <p:spPr>
          <a:xfrm>
            <a:off x="457200" y="1803400"/>
            <a:ext cx="8153400" cy="40555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34"/>
          <p:cNvSpPr txBox="1"/>
          <p:nvPr>
            <p:ph type="title"/>
          </p:nvPr>
        </p:nvSpPr>
        <p:spPr>
          <a:xfrm>
            <a:off x="457200" y="381000"/>
            <a:ext cx="6934200" cy="9191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6" name="Google Shape;26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39262" y="6302701"/>
            <a:ext cx="2665476" cy="293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5fe61d1f0f_0_330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g25fe61d1f0f_0_330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indent="-3302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»"/>
              <a:defRPr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243" name="Google Shape;243;g25fe61d1f0f_0_33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ee34f34288_1_97"/>
          <p:cNvSpPr txBox="1"/>
          <p:nvPr>
            <p:ph idx="1" type="subTitle"/>
          </p:nvPr>
        </p:nvSpPr>
        <p:spPr>
          <a:xfrm>
            <a:off x="1371600" y="3886200"/>
            <a:ext cx="6400800" cy="17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50" name="Google Shape;250;g2ee34f34288_1_97"/>
          <p:cNvSpPr txBox="1"/>
          <p:nvPr>
            <p:ph type="title"/>
          </p:nvPr>
        </p:nvSpPr>
        <p:spPr>
          <a:xfrm>
            <a:off x="457200" y="381001"/>
            <a:ext cx="6934200" cy="9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ee34f34288_1_93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53" name="Google Shape;253;g2ee34f34288_1_93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4" name="Google Shape;254;g2ee34f34288_1_93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ee34f34288_1_100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7" name="Google Shape;257;g2ee34f34288_1_100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8" name="Google Shape;258;g2ee34f34288_1_100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ee34f34288_1_10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1" name="Google Shape;261;g2ee34f34288_1_104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ee34f34288_1_107"/>
          <p:cNvSpPr txBox="1"/>
          <p:nvPr>
            <p:ph type="title"/>
          </p:nvPr>
        </p:nvSpPr>
        <p:spPr>
          <a:xfrm>
            <a:off x="628650" y="413791"/>
            <a:ext cx="57645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g2ee34f34288_1_107"/>
          <p:cNvSpPr txBox="1"/>
          <p:nvPr>
            <p:ph idx="1" type="body"/>
          </p:nvPr>
        </p:nvSpPr>
        <p:spPr>
          <a:xfrm>
            <a:off x="628652" y="2001513"/>
            <a:ext cx="5764500" cy="39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3176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1pPr>
            <a:lvl2pPr indent="-342900" lvl="1" marL="914400" algn="l">
              <a:lnSpc>
                <a:spcPct val="111111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1111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7777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7777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5" name="Google Shape;265;g2ee34f34288_1_107"/>
          <p:cNvSpPr txBox="1"/>
          <p:nvPr>
            <p:ph idx="12" type="sldNum"/>
          </p:nvPr>
        </p:nvSpPr>
        <p:spPr>
          <a:xfrm>
            <a:off x="-4455" y="6486144"/>
            <a:ext cx="375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6" name="Google Shape;266;g2ee34f34288_1_107"/>
          <p:cNvSpPr txBox="1"/>
          <p:nvPr>
            <p:ph idx="10" type="dt"/>
          </p:nvPr>
        </p:nvSpPr>
        <p:spPr>
          <a:xfrm rot="-5400000">
            <a:off x="-329129" y="5817676"/>
            <a:ext cx="882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7" name="Google Shape;267;g2ee34f34288_1_107"/>
          <p:cNvSpPr txBox="1"/>
          <p:nvPr>
            <p:ph idx="11" type="ftr"/>
          </p:nvPr>
        </p:nvSpPr>
        <p:spPr>
          <a:xfrm>
            <a:off x="1584058" y="6481511"/>
            <a:ext cx="154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ee34f34288_1_11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70" name="Google Shape;270;g2ee34f34288_1_113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ee34f34288_1_11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3" name="Google Shape;273;g2ee34f34288_1_116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4" name="Google Shape;274;g2ee34f34288_1_116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5" name="Google Shape;275;g2ee34f34288_1_116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ee34f34288_1_121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78" name="Google Shape;278;g2ee34f34288_1_121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9" name="Google Shape;279;g2ee34f34288_1_121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ee34f34288_1_125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82" name="Google Shape;282;g2ee34f34288_1_125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">
  <p:cSld name="Thank you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/>
          <p:nvPr/>
        </p:nvSpPr>
        <p:spPr>
          <a:xfrm>
            <a:off x="0" y="4948"/>
            <a:ext cx="91440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ee34f34288_1_128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g2ee34f34288_1_128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86" name="Google Shape;286;g2ee34f34288_1_128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87" name="Google Shape;287;g2ee34f34288_1_128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8" name="Google Shape;288;g2ee34f34288_1_128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ee34f34288_1_134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291" name="Google Shape;291;g2ee34f34288_1_134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ee34f34288_1_137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94" name="Google Shape;294;g2ee34f34288_1_137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5" name="Google Shape;295;g2ee34f34288_1_137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ee34f34288_1_141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39262" y="6302701"/>
            <a:ext cx="2665476" cy="293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eet the Team">
  <p:cSld name="Meet the Team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 txBox="1"/>
          <p:nvPr>
            <p:ph idx="1" type="body"/>
          </p:nvPr>
        </p:nvSpPr>
        <p:spPr>
          <a:xfrm>
            <a:off x="2667000" y="1803400"/>
            <a:ext cx="1676400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4713D"/>
              </a:buClr>
              <a:buSzPts val="1600"/>
              <a:buNone/>
              <a:defRPr b="0" i="0" sz="1600">
                <a:solidFill>
                  <a:srgbClr val="0471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Char char="–"/>
              <a:defRPr sz="1600"/>
            </a:lvl2pPr>
            <a:lvl3pPr indent="-3302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Char char="•"/>
              <a:defRPr sz="16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Char char="–"/>
              <a:defRPr sz="1600"/>
            </a:lvl4pPr>
            <a:lvl5pPr indent="-228600" lvl="4" marL="22860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2" type="body"/>
          </p:nvPr>
        </p:nvSpPr>
        <p:spPr>
          <a:xfrm>
            <a:off x="4724400" y="1803400"/>
            <a:ext cx="1676400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4713D"/>
              </a:buClr>
              <a:buSzPts val="1600"/>
              <a:buNone/>
              <a:defRPr b="0" i="0" sz="1600">
                <a:solidFill>
                  <a:srgbClr val="0471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Char char="–"/>
              <a:defRPr sz="1600"/>
            </a:lvl2pPr>
            <a:lvl3pPr indent="-3302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Char char="•"/>
              <a:defRPr sz="16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Char char="–"/>
              <a:defRPr sz="1600"/>
            </a:lvl4pPr>
            <a:lvl5pPr indent="-228600" lvl="4" marL="22860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7"/>
          <p:cNvSpPr txBox="1"/>
          <p:nvPr>
            <p:ph idx="3" type="body"/>
          </p:nvPr>
        </p:nvSpPr>
        <p:spPr>
          <a:xfrm>
            <a:off x="6934200" y="1803400"/>
            <a:ext cx="1676400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4713D"/>
              </a:buClr>
              <a:buSzPts val="1600"/>
              <a:buNone/>
              <a:defRPr b="0" i="0" sz="1600">
                <a:solidFill>
                  <a:srgbClr val="0471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Char char="–"/>
              <a:defRPr sz="1600"/>
            </a:lvl2pPr>
            <a:lvl3pPr indent="-3302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Char char="•"/>
              <a:defRPr sz="16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Char char="–"/>
              <a:defRPr sz="1600"/>
            </a:lvl4pPr>
            <a:lvl5pPr indent="-228600" lvl="4" marL="22860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4" type="body"/>
          </p:nvPr>
        </p:nvSpPr>
        <p:spPr>
          <a:xfrm>
            <a:off x="533400" y="1803400"/>
            <a:ext cx="1676400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4713D"/>
              </a:buClr>
              <a:buSzPts val="1600"/>
              <a:buNone/>
              <a:defRPr b="0" i="0" sz="1600">
                <a:solidFill>
                  <a:srgbClr val="0471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Char char="–"/>
              <a:defRPr sz="1600"/>
            </a:lvl2pPr>
            <a:lvl3pPr indent="-3302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Char char="•"/>
              <a:defRPr sz="16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Char char="–"/>
              <a:defRPr sz="1600"/>
            </a:lvl4pPr>
            <a:lvl5pPr indent="-228600" lvl="4" marL="22860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7"/>
          <p:cNvSpPr/>
          <p:nvPr>
            <p:ph idx="5" type="pic"/>
          </p:nvPr>
        </p:nvSpPr>
        <p:spPr>
          <a:xfrm>
            <a:off x="533400" y="2413000"/>
            <a:ext cx="1828800" cy="1828800"/>
          </a:xfrm>
          <a:prstGeom prst="ellipse">
            <a:avLst/>
          </a:prstGeom>
          <a:noFill/>
          <a:ln cap="sq" cmpd="sng" w="76200">
            <a:solidFill>
              <a:srgbClr val="D9D9D9">
                <a:alpha val="4745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7" name="Google Shape;37;p17"/>
          <p:cNvSpPr/>
          <p:nvPr>
            <p:ph idx="6" type="pic"/>
          </p:nvPr>
        </p:nvSpPr>
        <p:spPr>
          <a:xfrm>
            <a:off x="2697480" y="2413000"/>
            <a:ext cx="1828800" cy="1828800"/>
          </a:xfrm>
          <a:prstGeom prst="ellipse">
            <a:avLst/>
          </a:prstGeom>
          <a:noFill/>
          <a:ln cap="sq" cmpd="sng" w="76200">
            <a:solidFill>
              <a:srgbClr val="D9D9D9">
                <a:alpha val="4745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8" name="Google Shape;38;p17"/>
          <p:cNvSpPr/>
          <p:nvPr>
            <p:ph idx="7" type="pic"/>
          </p:nvPr>
        </p:nvSpPr>
        <p:spPr>
          <a:xfrm>
            <a:off x="4800600" y="2413000"/>
            <a:ext cx="1828800" cy="1828800"/>
          </a:xfrm>
          <a:prstGeom prst="ellipse">
            <a:avLst/>
          </a:prstGeom>
          <a:noFill/>
          <a:ln cap="sq" cmpd="sng" w="76200">
            <a:solidFill>
              <a:srgbClr val="D9D9D9">
                <a:alpha val="4745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9" name="Google Shape;39;p17"/>
          <p:cNvSpPr/>
          <p:nvPr>
            <p:ph idx="8" type="pic"/>
          </p:nvPr>
        </p:nvSpPr>
        <p:spPr>
          <a:xfrm>
            <a:off x="6934200" y="2413000"/>
            <a:ext cx="1828800" cy="1828800"/>
          </a:xfrm>
          <a:prstGeom prst="ellipse">
            <a:avLst/>
          </a:prstGeom>
          <a:noFill/>
          <a:ln cap="sq" cmpd="sng" w="76200">
            <a:solidFill>
              <a:srgbClr val="D9D9D9">
                <a:alpha val="4745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0" name="Google Shape;40;p17"/>
          <p:cNvSpPr txBox="1"/>
          <p:nvPr>
            <p:ph type="title"/>
          </p:nvPr>
        </p:nvSpPr>
        <p:spPr>
          <a:xfrm>
            <a:off x="457200" y="381000"/>
            <a:ext cx="6934200" cy="9191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7"/>
          <p:cNvSpPr txBox="1"/>
          <p:nvPr>
            <p:ph idx="9" type="body"/>
          </p:nvPr>
        </p:nvSpPr>
        <p:spPr>
          <a:xfrm>
            <a:off x="2514600" y="4749800"/>
            <a:ext cx="1981200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Arial"/>
              <a:buNone/>
              <a:defRPr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Arial"/>
              <a:buNone/>
              <a:defRPr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3" type="body"/>
          </p:nvPr>
        </p:nvSpPr>
        <p:spPr>
          <a:xfrm>
            <a:off x="4648200" y="4749800"/>
            <a:ext cx="1981200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Arial"/>
              <a:buNone/>
              <a:defRPr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Arial"/>
              <a:buNone/>
              <a:defRPr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7"/>
          <p:cNvSpPr txBox="1"/>
          <p:nvPr>
            <p:ph idx="14" type="body"/>
          </p:nvPr>
        </p:nvSpPr>
        <p:spPr>
          <a:xfrm>
            <a:off x="6781800" y="4749800"/>
            <a:ext cx="1981200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Arial"/>
              <a:buNone/>
              <a:defRPr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Arial"/>
              <a:buNone/>
              <a:defRPr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15" type="body"/>
          </p:nvPr>
        </p:nvSpPr>
        <p:spPr>
          <a:xfrm>
            <a:off x="381000" y="4749800"/>
            <a:ext cx="1981200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Arial"/>
              <a:buNone/>
              <a:defRPr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Arial"/>
              <a:buNone/>
              <a:defRPr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7"/>
          <p:cNvSpPr txBox="1"/>
          <p:nvPr>
            <p:ph idx="16" type="body"/>
          </p:nvPr>
        </p:nvSpPr>
        <p:spPr>
          <a:xfrm>
            <a:off x="2514600" y="4953000"/>
            <a:ext cx="1981200" cy="7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>
                <a:solidFill>
                  <a:srgbClr val="3F3F3F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>
                <a:solidFill>
                  <a:srgbClr val="3F3F3F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>
                <a:solidFill>
                  <a:srgbClr val="3F3F3F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>
                <a:solidFill>
                  <a:srgbClr val="3F3F3F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7"/>
          <p:cNvSpPr txBox="1"/>
          <p:nvPr>
            <p:ph idx="17" type="body"/>
          </p:nvPr>
        </p:nvSpPr>
        <p:spPr>
          <a:xfrm>
            <a:off x="4648200" y="4953000"/>
            <a:ext cx="1981200" cy="7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>
                <a:solidFill>
                  <a:srgbClr val="3F3F3F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>
                <a:solidFill>
                  <a:srgbClr val="3F3F3F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>
                <a:solidFill>
                  <a:srgbClr val="3F3F3F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>
                <a:solidFill>
                  <a:srgbClr val="3F3F3F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8" type="body"/>
          </p:nvPr>
        </p:nvSpPr>
        <p:spPr>
          <a:xfrm>
            <a:off x="6781800" y="4953000"/>
            <a:ext cx="1981200" cy="7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>
                <a:solidFill>
                  <a:srgbClr val="3F3F3F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>
                <a:solidFill>
                  <a:srgbClr val="3F3F3F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>
                <a:solidFill>
                  <a:srgbClr val="3F3F3F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>
                <a:solidFill>
                  <a:srgbClr val="3F3F3F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9" type="body"/>
          </p:nvPr>
        </p:nvSpPr>
        <p:spPr>
          <a:xfrm>
            <a:off x="381000" y="4953000"/>
            <a:ext cx="1981200" cy="7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>
                <a:solidFill>
                  <a:srgbClr val="3F3F3F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>
                <a:solidFill>
                  <a:srgbClr val="3F3F3F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>
                <a:solidFill>
                  <a:srgbClr val="3F3F3F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>
                <a:solidFill>
                  <a:srgbClr val="3F3F3F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9" name="Google Shape;49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39262" y="6302701"/>
            <a:ext cx="2665476" cy="293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 Layout">
  <p:cSld name="3 Column Layou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/>
          <p:nvPr>
            <p:ph idx="1" type="body"/>
          </p:nvPr>
        </p:nvSpPr>
        <p:spPr>
          <a:xfrm>
            <a:off x="533400" y="2692400"/>
            <a:ext cx="2362200" cy="30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b="0" i="0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2" type="body"/>
          </p:nvPr>
        </p:nvSpPr>
        <p:spPr>
          <a:xfrm>
            <a:off x="609600" y="1752600"/>
            <a:ext cx="1984248" cy="573024"/>
          </a:xfrm>
          <a:prstGeom prst="rect">
            <a:avLst/>
          </a:prstGeom>
          <a:solidFill>
            <a:srgbClr val="0471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i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3" type="body"/>
          </p:nvPr>
        </p:nvSpPr>
        <p:spPr>
          <a:xfrm>
            <a:off x="3352800" y="2692400"/>
            <a:ext cx="2362200" cy="30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b="0" i="0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18"/>
          <p:cNvSpPr txBox="1"/>
          <p:nvPr>
            <p:ph idx="4" type="body"/>
          </p:nvPr>
        </p:nvSpPr>
        <p:spPr>
          <a:xfrm>
            <a:off x="6248400" y="2692400"/>
            <a:ext cx="2362200" cy="30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b="0" i="0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18"/>
          <p:cNvSpPr txBox="1"/>
          <p:nvPr>
            <p:ph type="title"/>
          </p:nvPr>
        </p:nvSpPr>
        <p:spPr>
          <a:xfrm>
            <a:off x="457200" y="381000"/>
            <a:ext cx="6934200" cy="9191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5" type="body"/>
          </p:nvPr>
        </p:nvSpPr>
        <p:spPr>
          <a:xfrm>
            <a:off x="3425952" y="1752600"/>
            <a:ext cx="1984248" cy="573024"/>
          </a:xfrm>
          <a:prstGeom prst="rect">
            <a:avLst/>
          </a:prstGeom>
          <a:solidFill>
            <a:srgbClr val="0471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i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18"/>
          <p:cNvSpPr txBox="1"/>
          <p:nvPr>
            <p:ph idx="6" type="body"/>
          </p:nvPr>
        </p:nvSpPr>
        <p:spPr>
          <a:xfrm>
            <a:off x="6321552" y="1752600"/>
            <a:ext cx="1984248" cy="573024"/>
          </a:xfrm>
          <a:prstGeom prst="rect">
            <a:avLst/>
          </a:prstGeom>
          <a:solidFill>
            <a:srgbClr val="0471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i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18"/>
          <p:cNvSpPr/>
          <p:nvPr/>
        </p:nvSpPr>
        <p:spPr>
          <a:xfrm flipH="1" rot="10800000">
            <a:off x="609600" y="2305132"/>
            <a:ext cx="304800" cy="270549"/>
          </a:xfrm>
          <a:prstGeom prst="triangle">
            <a:avLst>
              <a:gd fmla="val 0" name="adj"/>
            </a:avLst>
          </a:prstGeom>
          <a:solidFill>
            <a:srgbClr val="00423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8"/>
          <p:cNvSpPr/>
          <p:nvPr/>
        </p:nvSpPr>
        <p:spPr>
          <a:xfrm flipH="1" rot="10800000">
            <a:off x="3425952" y="2326271"/>
            <a:ext cx="304800" cy="270549"/>
          </a:xfrm>
          <a:prstGeom prst="triangle">
            <a:avLst>
              <a:gd fmla="val 0" name="adj"/>
            </a:avLst>
          </a:prstGeom>
          <a:solidFill>
            <a:srgbClr val="00423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8"/>
          <p:cNvSpPr/>
          <p:nvPr/>
        </p:nvSpPr>
        <p:spPr>
          <a:xfrm flipH="1" rot="10800000">
            <a:off x="6321552" y="2308514"/>
            <a:ext cx="304800" cy="270549"/>
          </a:xfrm>
          <a:prstGeom prst="triangle">
            <a:avLst>
              <a:gd fmla="val 0" name="adj"/>
            </a:avLst>
          </a:prstGeom>
          <a:solidFill>
            <a:srgbClr val="00423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39262" y="6302701"/>
            <a:ext cx="2665476" cy="293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List">
  <p:cSld name="Bullet Lis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0"/>
          <p:cNvSpPr txBox="1"/>
          <p:nvPr>
            <p:ph idx="1" type="body"/>
          </p:nvPr>
        </p:nvSpPr>
        <p:spPr>
          <a:xfrm>
            <a:off x="533400" y="1498600"/>
            <a:ext cx="7772400" cy="43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ourier New"/>
              <a:buChar char="o"/>
              <a:defRPr b="0" i="0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ckwell"/>
              <a:buChar char="o"/>
              <a:defRPr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302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Rockwell"/>
              <a:buChar char="o"/>
              <a:defRPr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Rockwell"/>
              <a:buChar char="o"/>
              <a:defRPr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Rockwell"/>
              <a:buChar char="o"/>
              <a:defRPr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20"/>
          <p:cNvSpPr txBox="1"/>
          <p:nvPr>
            <p:ph type="title"/>
          </p:nvPr>
        </p:nvSpPr>
        <p:spPr>
          <a:xfrm>
            <a:off x="457200" y="381000"/>
            <a:ext cx="6934200" cy="9191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5" name="Google Shape;65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39262" y="6302701"/>
            <a:ext cx="2665476" cy="293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s">
  <p:cSld name="Section header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1"/>
          <p:cNvSpPr/>
          <p:nvPr/>
        </p:nvSpPr>
        <p:spPr>
          <a:xfrm rot="10800000">
            <a:off x="5854536" y="3906322"/>
            <a:ext cx="685799" cy="608735"/>
          </a:xfrm>
          <a:prstGeom prst="triangle">
            <a:avLst>
              <a:gd fmla="val 0" name="adj"/>
            </a:avLst>
          </a:prstGeom>
          <a:solidFill>
            <a:srgbClr val="00423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1"/>
          <p:cNvSpPr txBox="1"/>
          <p:nvPr>
            <p:ph idx="1" type="body"/>
          </p:nvPr>
        </p:nvSpPr>
        <p:spPr>
          <a:xfrm>
            <a:off x="2577934" y="1434221"/>
            <a:ext cx="3962400" cy="2510367"/>
          </a:xfrm>
          <a:prstGeom prst="rect">
            <a:avLst/>
          </a:prstGeom>
          <a:solidFill>
            <a:srgbClr val="04713D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21"/>
          <p:cNvSpPr txBox="1"/>
          <p:nvPr>
            <p:ph idx="2" type="body"/>
          </p:nvPr>
        </p:nvSpPr>
        <p:spPr>
          <a:xfrm>
            <a:off x="2581728" y="4648200"/>
            <a:ext cx="39497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0" name="Google Shape;7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39262" y="6324600"/>
            <a:ext cx="2665476" cy="293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theme" Target="../theme/theme2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457200" y="381000"/>
            <a:ext cx="7345680" cy="9191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457200" y="1701801"/>
            <a:ext cx="8229600" cy="41195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ee34f34288_1_89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6" name="Google Shape;246;g2ee34f34288_1_89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7" name="Google Shape;247;g2ee34f34288_1_89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4.png"/><Relationship Id="rId4" Type="http://schemas.openxmlformats.org/officeDocument/2006/relationships/image" Target="../media/image17.png"/><Relationship Id="rId5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Relationship Id="rId4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Relationship Id="rId4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18.jpg"/><Relationship Id="rId6" Type="http://schemas.openxmlformats.org/officeDocument/2006/relationships/image" Target="../media/image8.jpg"/><Relationship Id="rId7" Type="http://schemas.openxmlformats.org/officeDocument/2006/relationships/image" Target="../media/image11.png"/><Relationship Id="rId8" Type="http://schemas.openxmlformats.org/officeDocument/2006/relationships/image" Target="../media/image1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jpg"/><Relationship Id="rId4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14.jpg"/><Relationship Id="rId5" Type="http://schemas.openxmlformats.org/officeDocument/2006/relationships/image" Target="../media/image20.jpg"/><Relationship Id="rId6" Type="http://schemas.openxmlformats.org/officeDocument/2006/relationships/hyperlink" Target="mailto:giovanabernal@ghctk12.com" TargetMode="External"/><Relationship Id="rId7" Type="http://schemas.openxmlformats.org/officeDocument/2006/relationships/hyperlink" Target="mailto:ingridcordero@ghctk12.com" TargetMode="External"/><Relationship Id="rId8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Relationship Id="rId4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Relationship Id="rId4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"/>
          <p:cNvSpPr/>
          <p:nvPr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0060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"/>
          <p:cNvSpPr txBox="1"/>
          <p:nvPr>
            <p:ph idx="4294967295" type="ctrTitle"/>
          </p:nvPr>
        </p:nvSpPr>
        <p:spPr>
          <a:xfrm>
            <a:off x="3733800" y="-1371600"/>
            <a:ext cx="5181600" cy="7665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032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60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032"/>
              </a:buClr>
              <a:buSzPts val="3200"/>
              <a:buFont typeface="Arial"/>
              <a:buNone/>
            </a:pPr>
            <a:r>
              <a:rPr b="0" i="0" lang="en-US" sz="5600" u="none" cap="none" strike="noStrike">
                <a:solidFill>
                  <a:srgbClr val="006032"/>
                </a:solidFill>
                <a:latin typeface="Arial"/>
                <a:ea typeface="Arial"/>
                <a:cs typeface="Arial"/>
                <a:sym typeface="Arial"/>
              </a:rPr>
              <a:t>GHC </a:t>
            </a:r>
            <a:br>
              <a:rPr b="0" i="0" lang="en-US" sz="5600" u="none" cap="none" strike="noStrike">
                <a:solidFill>
                  <a:srgbClr val="FE431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5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2024-25</a:t>
            </a:r>
            <a:endParaRPr b="1" i="0" sz="56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032"/>
              </a:buClr>
              <a:buSzPts val="3200"/>
              <a:buFont typeface="Arial"/>
              <a:buNone/>
            </a:pPr>
            <a:r>
              <a:rPr b="0" i="0" lang="en-US" sz="3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Coffee Chat with Administration - </a:t>
            </a:r>
            <a:r>
              <a:rPr lang="en-US" sz="3800">
                <a:solidFill>
                  <a:srgbClr val="3F3F3F"/>
                </a:solidFill>
              </a:rPr>
              <a:t>8th</a:t>
            </a:r>
            <a:r>
              <a:rPr b="0" i="0" lang="en-US" sz="3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Grade</a:t>
            </a:r>
            <a:br>
              <a:rPr b="0" i="0" lang="en-US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4" name="Google Shape;30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8444" y="293345"/>
            <a:ext cx="2266975" cy="22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"/>
          <p:cNvPicPr preferRelativeResize="0"/>
          <p:nvPr/>
        </p:nvPicPr>
        <p:blipFill rotWithShape="1">
          <a:blip r:embed="rId4">
            <a:alphaModFix amt="20000"/>
          </a:blip>
          <a:srcRect b="0" l="0" r="0" t="0"/>
          <a:stretch/>
        </p:blipFill>
        <p:spPr>
          <a:xfrm>
            <a:off x="-1121379" y="3626952"/>
            <a:ext cx="4532091" cy="4532091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1"/>
          <p:cNvSpPr txBox="1"/>
          <p:nvPr/>
        </p:nvSpPr>
        <p:spPr>
          <a:xfrm>
            <a:off x="3998242" y="5719815"/>
            <a:ext cx="4587240" cy="3463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" name="Google Shape;30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67677" y="4213800"/>
            <a:ext cx="3543258" cy="179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fffd92ff10_0_160"/>
          <p:cNvSpPr/>
          <p:nvPr>
            <p:ph idx="2" type="chart"/>
          </p:nvPr>
        </p:nvSpPr>
        <p:spPr>
          <a:xfrm>
            <a:off x="351950" y="1401300"/>
            <a:ext cx="8637000" cy="40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Tardy Consequences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○ 1st &amp; 2nd tardy: Warning.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○ 3rd tardy: Call or letter sent home.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○ 4th tardy: Parent conference.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○ 5th tardy: Administrative intervention.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Unexcused Absences: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○ 3 Unexcused Absences: Truant - Email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○ 5 Unexcused Absences: Habitually Truant - Email and Meeting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○ Anything beyond 5 absences and equaling 10% of Year: Contract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○ Absences beyond Contract: </a:t>
            </a: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Consequence List</a:t>
            </a:r>
            <a:endParaRPr b="1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g2fffd92ff10_0_160"/>
          <p:cNvSpPr txBox="1"/>
          <p:nvPr>
            <p:ph type="title"/>
          </p:nvPr>
        </p:nvSpPr>
        <p:spPr>
          <a:xfrm>
            <a:off x="465975" y="337150"/>
            <a:ext cx="6934200" cy="9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>
                <a:solidFill>
                  <a:srgbClr val="04713D"/>
                </a:solidFill>
              </a:rPr>
              <a:t>Tardy and Absence Consequences</a:t>
            </a:r>
            <a:endParaRPr b="1">
              <a:solidFill>
                <a:srgbClr val="04713D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fffd92ff10_0_167"/>
          <p:cNvSpPr/>
          <p:nvPr>
            <p:ph idx="2" type="chart"/>
          </p:nvPr>
        </p:nvSpPr>
        <p:spPr>
          <a:xfrm>
            <a:off x="457200" y="1397275"/>
            <a:ext cx="3945300" cy="4697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Parent/guardian to attend school with the child for one day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 retention for grades TK-5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After school detention program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Required school counseling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Loss of field trip privileges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Loss of school store privileges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Loss of school event, such as 5th and 8th grade commencement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g2fffd92ff10_0_167"/>
          <p:cNvSpPr txBox="1"/>
          <p:nvPr>
            <p:ph type="title"/>
          </p:nvPr>
        </p:nvSpPr>
        <p:spPr>
          <a:xfrm>
            <a:off x="457200" y="381000"/>
            <a:ext cx="7488300" cy="9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2500"/>
              <a:buNone/>
            </a:pPr>
            <a:r>
              <a:rPr b="1" lang="en-US">
                <a:solidFill>
                  <a:srgbClr val="04713D"/>
                </a:solidFill>
              </a:rPr>
              <a:t>Attendance Contract: Consequence List</a:t>
            </a:r>
            <a:endParaRPr b="1">
              <a:solidFill>
                <a:srgbClr val="04713D"/>
              </a:solidFill>
            </a:endParaRPr>
          </a:p>
        </p:txBody>
      </p:sp>
      <p:sp>
        <p:nvSpPr>
          <p:cNvPr id="401" name="Google Shape;401;g2fffd92ff10_0_167"/>
          <p:cNvSpPr/>
          <p:nvPr>
            <p:ph idx="2" type="chart"/>
          </p:nvPr>
        </p:nvSpPr>
        <p:spPr>
          <a:xfrm>
            <a:off x="4572000" y="1397275"/>
            <a:ext cx="3945300" cy="4697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b="0" i="0" lang="en-US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Loss of extra-curricular privileges, such as after school theater, sports, elective enrichment.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b="0" i="0" lang="en-US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Mandatory Saturday school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b="0" i="0" lang="en-US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Voluntarily agree to enroll in GHC Independent Study - Loss of in-person seat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priority to enroll in-person in the next grade level given space is available.]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b="0" i="0" lang="en-US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Required remediation plan as set by the SART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b="0" i="0" lang="en-US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Notification to the County District Attorney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b="0" i="0" lang="en-US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Involuntary Removal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2fffd92ff10_0_186"/>
          <p:cNvSpPr/>
          <p:nvPr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0060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g2fffd92ff10_0_186"/>
          <p:cNvSpPr txBox="1"/>
          <p:nvPr>
            <p:ph idx="4294967295" type="ctrTitle"/>
          </p:nvPr>
        </p:nvSpPr>
        <p:spPr>
          <a:xfrm>
            <a:off x="3777650" y="-889250"/>
            <a:ext cx="5181600" cy="766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032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60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032"/>
              </a:buClr>
              <a:buSzPts val="3200"/>
              <a:buFont typeface="Arial"/>
              <a:buNone/>
            </a:pPr>
            <a:r>
              <a:rPr b="0" i="0" lang="en-US" sz="5600" u="none" cap="none" strike="noStrike">
                <a:solidFill>
                  <a:srgbClr val="006032"/>
                </a:solidFill>
                <a:latin typeface="Arial"/>
                <a:ea typeface="Arial"/>
                <a:cs typeface="Arial"/>
                <a:sym typeface="Arial"/>
              </a:rPr>
              <a:t>GHC </a:t>
            </a:r>
            <a:br>
              <a:rPr b="0" i="0" lang="en-US" sz="5600" u="none" cap="none" strike="noStrike">
                <a:solidFill>
                  <a:srgbClr val="FE431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5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2024-25</a:t>
            </a:r>
            <a:endParaRPr b="1" i="0" sz="56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032"/>
              </a:buClr>
              <a:buSzPts val="3200"/>
              <a:buFont typeface="Arial"/>
              <a:buNone/>
            </a:pPr>
            <a:r>
              <a:rPr b="0" i="0" lang="en-US" sz="3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Behavior Expectations</a:t>
            </a:r>
            <a:br>
              <a:rPr b="0" i="0" lang="en-US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8" name="Google Shape;408;g2fffd92ff10_0_1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8444" y="293345"/>
            <a:ext cx="2266975" cy="22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g2fffd92ff10_0_186"/>
          <p:cNvPicPr preferRelativeResize="0"/>
          <p:nvPr/>
        </p:nvPicPr>
        <p:blipFill rotWithShape="1">
          <a:blip r:embed="rId4">
            <a:alphaModFix amt="20000"/>
          </a:blip>
          <a:srcRect b="0" l="0" r="0" t="0"/>
          <a:stretch/>
        </p:blipFill>
        <p:spPr>
          <a:xfrm>
            <a:off x="-1121379" y="3626952"/>
            <a:ext cx="4532090" cy="4532090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g2fffd92ff10_0_186"/>
          <p:cNvSpPr txBox="1"/>
          <p:nvPr/>
        </p:nvSpPr>
        <p:spPr>
          <a:xfrm>
            <a:off x="3998242" y="5719815"/>
            <a:ext cx="45873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2ee34f34288_0_37"/>
          <p:cNvSpPr/>
          <p:nvPr>
            <p:ph idx="2" type="chart"/>
          </p:nvPr>
        </p:nvSpPr>
        <p:spPr>
          <a:xfrm>
            <a:off x="354975" y="1309025"/>
            <a:ext cx="8153400" cy="40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 students are expected to:</a:t>
            </a:r>
            <a:endParaRPr b="0" i="0" sz="21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AutoNum type="arabicPeriod"/>
            </a:pPr>
            <a:r>
              <a:rPr b="1" i="0" lang="en-US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Attend school</a:t>
            </a:r>
            <a:r>
              <a:rPr b="0" i="0" lang="en-US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regularly and punctually; and remain on the school grounds </a:t>
            </a:r>
            <a:endParaRPr b="0" i="0" sz="21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AutoNum type="arabicPeriod"/>
            </a:pPr>
            <a:r>
              <a:rPr b="1" i="0" lang="en-US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Complete </a:t>
            </a:r>
            <a:r>
              <a:rPr b="0" i="0" lang="en-US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 class work and homework assignments and maintain satisfactory marks.</a:t>
            </a:r>
            <a:endParaRPr b="0" i="0" sz="21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AutoNum type="arabicPeriod"/>
            </a:pPr>
            <a:r>
              <a:rPr b="1" i="0" lang="en-US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Maintain a good attitude</a:t>
            </a:r>
            <a:r>
              <a:rPr b="0" i="0" lang="en-US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towards teachers, administrative directors, other staff members, and fellow students and comply with all reasonable requests from adult staff members.</a:t>
            </a:r>
            <a:endParaRPr b="0" i="0" sz="21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AutoNum type="arabicPeriod"/>
            </a:pPr>
            <a:r>
              <a:rPr b="1" i="0" lang="en-US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Resolve conflicts</a:t>
            </a:r>
            <a:r>
              <a:rPr b="0" i="0" lang="en-US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or personal problems with the </a:t>
            </a:r>
            <a:r>
              <a:rPr b="1" i="0" lang="en-US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assistance of a staff member.</a:t>
            </a:r>
            <a:endParaRPr b="1" i="0" sz="21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AutoNum type="arabicPeriod"/>
            </a:pPr>
            <a:r>
              <a:rPr b="1" i="0" lang="en-US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Bring necessary supplies and materials</a:t>
            </a:r>
            <a:r>
              <a:rPr b="0" i="0" lang="en-US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classes daily, such as notebook, pencil, Chromebook, textbooks, and physical education clothing.</a:t>
            </a:r>
            <a:endParaRPr b="0" i="0" sz="21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AutoNum type="arabicPeriod"/>
            </a:pPr>
            <a:r>
              <a:rPr b="1" i="0" lang="en-US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Conduct oneself </a:t>
            </a:r>
            <a:r>
              <a:rPr b="0" i="0" lang="en-US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aligned with our IB Learner Profile. </a:t>
            </a:r>
            <a:endParaRPr b="0" i="0" sz="20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g2ee34f34288_0_37"/>
          <p:cNvSpPr txBox="1"/>
          <p:nvPr>
            <p:ph type="title"/>
          </p:nvPr>
        </p:nvSpPr>
        <p:spPr>
          <a:xfrm>
            <a:off x="229200" y="337175"/>
            <a:ext cx="8103900" cy="9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3300">
                <a:solidFill>
                  <a:srgbClr val="04713D"/>
                </a:solidFill>
              </a:rPr>
              <a:t>STANDARDS OF STUDENT BEHAVIOR</a:t>
            </a:r>
            <a:endParaRPr b="1" sz="3300">
              <a:solidFill>
                <a:srgbClr val="04713D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31da22ef84c_2_0"/>
          <p:cNvSpPr/>
          <p:nvPr>
            <p:ph idx="2" type="chart"/>
          </p:nvPr>
        </p:nvSpPr>
        <p:spPr>
          <a:xfrm>
            <a:off x="495300" y="1549075"/>
            <a:ext cx="8153400" cy="4055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100">
                <a:solidFill>
                  <a:schemeClr val="dk1"/>
                </a:solidFill>
              </a:rPr>
              <a:t>Behavior Matrix of Expected Behaviors following Be Safe, Be Respectful, Be Responsible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100">
                <a:solidFill>
                  <a:schemeClr val="dk1"/>
                </a:solidFill>
              </a:rPr>
              <a:t>Behavior </a:t>
            </a:r>
            <a:r>
              <a:rPr lang="en-US" sz="2100">
                <a:solidFill>
                  <a:schemeClr val="dk1"/>
                </a:solidFill>
              </a:rPr>
              <a:t>Expectations</a:t>
            </a:r>
            <a:r>
              <a:rPr lang="en-US" sz="2100">
                <a:solidFill>
                  <a:schemeClr val="dk1"/>
                </a:solidFill>
              </a:rPr>
              <a:t> (tour) at the </a:t>
            </a:r>
            <a:r>
              <a:rPr lang="en-US" sz="2100">
                <a:solidFill>
                  <a:schemeClr val="dk1"/>
                </a:solidFill>
              </a:rPr>
              <a:t>beginning</a:t>
            </a:r>
            <a:r>
              <a:rPr lang="en-US" sz="2100">
                <a:solidFill>
                  <a:schemeClr val="dk1"/>
                </a:solidFill>
              </a:rPr>
              <a:t> of the school year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100">
                <a:solidFill>
                  <a:schemeClr val="dk1"/>
                </a:solidFill>
              </a:rPr>
              <a:t>Expected Behaviors are explained and modeled in each area of the campus by counseling, campus aides and administration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100">
                <a:solidFill>
                  <a:schemeClr val="dk1"/>
                </a:solidFill>
              </a:rPr>
              <a:t>Expectations defined and clearly posted in all areas of campus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100">
                <a:solidFill>
                  <a:schemeClr val="dk1"/>
                </a:solidFill>
              </a:rPr>
              <a:t>Scotty Buck given by support staff to students 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100">
                <a:solidFill>
                  <a:schemeClr val="dk1"/>
                </a:solidFill>
              </a:rPr>
              <a:t>Drawing each Friday during schoolwide SEL 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100">
                <a:solidFill>
                  <a:schemeClr val="dk1"/>
                </a:solidFill>
              </a:rPr>
              <a:t>6 Students are chosen each week and receive front of the line </a:t>
            </a:r>
            <a:r>
              <a:rPr lang="en-US" sz="2100">
                <a:solidFill>
                  <a:schemeClr val="dk1"/>
                </a:solidFill>
              </a:rPr>
              <a:t>privileges</a:t>
            </a:r>
            <a:r>
              <a:rPr lang="en-US" sz="2100">
                <a:solidFill>
                  <a:schemeClr val="dk1"/>
                </a:solidFill>
              </a:rPr>
              <a:t> for pizza lunch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424" name="Google Shape;424;g31da22ef84c_2_0"/>
          <p:cNvSpPr txBox="1"/>
          <p:nvPr>
            <p:ph type="title"/>
          </p:nvPr>
        </p:nvSpPr>
        <p:spPr>
          <a:xfrm>
            <a:off x="457200" y="381000"/>
            <a:ext cx="6934200" cy="919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04713D"/>
                </a:solidFill>
              </a:rPr>
              <a:t>Progressive Discipline PBIS</a:t>
            </a:r>
            <a:endParaRPr b="1">
              <a:solidFill>
                <a:srgbClr val="04713D"/>
              </a:solidFill>
            </a:endParaRPr>
          </a:p>
        </p:txBody>
      </p:sp>
      <p:pic>
        <p:nvPicPr>
          <p:cNvPr id="425" name="Google Shape;425;g31da22ef84c_2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2724" y="4963725"/>
            <a:ext cx="3535976" cy="115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1da22ef84c_2_8"/>
          <p:cNvSpPr/>
          <p:nvPr>
            <p:ph idx="2" type="chart"/>
          </p:nvPr>
        </p:nvSpPr>
        <p:spPr>
          <a:xfrm>
            <a:off x="457200" y="1508400"/>
            <a:ext cx="8153400" cy="435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spcBef>
                <a:spcPts val="400"/>
              </a:spcBef>
              <a:spcAft>
                <a:spcPts val="0"/>
              </a:spcAft>
              <a:buClr>
                <a:srgbClr val="222222"/>
              </a:buClr>
              <a:buSzPts val="2200"/>
              <a:buChar char="•"/>
            </a:pPr>
            <a:r>
              <a:rPr lang="en-US" sz="2200">
                <a:solidFill>
                  <a:srgbClr val="222222"/>
                </a:solidFill>
              </a:rPr>
              <a:t>Minor Behavior Problems defined as</a:t>
            </a:r>
            <a:r>
              <a:rPr lang="en-US" sz="2200">
                <a:solidFill>
                  <a:srgbClr val="222222"/>
                </a:solidFill>
              </a:rPr>
              <a:t> electronic violation, dresscode</a:t>
            </a:r>
            <a:r>
              <a:rPr lang="en-US" sz="2200">
                <a:solidFill>
                  <a:srgbClr val="222222"/>
                </a:solidFill>
              </a:rPr>
              <a:t>, </a:t>
            </a:r>
            <a:r>
              <a:rPr lang="en-US" sz="2200">
                <a:solidFill>
                  <a:srgbClr val="222222"/>
                </a:solidFill>
              </a:rPr>
              <a:t>inappropriate</a:t>
            </a:r>
            <a:r>
              <a:rPr lang="en-US" sz="2200">
                <a:solidFill>
                  <a:srgbClr val="222222"/>
                </a:solidFill>
              </a:rPr>
              <a:t> language, classroom disruption, Property Misuse</a:t>
            </a:r>
            <a:endParaRPr sz="2200">
              <a:solidFill>
                <a:srgbClr val="222222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200"/>
              <a:buChar char="•"/>
            </a:pPr>
            <a:r>
              <a:rPr lang="en-US" sz="2200">
                <a:solidFill>
                  <a:srgbClr val="222222"/>
                </a:solidFill>
              </a:rPr>
              <a:t>Possible Consequences, warning, phone call home, seat change, redirection </a:t>
            </a:r>
            <a:endParaRPr sz="2200">
              <a:solidFill>
                <a:srgbClr val="222222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200"/>
              <a:buChar char="•"/>
            </a:pPr>
            <a:r>
              <a:rPr lang="en-US" sz="2200">
                <a:solidFill>
                  <a:srgbClr val="222222"/>
                </a:solidFill>
              </a:rPr>
              <a:t>Major Behavior defined as Abusive Language, Fighting, Bullying, </a:t>
            </a:r>
            <a:r>
              <a:rPr lang="en-US" sz="2200">
                <a:solidFill>
                  <a:srgbClr val="222222"/>
                </a:solidFill>
              </a:rPr>
              <a:t>Harassment</a:t>
            </a:r>
            <a:r>
              <a:rPr lang="en-US" sz="2200">
                <a:solidFill>
                  <a:srgbClr val="222222"/>
                </a:solidFill>
              </a:rPr>
              <a:t>, Student Conflict, Theft, Leaving class without permission</a:t>
            </a:r>
            <a:endParaRPr sz="2200">
              <a:solidFill>
                <a:srgbClr val="222222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200"/>
              <a:buChar char="•"/>
            </a:pPr>
            <a:r>
              <a:rPr lang="en-US" sz="2200">
                <a:solidFill>
                  <a:srgbClr val="222222"/>
                </a:solidFill>
              </a:rPr>
              <a:t>Possible consequences counseling warning, redirection</a:t>
            </a:r>
            <a:r>
              <a:rPr i="1" lang="en-US" sz="2200">
                <a:solidFill>
                  <a:srgbClr val="222222"/>
                </a:solidFill>
              </a:rPr>
              <a:t>, </a:t>
            </a:r>
            <a:r>
              <a:rPr lang="en-US" sz="2200">
                <a:solidFill>
                  <a:srgbClr val="222222"/>
                </a:solidFill>
              </a:rPr>
              <a:t>Parent, student, Restorative Practice (research paper) Dean conference, Reassignment, Suspension </a:t>
            </a:r>
            <a:endParaRPr sz="2200">
              <a:solidFill>
                <a:srgbClr val="222222"/>
              </a:solidFill>
            </a:endParaRPr>
          </a:p>
        </p:txBody>
      </p:sp>
      <p:sp>
        <p:nvSpPr>
          <p:cNvPr id="432" name="Google Shape;432;g31da22ef84c_2_8"/>
          <p:cNvSpPr txBox="1"/>
          <p:nvPr>
            <p:ph type="title"/>
          </p:nvPr>
        </p:nvSpPr>
        <p:spPr>
          <a:xfrm>
            <a:off x="457200" y="477475"/>
            <a:ext cx="6934200" cy="919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04713D"/>
                </a:solidFill>
              </a:rPr>
              <a:t>Behavior Discipline</a:t>
            </a:r>
            <a:endParaRPr b="1">
              <a:solidFill>
                <a:srgbClr val="04713D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31627945a9f_0_6"/>
          <p:cNvSpPr/>
          <p:nvPr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0060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g31627945a9f_0_6"/>
          <p:cNvSpPr txBox="1"/>
          <p:nvPr>
            <p:ph idx="4294967295" type="ctrTitle"/>
          </p:nvPr>
        </p:nvSpPr>
        <p:spPr>
          <a:xfrm>
            <a:off x="3769250" y="-737975"/>
            <a:ext cx="5181600" cy="766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032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60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032"/>
              </a:buClr>
              <a:buSzPts val="3200"/>
              <a:buFont typeface="Arial"/>
              <a:buNone/>
            </a:pPr>
            <a:r>
              <a:rPr b="0" i="0" lang="en-US" sz="5600" u="none" cap="none" strike="noStrike">
                <a:solidFill>
                  <a:srgbClr val="006032"/>
                </a:solidFill>
                <a:latin typeface="Arial"/>
                <a:ea typeface="Arial"/>
                <a:cs typeface="Arial"/>
                <a:sym typeface="Arial"/>
              </a:rPr>
              <a:t>GHC </a:t>
            </a:r>
            <a:br>
              <a:rPr b="0" i="0" lang="en-US" sz="5600" u="none" cap="none" strike="noStrike">
                <a:solidFill>
                  <a:srgbClr val="FE431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5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2024-25</a:t>
            </a:r>
            <a:endParaRPr b="1" i="0" sz="56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032"/>
              </a:buClr>
              <a:buSzPts val="3200"/>
              <a:buFont typeface="Arial"/>
              <a:buNone/>
            </a:pPr>
            <a:r>
              <a:rPr lang="en-US" sz="3800">
                <a:solidFill>
                  <a:srgbClr val="3F3F3F"/>
                </a:solidFill>
              </a:rPr>
              <a:t>8th Grade Expectations</a:t>
            </a:r>
            <a:endParaRPr b="0" i="0" sz="38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032"/>
              </a:buClr>
              <a:buSzPts val="3200"/>
              <a:buFont typeface="Arial"/>
              <a:buNone/>
            </a:pPr>
            <a:r>
              <a:rPr lang="en-US" sz="2200">
                <a:solidFill>
                  <a:srgbClr val="3F3F3F"/>
                </a:solidFill>
              </a:rPr>
              <a:t>Ronda Alfred</a:t>
            </a:r>
            <a:endParaRPr b="0" i="0" sz="22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032"/>
              </a:buClr>
              <a:buSzPts val="3200"/>
              <a:buFont typeface="Arial"/>
              <a:buNone/>
            </a:pPr>
            <a:br>
              <a:rPr b="0" i="0" lang="en-US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9" name="Google Shape;439;g31627945a9f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8444" y="293345"/>
            <a:ext cx="2266975" cy="22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g31627945a9f_0_6"/>
          <p:cNvPicPr preferRelativeResize="0"/>
          <p:nvPr/>
        </p:nvPicPr>
        <p:blipFill rotWithShape="1">
          <a:blip r:embed="rId4">
            <a:alphaModFix amt="20000"/>
          </a:blip>
          <a:srcRect b="0" l="0" r="0" t="0"/>
          <a:stretch/>
        </p:blipFill>
        <p:spPr>
          <a:xfrm>
            <a:off x="-1121379" y="3626952"/>
            <a:ext cx="4532090" cy="4532090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g31627945a9f_0_6"/>
          <p:cNvSpPr txBox="1"/>
          <p:nvPr/>
        </p:nvSpPr>
        <p:spPr>
          <a:xfrm>
            <a:off x="3998242" y="5719815"/>
            <a:ext cx="45873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1da22ef84c_0_20"/>
          <p:cNvSpPr/>
          <p:nvPr>
            <p:ph idx="2" type="chart"/>
          </p:nvPr>
        </p:nvSpPr>
        <p:spPr>
          <a:xfrm>
            <a:off x="495300" y="1445250"/>
            <a:ext cx="8153400" cy="40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b="1" lang="en-US" sz="2200">
                <a:solidFill>
                  <a:srgbClr val="006033"/>
                </a:solidFill>
              </a:rPr>
              <a:t>December 16 - 20th - </a:t>
            </a:r>
            <a:r>
              <a:rPr lang="en-US" sz="2200">
                <a:solidFill>
                  <a:schemeClr val="dk1"/>
                </a:solidFill>
              </a:rPr>
              <a:t>Final Exams for 8th grade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b="1" lang="en-US" sz="2200">
                <a:solidFill>
                  <a:srgbClr val="006033"/>
                </a:solidFill>
              </a:rPr>
              <a:t>January 24th</a:t>
            </a:r>
            <a:r>
              <a:rPr lang="en-US" sz="2200">
                <a:solidFill>
                  <a:schemeClr val="dk1"/>
                </a:solidFill>
              </a:rPr>
              <a:t> - Deadline to opt out of IB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b="1" lang="en-US" sz="2200">
                <a:solidFill>
                  <a:srgbClr val="006033"/>
                </a:solidFill>
              </a:rPr>
              <a:t>February 14th </a:t>
            </a:r>
            <a:r>
              <a:rPr lang="en-US" sz="2200">
                <a:solidFill>
                  <a:schemeClr val="dk1"/>
                </a:solidFill>
              </a:rPr>
              <a:t>-</a:t>
            </a:r>
            <a:r>
              <a:rPr b="1" lang="en-US" sz="2200">
                <a:solidFill>
                  <a:srgbClr val="006033"/>
                </a:solidFill>
              </a:rPr>
              <a:t> </a:t>
            </a:r>
            <a:r>
              <a:rPr lang="en-US" sz="2200">
                <a:solidFill>
                  <a:schemeClr val="dk1"/>
                </a:solidFill>
              </a:rPr>
              <a:t>8th Grade Field trip Museum of Tolerance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b="1" lang="en-US" sz="2200">
                <a:solidFill>
                  <a:srgbClr val="006033"/>
                </a:solidFill>
              </a:rPr>
              <a:t>March 11th</a:t>
            </a:r>
            <a:r>
              <a:rPr lang="en-US" sz="2200">
                <a:solidFill>
                  <a:schemeClr val="dk1"/>
                </a:solidFill>
              </a:rPr>
              <a:t> - 8th Grade Panoramic Picture 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b="1" lang="en-US" sz="2200">
                <a:solidFill>
                  <a:srgbClr val="006033"/>
                </a:solidFill>
              </a:rPr>
              <a:t>March 21th</a:t>
            </a:r>
            <a:r>
              <a:rPr lang="en-US" sz="2200">
                <a:solidFill>
                  <a:schemeClr val="dk1"/>
                </a:solidFill>
              </a:rPr>
              <a:t> - Middle School Spring Dance at Highlander Hall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b="1" lang="en-US" sz="2200">
                <a:solidFill>
                  <a:srgbClr val="006033"/>
                </a:solidFill>
              </a:rPr>
              <a:t>April 28th</a:t>
            </a:r>
            <a:r>
              <a:rPr lang="en-US" sz="2200">
                <a:solidFill>
                  <a:schemeClr val="dk1"/>
                </a:solidFill>
              </a:rPr>
              <a:t> </a:t>
            </a:r>
            <a:r>
              <a:rPr b="1" lang="en-US" sz="2200">
                <a:solidFill>
                  <a:srgbClr val="006033"/>
                </a:solidFill>
              </a:rPr>
              <a:t>- May 9th - </a:t>
            </a:r>
            <a:r>
              <a:rPr lang="en-US" sz="2200">
                <a:solidFill>
                  <a:schemeClr val="dk1"/>
                </a:solidFill>
              </a:rPr>
              <a:t>CAASPP Testing</a:t>
            </a:r>
            <a:r>
              <a:rPr b="1" lang="en-US" sz="2200">
                <a:solidFill>
                  <a:srgbClr val="006033"/>
                </a:solidFill>
              </a:rPr>
              <a:t> </a:t>
            </a:r>
            <a:endParaRPr b="1" sz="2200">
              <a:solidFill>
                <a:srgbClr val="006033"/>
              </a:solidFill>
            </a:endParaRPr>
          </a:p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b="1" lang="en-US" sz="2200">
                <a:solidFill>
                  <a:srgbClr val="006033"/>
                </a:solidFill>
              </a:rPr>
              <a:t>May(TBD) </a:t>
            </a:r>
            <a:r>
              <a:rPr lang="en-US" sz="2200">
                <a:solidFill>
                  <a:schemeClr val="dk1"/>
                </a:solidFill>
              </a:rPr>
              <a:t>- Jr. Grad night @ Magic Mountain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033"/>
              </a:buClr>
              <a:buSzPts val="2200"/>
              <a:buChar char="•"/>
            </a:pPr>
            <a:r>
              <a:rPr b="1" lang="en-US" sz="2200">
                <a:solidFill>
                  <a:srgbClr val="006033"/>
                </a:solidFill>
              </a:rPr>
              <a:t>May 27th</a:t>
            </a:r>
            <a:r>
              <a:rPr lang="en-US" sz="2200">
                <a:solidFill>
                  <a:schemeClr val="dk1"/>
                </a:solidFill>
              </a:rPr>
              <a:t> - </a:t>
            </a:r>
            <a:r>
              <a:rPr b="1" lang="en-US" sz="2200">
                <a:solidFill>
                  <a:srgbClr val="006033"/>
                </a:solidFill>
              </a:rPr>
              <a:t>30th - </a:t>
            </a:r>
            <a:r>
              <a:rPr lang="en-US" sz="2200">
                <a:solidFill>
                  <a:schemeClr val="dk1"/>
                </a:solidFill>
              </a:rPr>
              <a:t>Finals week &amp; culmination rehearsals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b="1" lang="en-US" sz="2200">
                <a:solidFill>
                  <a:srgbClr val="006033"/>
                </a:solidFill>
              </a:rPr>
              <a:t>May 30th</a:t>
            </a:r>
            <a:r>
              <a:rPr lang="en-US" sz="2200">
                <a:solidFill>
                  <a:schemeClr val="dk1"/>
                </a:solidFill>
              </a:rPr>
              <a:t> - 8th Grade Culmination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b="1" lang="en-US" sz="2200">
                <a:solidFill>
                  <a:srgbClr val="006033"/>
                </a:solidFill>
              </a:rPr>
              <a:t>June 30th - July 18th</a:t>
            </a:r>
            <a:r>
              <a:rPr lang="en-US" sz="2200">
                <a:solidFill>
                  <a:schemeClr val="dk1"/>
                </a:solidFill>
              </a:rPr>
              <a:t> - STA at High School campus </a:t>
            </a:r>
            <a:endParaRPr sz="2200">
              <a:solidFill>
                <a:schemeClr val="dk1"/>
              </a:solidFill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448" name="Google Shape;448;g31da22ef84c_0_20"/>
          <p:cNvSpPr txBox="1"/>
          <p:nvPr>
            <p:ph type="title"/>
          </p:nvPr>
        </p:nvSpPr>
        <p:spPr>
          <a:xfrm>
            <a:off x="457200" y="381000"/>
            <a:ext cx="6934200" cy="9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>
                <a:solidFill>
                  <a:srgbClr val="04713D"/>
                </a:solidFill>
              </a:rPr>
              <a:t>Important Dates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31da22ef84c_0_8"/>
          <p:cNvSpPr/>
          <p:nvPr>
            <p:ph idx="2" type="chart"/>
          </p:nvPr>
        </p:nvSpPr>
        <p:spPr>
          <a:xfrm>
            <a:off x="495300" y="1136050"/>
            <a:ext cx="8153400" cy="40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>
                <a:solidFill>
                  <a:schemeClr val="dk1"/>
                </a:solidFill>
              </a:rPr>
              <a:t>Students must be in attendance during final exams. Students will not be able to take final exams before or after the scheduled final exam date and period. 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>
                <a:solidFill>
                  <a:schemeClr val="dk1"/>
                </a:solidFill>
              </a:rPr>
              <a:t>Students who are absent must receive a zero on the final exam unless an approved incomplete has been authorized. Final exam appeal forms are available from the TK-8 Office and online. 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>
                <a:solidFill>
                  <a:schemeClr val="dk1"/>
                </a:solidFill>
              </a:rPr>
              <a:t>Incompletes are approved for family or medical emergencies (documentation is required). Early vacation plans are not emergencies.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>
                <a:solidFill>
                  <a:schemeClr val="dk1"/>
                </a:solidFill>
              </a:rPr>
              <a:t>Students who are absent (due to illness) on the day of their final will be given a zero on the final exam and a grade of incomplete in the class.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>
                <a:solidFill>
                  <a:schemeClr val="dk1"/>
                </a:solidFill>
              </a:rPr>
              <a:t>Students have six weeks from the first day of the new semester to make-up the Incomplete. Failure to do so will result in a grade of fail.</a:t>
            </a:r>
            <a:endParaRPr sz="19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455" name="Google Shape;455;g31da22ef84c_0_8"/>
          <p:cNvSpPr txBox="1"/>
          <p:nvPr>
            <p:ph type="title"/>
          </p:nvPr>
        </p:nvSpPr>
        <p:spPr>
          <a:xfrm>
            <a:off x="495300" y="216850"/>
            <a:ext cx="6934200" cy="9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>
                <a:solidFill>
                  <a:srgbClr val="04713D"/>
                </a:solidFill>
              </a:rPr>
              <a:t>Finals Exam </a:t>
            </a:r>
            <a:r>
              <a:rPr b="1" lang="en-US">
                <a:solidFill>
                  <a:srgbClr val="04713D"/>
                </a:solidFill>
              </a:rPr>
              <a:t>Absences</a:t>
            </a:r>
            <a:r>
              <a:rPr b="1" lang="en-US">
                <a:solidFill>
                  <a:srgbClr val="04713D"/>
                </a:solidFill>
              </a:rPr>
              <a:t>  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1db85a584a_0_0"/>
          <p:cNvSpPr/>
          <p:nvPr>
            <p:ph idx="2" type="chart"/>
          </p:nvPr>
        </p:nvSpPr>
        <p:spPr>
          <a:xfrm>
            <a:off x="495300" y="1483475"/>
            <a:ext cx="8153400" cy="40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>
                <a:solidFill>
                  <a:schemeClr val="dk1"/>
                </a:solidFill>
              </a:rPr>
              <a:t>Student has three (3) or more U’s (Unsatisfactory) marks in citizenship on the Progress/Report Card leading up to Culmination or </a:t>
            </a:r>
            <a:r>
              <a:rPr lang="en-US" sz="2200">
                <a:solidFill>
                  <a:schemeClr val="dk1"/>
                </a:solidFill>
              </a:rPr>
              <a:t>Culminating</a:t>
            </a:r>
            <a:r>
              <a:rPr lang="en-US" sz="2200">
                <a:solidFill>
                  <a:schemeClr val="dk1"/>
                </a:solidFill>
              </a:rPr>
              <a:t> activity.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>
                <a:solidFill>
                  <a:schemeClr val="dk1"/>
                </a:solidFill>
              </a:rPr>
              <a:t>Student must clear all obligations including Redirections, Chromebook &amp; textbook return, cafeteria charges, and library charges, if applicable.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>
                <a:solidFill>
                  <a:schemeClr val="dk1"/>
                </a:solidFill>
              </a:rPr>
              <a:t>Frequent or serious violations of any school rule(s) resulting in an office referral can disqualify a student from participation in the culmination ceremony and other 8</a:t>
            </a:r>
            <a:r>
              <a:rPr baseline="30000" lang="en-US" sz="2200">
                <a:solidFill>
                  <a:schemeClr val="dk1"/>
                </a:solidFill>
              </a:rPr>
              <a:t>th</a:t>
            </a:r>
            <a:r>
              <a:rPr lang="en-US" sz="2200">
                <a:solidFill>
                  <a:schemeClr val="dk1"/>
                </a:solidFill>
              </a:rPr>
              <a:t> grade activities. 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>
                <a:solidFill>
                  <a:schemeClr val="dk1"/>
                </a:solidFill>
              </a:rPr>
              <a:t>All students are subject to the attendance policy which can be referenced on page 17 of the GHC Student Planner.</a:t>
            </a: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2" name="Google Shape;462;g31db85a584a_0_0"/>
          <p:cNvSpPr txBox="1"/>
          <p:nvPr>
            <p:ph type="title"/>
          </p:nvPr>
        </p:nvSpPr>
        <p:spPr>
          <a:xfrm>
            <a:off x="457200" y="381000"/>
            <a:ext cx="6934200" cy="9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>
                <a:solidFill>
                  <a:srgbClr val="04713D"/>
                </a:solidFill>
              </a:rPr>
              <a:t>8th Grade Culmination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79c1c17fd9_0_6"/>
          <p:cNvSpPr/>
          <p:nvPr/>
        </p:nvSpPr>
        <p:spPr>
          <a:xfrm>
            <a:off x="-14966" y="0"/>
            <a:ext cx="2743200" cy="6858000"/>
          </a:xfrm>
          <a:prstGeom prst="rect">
            <a:avLst/>
          </a:prstGeom>
          <a:solidFill>
            <a:srgbClr val="00603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4" name="Google Shape;314;g279c1c17fd9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1367" y="293345"/>
            <a:ext cx="1700232" cy="1700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g279c1c17fd9_0_6"/>
          <p:cNvPicPr preferRelativeResize="0"/>
          <p:nvPr/>
        </p:nvPicPr>
        <p:blipFill rotWithShape="1">
          <a:blip r:embed="rId4">
            <a:alphaModFix amt="20000"/>
          </a:blip>
          <a:srcRect b="0" l="0" r="0" t="0"/>
          <a:stretch/>
        </p:blipFill>
        <p:spPr>
          <a:xfrm>
            <a:off x="-342900" y="2443116"/>
            <a:ext cx="3399068" cy="3399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g279c1c17fd9_0_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36200" y="1555883"/>
            <a:ext cx="1129050" cy="1411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g279c1c17fd9_0_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40825" y="1555868"/>
            <a:ext cx="1129050" cy="141130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g279c1c17fd9_0_6"/>
          <p:cNvSpPr txBox="1"/>
          <p:nvPr/>
        </p:nvSpPr>
        <p:spPr>
          <a:xfrm>
            <a:off x="4160975" y="1715071"/>
            <a:ext cx="23016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sng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Chief Academic Officer/Interim Director</a:t>
            </a:r>
            <a:endParaRPr b="0" i="0" sz="1400" u="sng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Dr. DaCosta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19" name="Google Shape;319;g279c1c17fd9_0_6"/>
          <p:cNvSpPr txBox="1"/>
          <p:nvPr/>
        </p:nvSpPr>
        <p:spPr>
          <a:xfrm>
            <a:off x="7326300" y="1715071"/>
            <a:ext cx="18177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sng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Interim Assistant Administrative Director:</a:t>
            </a:r>
            <a:endParaRPr b="0" i="0" sz="1400" u="sng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Mrs. Rodriguez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20" name="Google Shape;320;g279c1c17fd9_0_6"/>
          <p:cNvSpPr txBox="1"/>
          <p:nvPr/>
        </p:nvSpPr>
        <p:spPr>
          <a:xfrm>
            <a:off x="4160975" y="4066200"/>
            <a:ext cx="18177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sng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Assistant Administrative Director:</a:t>
            </a:r>
            <a:endParaRPr b="0" i="0" sz="1400" u="sng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Mrs. Alfred 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21" name="Google Shape;321;g279c1c17fd9_0_6"/>
          <p:cNvSpPr txBox="1"/>
          <p:nvPr/>
        </p:nvSpPr>
        <p:spPr>
          <a:xfrm>
            <a:off x="7411425" y="4066200"/>
            <a:ext cx="18177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sng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Assistant Administrative Director:</a:t>
            </a:r>
            <a:endParaRPr b="0" i="0" sz="1400" u="sng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Mr. Alvarado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22" name="Google Shape;322;g279c1c17fd9_0_6"/>
          <p:cNvSpPr txBox="1"/>
          <p:nvPr>
            <p:ph type="title"/>
          </p:nvPr>
        </p:nvSpPr>
        <p:spPr>
          <a:xfrm>
            <a:off x="2728250" y="202550"/>
            <a:ext cx="6415800" cy="9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2781"/>
              <a:buFont typeface="Arial"/>
              <a:buNone/>
            </a:pPr>
            <a:r>
              <a:t/>
            </a:r>
            <a:endParaRPr b="1" sz="302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91"/>
              <a:buFont typeface="Arial"/>
              <a:buNone/>
            </a:pPr>
            <a:r>
              <a:t/>
            </a:r>
            <a:endParaRPr b="1" sz="402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91"/>
              <a:buFont typeface="Arial"/>
              <a:buNone/>
            </a:pPr>
            <a:r>
              <a:t/>
            </a:r>
            <a:endParaRPr b="1" sz="402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91"/>
              <a:buFont typeface="Arial"/>
              <a:buNone/>
            </a:pPr>
            <a:r>
              <a:rPr b="1" lang="en-US" sz="4020">
                <a:solidFill>
                  <a:srgbClr val="04713D"/>
                </a:solidFill>
              </a:rPr>
              <a:t>ADMINISTRATION</a:t>
            </a:r>
            <a:endParaRPr b="1" sz="4020">
              <a:solidFill>
                <a:srgbClr val="04713D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91"/>
              <a:buFont typeface="Arial"/>
              <a:buNone/>
            </a:pPr>
            <a:r>
              <a:t/>
            </a:r>
            <a:endParaRPr b="1" sz="402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91"/>
              <a:buFont typeface="Arial"/>
              <a:buNone/>
            </a:pPr>
            <a:r>
              <a:t/>
            </a:r>
            <a:endParaRPr b="1" sz="402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91"/>
              <a:buFont typeface="Arial"/>
              <a:buNone/>
            </a:pPr>
            <a:r>
              <a:t/>
            </a:r>
            <a:endParaRPr b="1" sz="402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323" name="Google Shape;323;g279c1c17fd9_0_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83375" y="3835500"/>
            <a:ext cx="1058865" cy="132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g279c1c17fd9_0_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97400" y="3695400"/>
            <a:ext cx="1162225" cy="146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1fdabffa7b_0_0"/>
          <p:cNvSpPr/>
          <p:nvPr>
            <p:ph idx="2" type="chart"/>
          </p:nvPr>
        </p:nvSpPr>
        <p:spPr>
          <a:xfrm>
            <a:off x="457200" y="1803400"/>
            <a:ext cx="8153400" cy="4055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-US"/>
              <a:t>STA Summer Transition Academy</a:t>
            </a:r>
            <a:r>
              <a:rPr lang="en-US"/>
              <a:t> </a:t>
            </a:r>
            <a:r>
              <a:rPr b="1" lang="en-US"/>
              <a:t>2025</a:t>
            </a:r>
            <a:r>
              <a:rPr lang="en-US"/>
              <a:t>: June 30 - July 18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-US"/>
              <a:t>Attendance Policy at the High School</a:t>
            </a:r>
            <a:r>
              <a:rPr lang="en-US"/>
              <a:t>: 15 Day Drop/Fail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-US"/>
              <a:t>Multiple Opportunities to engage in clubs and sports: </a:t>
            </a:r>
            <a:r>
              <a:rPr lang="en-US"/>
              <a:t>Some tryouts happen in the spring and summer for the fall sports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g31fdabffa7b_0_0"/>
          <p:cNvSpPr txBox="1"/>
          <p:nvPr>
            <p:ph type="title"/>
          </p:nvPr>
        </p:nvSpPr>
        <p:spPr>
          <a:xfrm>
            <a:off x="457200" y="381000"/>
            <a:ext cx="6934200" cy="919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High School (Essentials to note)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13"/>
          <p:cNvSpPr/>
          <p:nvPr/>
        </p:nvSpPr>
        <p:spPr>
          <a:xfrm>
            <a:off x="0" y="5564"/>
            <a:ext cx="9144000" cy="6858000"/>
          </a:xfrm>
          <a:prstGeom prst="rect">
            <a:avLst/>
          </a:prstGeom>
          <a:solidFill>
            <a:srgbClr val="0060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13"/>
          <p:cNvSpPr/>
          <p:nvPr/>
        </p:nvSpPr>
        <p:spPr>
          <a:xfrm>
            <a:off x="1219200" y="1905001"/>
            <a:ext cx="6858000" cy="1796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1174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13"/>
          <p:cNvSpPr txBox="1"/>
          <p:nvPr/>
        </p:nvSpPr>
        <p:spPr>
          <a:xfrm>
            <a:off x="2011715" y="6324600"/>
            <a:ext cx="5120569" cy="346364"/>
          </a:xfrm>
          <a:prstGeom prst="rect">
            <a:avLst/>
          </a:prstGeom>
          <a:noFill/>
          <a:ln>
            <a:noFill/>
          </a:ln>
          <a:effectLst>
            <a:reflection blurRad="0" dir="5400000" dist="50800" endA="0" endPos="65000" kx="0" rotWithShape="0" algn="bl" stPos="0" sy="-100000" ky="0"/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All Content Property of Granada Hills Charter. All Rights Reserved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7" name="Google Shape;47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016907"/>
            <a:ext cx="1459122" cy="1776188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13"/>
          <p:cNvSpPr txBox="1"/>
          <p:nvPr/>
        </p:nvSpPr>
        <p:spPr>
          <a:xfrm>
            <a:off x="2011715" y="1128074"/>
            <a:ext cx="57912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0" lang="en-US" sz="72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9" name="Google Shape;479;p13"/>
          <p:cNvPicPr preferRelativeResize="0"/>
          <p:nvPr/>
        </p:nvPicPr>
        <p:blipFill rotWithShape="1">
          <a:blip r:embed="rId4">
            <a:alphaModFix amt="20000"/>
          </a:blip>
          <a:srcRect b="0" l="0" r="0" t="0"/>
          <a:stretch/>
        </p:blipFill>
        <p:spPr>
          <a:xfrm>
            <a:off x="4866238" y="2155401"/>
            <a:ext cx="4532091" cy="4532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5fe61d1f0f_0_262"/>
          <p:cNvSpPr/>
          <p:nvPr/>
        </p:nvSpPr>
        <p:spPr>
          <a:xfrm>
            <a:off x="0" y="-184666"/>
            <a:ext cx="248700" cy="36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g25fe61d1f0f_0_262"/>
          <p:cNvSpPr/>
          <p:nvPr/>
        </p:nvSpPr>
        <p:spPr>
          <a:xfrm>
            <a:off x="152400" y="-32266"/>
            <a:ext cx="184800" cy="36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g25fe61d1f0f_0_262"/>
          <p:cNvSpPr txBox="1"/>
          <p:nvPr/>
        </p:nvSpPr>
        <p:spPr>
          <a:xfrm>
            <a:off x="0" y="337025"/>
            <a:ext cx="9144000" cy="10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80"/>
              <a:buFont typeface="Arial"/>
              <a:buNone/>
            </a:pPr>
            <a:r>
              <a:rPr b="1" i="0" lang="en-US" sz="2880" u="none" cap="none" strike="noStrike">
                <a:solidFill>
                  <a:srgbClr val="04713D"/>
                </a:solidFill>
                <a:latin typeface="Arial"/>
                <a:ea typeface="Arial"/>
                <a:cs typeface="Arial"/>
                <a:sym typeface="Arial"/>
              </a:rPr>
              <a:t>Social-Emotional, Behavior and Mental Health Support Staff</a:t>
            </a:r>
            <a:r>
              <a:rPr b="1" i="0" lang="en-US" sz="2280" u="none" cap="none" strike="noStrike">
                <a:solidFill>
                  <a:srgbClr val="04713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2280" u="none" cap="none" strike="noStrike">
              <a:solidFill>
                <a:srgbClr val="0471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2" name="Google Shape;332;g25fe61d1f0f_0_2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1475" y="1552350"/>
            <a:ext cx="1379040" cy="172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g25fe61d1f0f_0_2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88125" y="1465516"/>
            <a:ext cx="1379050" cy="1723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g25fe61d1f0f_0_2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9900" y="3601067"/>
            <a:ext cx="1379050" cy="1723812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g25fe61d1f0f_0_262"/>
          <p:cNvSpPr txBox="1"/>
          <p:nvPr/>
        </p:nvSpPr>
        <p:spPr>
          <a:xfrm>
            <a:off x="1920525" y="2337525"/>
            <a:ext cx="3000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Ms. Bernal, </a:t>
            </a:r>
            <a:endParaRPr b="1" i="0" sz="1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School Counselor</a:t>
            </a:r>
            <a:endParaRPr b="1" i="0" sz="1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sng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giovanabernal@ghctk12.com</a:t>
            </a:r>
            <a:endParaRPr b="1" i="0" sz="12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36" name="Google Shape;336;g25fe61d1f0f_0_262"/>
          <p:cNvSpPr txBox="1"/>
          <p:nvPr/>
        </p:nvSpPr>
        <p:spPr>
          <a:xfrm>
            <a:off x="1920525" y="4282525"/>
            <a:ext cx="3000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Ms. Cordero, </a:t>
            </a:r>
            <a:endParaRPr b="1" i="0" sz="1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School Psychologist</a:t>
            </a:r>
            <a:endParaRPr b="1" i="0" sz="1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sng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ingridcordero@ghctk12.com</a:t>
            </a:r>
            <a:endParaRPr b="1" i="0" sz="12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37" name="Google Shape;337;g25fe61d1f0f_0_262"/>
          <p:cNvSpPr txBox="1"/>
          <p:nvPr/>
        </p:nvSpPr>
        <p:spPr>
          <a:xfrm>
            <a:off x="6250325" y="2337525"/>
            <a:ext cx="3000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Mr. Rodriguez, </a:t>
            </a:r>
            <a:endParaRPr b="1" i="0" sz="1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Intervention Coordinator</a:t>
            </a:r>
            <a:endParaRPr b="1" i="0" sz="1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stevenrodriguez@ghctk12.com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g25fe61d1f0f_0_262"/>
          <p:cNvSpPr txBox="1"/>
          <p:nvPr/>
        </p:nvSpPr>
        <p:spPr>
          <a:xfrm>
            <a:off x="6576350" y="4282525"/>
            <a:ext cx="3000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Mr. Berenson</a:t>
            </a:r>
            <a:endParaRPr b="1" i="0" sz="1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Dean of Student Life </a:t>
            </a:r>
            <a:endParaRPr b="1" i="0" sz="1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justinberenson@ghctk12.com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9" name="Google Shape;339;g25fe61d1f0f_0_26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654888" y="3683987"/>
            <a:ext cx="1645525" cy="155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1da22ef84c_0_0"/>
          <p:cNvSpPr/>
          <p:nvPr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0060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g31da22ef84c_0_0"/>
          <p:cNvSpPr txBox="1"/>
          <p:nvPr>
            <p:ph idx="4294967295" type="ctrTitle"/>
          </p:nvPr>
        </p:nvSpPr>
        <p:spPr>
          <a:xfrm>
            <a:off x="3769250" y="-737975"/>
            <a:ext cx="5181600" cy="766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032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60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032"/>
              </a:buClr>
              <a:buSzPts val="3200"/>
              <a:buFont typeface="Arial"/>
              <a:buNone/>
            </a:pPr>
            <a:r>
              <a:rPr b="0" i="0" lang="en-US" sz="5600" u="none" cap="none" strike="noStrike">
                <a:solidFill>
                  <a:srgbClr val="006032"/>
                </a:solidFill>
                <a:latin typeface="Arial"/>
                <a:ea typeface="Arial"/>
                <a:cs typeface="Arial"/>
                <a:sym typeface="Arial"/>
              </a:rPr>
              <a:t>GHC </a:t>
            </a:r>
            <a:br>
              <a:rPr b="0" i="0" lang="en-US" sz="5600" u="none" cap="none" strike="noStrike">
                <a:solidFill>
                  <a:srgbClr val="FE431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5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2024-25</a:t>
            </a:r>
            <a:endParaRPr b="1" i="0" sz="56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032"/>
              </a:buClr>
              <a:buSzPts val="3200"/>
              <a:buFont typeface="Arial"/>
              <a:buNone/>
            </a:pPr>
            <a:r>
              <a:rPr b="0" i="0" lang="en-US" sz="3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Community Engagement/Outreach</a:t>
            </a:r>
            <a:endParaRPr b="0" i="0" sz="38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032"/>
              </a:buClr>
              <a:buSzPts val="3200"/>
              <a:buFont typeface="Arial"/>
              <a:buNone/>
            </a:pPr>
            <a:r>
              <a:rPr b="0" i="0" lang="en-US" sz="2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Bonnee Lallouz</a:t>
            </a:r>
            <a:endParaRPr b="0" i="0" sz="22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032"/>
              </a:buClr>
              <a:buSzPts val="3200"/>
              <a:buFont typeface="Arial"/>
              <a:buNone/>
            </a:pPr>
            <a:br>
              <a:rPr b="0" i="0" lang="en-US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6" name="Google Shape;346;g31da22ef84c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8444" y="293345"/>
            <a:ext cx="2266975" cy="22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g31da22ef84c_0_0"/>
          <p:cNvPicPr preferRelativeResize="0"/>
          <p:nvPr/>
        </p:nvPicPr>
        <p:blipFill rotWithShape="1">
          <a:blip r:embed="rId4">
            <a:alphaModFix amt="20000"/>
          </a:blip>
          <a:srcRect b="0" l="0" r="0" t="0"/>
          <a:stretch/>
        </p:blipFill>
        <p:spPr>
          <a:xfrm>
            <a:off x="-1121379" y="3626952"/>
            <a:ext cx="4532090" cy="453209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g31da22ef84c_0_0"/>
          <p:cNvSpPr txBox="1"/>
          <p:nvPr/>
        </p:nvSpPr>
        <p:spPr>
          <a:xfrm>
            <a:off x="3998242" y="5719815"/>
            <a:ext cx="45873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fffd92ff10_0_101"/>
          <p:cNvSpPr/>
          <p:nvPr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0060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g2fffd92ff10_0_101"/>
          <p:cNvSpPr txBox="1"/>
          <p:nvPr>
            <p:ph idx="4294967295" type="ctrTitle"/>
          </p:nvPr>
        </p:nvSpPr>
        <p:spPr>
          <a:xfrm>
            <a:off x="3777650" y="-889250"/>
            <a:ext cx="5181600" cy="766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032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60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032"/>
              </a:buClr>
              <a:buSzPts val="3200"/>
              <a:buFont typeface="Arial"/>
              <a:buNone/>
            </a:pPr>
            <a:r>
              <a:rPr b="0" i="0" lang="en-US" sz="5600" u="none" cap="none" strike="noStrike">
                <a:solidFill>
                  <a:srgbClr val="006032"/>
                </a:solidFill>
                <a:latin typeface="Arial"/>
                <a:ea typeface="Arial"/>
                <a:cs typeface="Arial"/>
                <a:sym typeface="Arial"/>
              </a:rPr>
              <a:t>GHC </a:t>
            </a:r>
            <a:br>
              <a:rPr b="0" i="0" lang="en-US" sz="5600" u="none" cap="none" strike="noStrike">
                <a:solidFill>
                  <a:srgbClr val="FE431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5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2024-25</a:t>
            </a:r>
            <a:endParaRPr b="1" i="0" sz="56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032"/>
              </a:buClr>
              <a:buSzPts val="3200"/>
              <a:buFont typeface="Arial"/>
              <a:buNone/>
            </a:pPr>
            <a:r>
              <a:rPr b="0" i="0" lang="en-US" sz="3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Attendance</a:t>
            </a:r>
            <a:br>
              <a:rPr b="0" i="0" lang="en-US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5" name="Google Shape;355;g2fffd92ff10_0_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8444" y="293345"/>
            <a:ext cx="2266975" cy="22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g2fffd92ff10_0_101"/>
          <p:cNvPicPr preferRelativeResize="0"/>
          <p:nvPr/>
        </p:nvPicPr>
        <p:blipFill rotWithShape="1">
          <a:blip r:embed="rId4">
            <a:alphaModFix amt="20000"/>
          </a:blip>
          <a:srcRect b="0" l="0" r="0" t="0"/>
          <a:stretch/>
        </p:blipFill>
        <p:spPr>
          <a:xfrm>
            <a:off x="-1121379" y="3626952"/>
            <a:ext cx="4532090" cy="453209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g2fffd92ff10_0_101"/>
          <p:cNvSpPr txBox="1"/>
          <p:nvPr/>
        </p:nvSpPr>
        <p:spPr>
          <a:xfrm>
            <a:off x="3998242" y="5719815"/>
            <a:ext cx="45873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g31fdabffa7b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0450" y="823133"/>
            <a:ext cx="2476500" cy="432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g31fdabffa7b_0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67425" y="721533"/>
            <a:ext cx="2552700" cy="440055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g31fdabffa7b_0_6"/>
          <p:cNvSpPr txBox="1"/>
          <p:nvPr/>
        </p:nvSpPr>
        <p:spPr>
          <a:xfrm>
            <a:off x="1517700" y="186767"/>
            <a:ext cx="24765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</a:rPr>
              <a:t>2023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65" name="Google Shape;365;g31fdabffa7b_0_6"/>
          <p:cNvSpPr txBox="1"/>
          <p:nvPr/>
        </p:nvSpPr>
        <p:spPr>
          <a:xfrm>
            <a:off x="5200450" y="186767"/>
            <a:ext cx="24765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</a:rPr>
              <a:t>2024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fffd92ff10_0_138"/>
          <p:cNvSpPr/>
          <p:nvPr>
            <p:ph idx="2" type="chart"/>
          </p:nvPr>
        </p:nvSpPr>
        <p:spPr>
          <a:xfrm>
            <a:off x="495300" y="1401300"/>
            <a:ext cx="8153400" cy="40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</a:rPr>
              <a:t>Tardy: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Arriving late after the scheduled start time for class.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</a:rPr>
              <a:t>Unexcused Absence: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Missing more than 30 minutes of class without a</a:t>
            </a:r>
            <a:r>
              <a:rPr lang="en-US">
                <a:solidFill>
                  <a:schemeClr val="dk1"/>
                </a:solidFill>
              </a:rPr>
              <a:t> 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valid excuse.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</a:rPr>
              <a:t>Truancy: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Absence without a valid excuse for 3 days in a school year or</a:t>
            </a:r>
            <a:r>
              <a:rPr lang="en-US">
                <a:solidFill>
                  <a:schemeClr val="dk1"/>
                </a:solidFill>
              </a:rPr>
              <a:t> 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tardy/absence of more than 30 minutes on 3 occasions.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</a:rPr>
              <a:t>Habitual Truant: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5 unexcused absences or tardies in a school year.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</a:rPr>
              <a:t>Chronic Truant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Missing 10% of school days without a valid excuse.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g2fffd92ff10_0_138"/>
          <p:cNvSpPr txBox="1"/>
          <p:nvPr>
            <p:ph type="title"/>
          </p:nvPr>
        </p:nvSpPr>
        <p:spPr>
          <a:xfrm>
            <a:off x="457200" y="381000"/>
            <a:ext cx="6934200" cy="9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>
                <a:solidFill>
                  <a:srgbClr val="04713D"/>
                </a:solidFill>
              </a:rPr>
              <a:t>Attendance Policy: Terminology</a:t>
            </a:r>
            <a:endParaRPr b="1">
              <a:solidFill>
                <a:srgbClr val="04713D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213cd5c9dd_0_0"/>
          <p:cNvSpPr/>
          <p:nvPr>
            <p:ph idx="2" type="chart"/>
          </p:nvPr>
        </p:nvSpPr>
        <p:spPr>
          <a:xfrm>
            <a:off x="495300" y="1698175"/>
            <a:ext cx="8153400" cy="4055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dk1"/>
                </a:solidFill>
              </a:rPr>
              <a:t>Following is an outline of the attendance plan for students in Grades 6-8: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>
                <a:solidFill>
                  <a:schemeClr val="dk1"/>
                </a:solidFill>
              </a:rPr>
              <a:t>Students who are absent 15 or more times from a class will have their grade reduced by one (1) letter grade.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>
                <a:solidFill>
                  <a:schemeClr val="dk1"/>
                </a:solidFill>
              </a:rPr>
              <a:t>The school will make every effort to notify parents of troublesome attendance patterns; however, it is </a:t>
            </a:r>
            <a:r>
              <a:rPr lang="en-US" sz="2200">
                <a:solidFill>
                  <a:schemeClr val="dk1"/>
                </a:solidFill>
              </a:rPr>
              <a:t>the student's</a:t>
            </a:r>
            <a:r>
              <a:rPr lang="en-US" sz="2200">
                <a:solidFill>
                  <a:schemeClr val="dk1"/>
                </a:solidFill>
              </a:rPr>
              <a:t> responsibility to maintain satisfactory attendance.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>
                <a:solidFill>
                  <a:schemeClr val="dk1"/>
                </a:solidFill>
              </a:rPr>
              <a:t>The fifteen-day absence policy includes excused/unexcused absences.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g3213cd5c9dd_0_0"/>
          <p:cNvSpPr txBox="1"/>
          <p:nvPr>
            <p:ph type="title"/>
          </p:nvPr>
        </p:nvSpPr>
        <p:spPr>
          <a:xfrm>
            <a:off x="404575" y="591475"/>
            <a:ext cx="6934200" cy="919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04713D"/>
                </a:solidFill>
              </a:rPr>
              <a:t>Middle School Unexcused Absences</a:t>
            </a:r>
            <a:endParaRPr b="1">
              <a:solidFill>
                <a:srgbClr val="04713D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1db85a584a_0_14"/>
          <p:cNvSpPr/>
          <p:nvPr>
            <p:ph idx="2" type="chart"/>
          </p:nvPr>
        </p:nvSpPr>
        <p:spPr>
          <a:xfrm>
            <a:off x="457200" y="1207975"/>
            <a:ext cx="8153400" cy="4055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highlight>
                  <a:srgbClr val="FFFFFF"/>
                </a:highlight>
              </a:rPr>
              <a:t>Students are expected to bring a written excuse signed by the parent to the TK-8 Office within one day after returning to school in order to clear his/her absences. Medical absences of five days or more require a doctor’s note to be excused. All excused absences are still counted as an absence from school and will be subject to the attendance policy. 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55600" lvl="0" marL="596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>
                <a:solidFill>
                  <a:schemeClr val="dk1"/>
                </a:solidFill>
                <a:highlight>
                  <a:srgbClr val="FFFFFF"/>
                </a:highlight>
              </a:rPr>
              <a:t>Students with verified excused absences may be allowed to submit make-up work for credit. 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55600" lvl="0" marL="596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>
                <a:solidFill>
                  <a:schemeClr val="dk1"/>
                </a:solidFill>
                <a:highlight>
                  <a:srgbClr val="FFFFFF"/>
                </a:highlight>
              </a:rPr>
              <a:t>Any unexcused absence is treated as a truancy. Teachers are not required to provide opportunities for students to complete missed work or tests for unexcused absences. A parent conference may be required. 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g31db85a584a_0_14"/>
          <p:cNvSpPr txBox="1"/>
          <p:nvPr>
            <p:ph type="title"/>
          </p:nvPr>
        </p:nvSpPr>
        <p:spPr>
          <a:xfrm>
            <a:off x="457200" y="381000"/>
            <a:ext cx="6934200" cy="919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04713D"/>
                </a:solidFill>
              </a:rPr>
              <a:t>Verification of Absence</a:t>
            </a:r>
            <a:endParaRPr b="1">
              <a:solidFill>
                <a:srgbClr val="04713D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2012-09-02T21:17:05Z</dcterms:created>
  <dc:creator>Rob Black</dc:creator>
</cp:coreProperties>
</file>