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6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02471-045F-4732-AF9C-9B0E8226C6E1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EEBF6-C370-4527-9BCC-D89084D3A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02471-045F-4732-AF9C-9B0E8226C6E1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EEBF6-C370-4527-9BCC-D89084D3A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02471-045F-4732-AF9C-9B0E8226C6E1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EEBF6-C370-4527-9BCC-D89084D3A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02471-045F-4732-AF9C-9B0E8226C6E1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EEBF6-C370-4527-9BCC-D89084D3A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02471-045F-4732-AF9C-9B0E8226C6E1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EEBF6-C370-4527-9BCC-D89084D3A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02471-045F-4732-AF9C-9B0E8226C6E1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EEBF6-C370-4527-9BCC-D89084D3A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02471-045F-4732-AF9C-9B0E8226C6E1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EEBF6-C370-4527-9BCC-D89084D3A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02471-045F-4732-AF9C-9B0E8226C6E1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BEEBF6-C370-4527-9BCC-D89084D3AF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02471-045F-4732-AF9C-9B0E8226C6E1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EEBF6-C370-4527-9BCC-D89084D3A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02471-045F-4732-AF9C-9B0E8226C6E1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95BEEBF6-C370-4527-9BCC-D89084D3A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2E02471-045F-4732-AF9C-9B0E8226C6E1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EEBF6-C370-4527-9BCC-D89084D3A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2E02471-045F-4732-AF9C-9B0E8226C6E1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5BEEBF6-C370-4527-9BCC-D89084D3A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Community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Safe2Say Something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Safe2Say Something Origins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Originated from the Sandy Hook tragedy </a:t>
            </a:r>
          </a:p>
          <a:p>
            <a:r>
              <a:rPr lang="en-US" dirty="0" smtClean="0"/>
              <a:t>Group came up with the idea to create an interactive platform to communicate with appropriate parties</a:t>
            </a:r>
          </a:p>
          <a:p>
            <a:r>
              <a:rPr lang="en-US" dirty="0" smtClean="0"/>
              <a:t>Designed to create awareness of harmful situations students sometimes find themselves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Communicate – Life threatening incidents (Shootings, suicides, drug-overdoses, self-harm)</a:t>
            </a:r>
          </a:p>
          <a:p>
            <a:r>
              <a:rPr lang="en-US" dirty="0" smtClean="0"/>
              <a:t>Non-life threatening (Sexual assault, bullying, cyber-bullying, other acts of violence)</a:t>
            </a:r>
          </a:p>
          <a:p>
            <a:r>
              <a:rPr lang="en-US" dirty="0" smtClean="0"/>
              <a:t>These are just examples and are not limited to what can/should be reported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should be reported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Anything that is credible</a:t>
            </a:r>
          </a:p>
          <a:p>
            <a:r>
              <a:rPr lang="en-US" dirty="0" smtClean="0"/>
              <a:t>Anything that is a threat to a person, people, or place</a:t>
            </a:r>
          </a:p>
          <a:p>
            <a:r>
              <a:rPr lang="en-US" dirty="0" smtClean="0"/>
              <a:t>All false reports will be viewed in a similar manner as a fake bomb threat.</a:t>
            </a:r>
          </a:p>
          <a:p>
            <a:r>
              <a:rPr lang="en-US" dirty="0" smtClean="0"/>
              <a:t>Reports may be anonymous but can be found using police methods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Safe2Say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Tip Submission</a:t>
            </a:r>
          </a:p>
          <a:p>
            <a:pPr lvl="1"/>
            <a:r>
              <a:rPr lang="en-US" dirty="0" smtClean="0"/>
              <a:t>Three ways</a:t>
            </a:r>
          </a:p>
          <a:p>
            <a:pPr lvl="2"/>
            <a:r>
              <a:rPr lang="en-US" dirty="0" smtClean="0"/>
              <a:t>24/7 Hotline  1-844-SAF2SAY</a:t>
            </a:r>
          </a:p>
          <a:p>
            <a:pPr lvl="2"/>
            <a:r>
              <a:rPr lang="en-US" dirty="0" smtClean="0"/>
              <a:t>Website  SAFE2SAY Something (</a:t>
            </a:r>
            <a:r>
              <a:rPr lang="en-US" dirty="0" err="1" smtClean="0"/>
              <a:t>google</a:t>
            </a:r>
            <a:r>
              <a:rPr lang="en-US" dirty="0" smtClean="0"/>
              <a:t> search)</a:t>
            </a:r>
          </a:p>
          <a:p>
            <a:pPr lvl="2"/>
            <a:r>
              <a:rPr lang="en-US" dirty="0" smtClean="0"/>
              <a:t>APP – Go to App store and search SAFE2SAY</a:t>
            </a:r>
          </a:p>
          <a:p>
            <a:pPr lvl="1"/>
            <a:r>
              <a:rPr lang="en-US" dirty="0" smtClean="0"/>
              <a:t>Any person can submit using these three formats</a:t>
            </a:r>
          </a:p>
          <a:p>
            <a:pPr lvl="1"/>
            <a:r>
              <a:rPr lang="en-US" dirty="0" smtClean="0"/>
              <a:t>Suggested that non-life threatening tips be submitted with trusted adult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a Tip is Submitted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Each tip is reviewed at a center and “triaged” </a:t>
            </a:r>
          </a:p>
          <a:p>
            <a:r>
              <a:rPr lang="en-US" dirty="0" smtClean="0"/>
              <a:t>After tip is “triaged” there will be a determination if this is life threatening or non-life threatening</a:t>
            </a:r>
          </a:p>
          <a:p>
            <a:r>
              <a:rPr lang="en-US" dirty="0" smtClean="0"/>
              <a:t>Life threatening tips will be handled by proper authorities. </a:t>
            </a:r>
          </a:p>
          <a:p>
            <a:r>
              <a:rPr lang="en-US" dirty="0" smtClean="0"/>
              <a:t>Non-life threatening tips will be sent to appropriate staff – including school employees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District and School 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TASD has a 3-5 member team with secondary teams in each of our building levels.</a:t>
            </a:r>
          </a:p>
          <a:p>
            <a:r>
              <a:rPr lang="en-US" dirty="0" smtClean="0"/>
              <a:t>District team members include:</a:t>
            </a:r>
          </a:p>
          <a:p>
            <a:pPr lvl="1"/>
            <a:r>
              <a:rPr lang="en-US" dirty="0" smtClean="0"/>
              <a:t>Dr. </a:t>
            </a:r>
            <a:r>
              <a:rPr lang="en-US" dirty="0" err="1" smtClean="0"/>
              <a:t>Toth</a:t>
            </a:r>
            <a:r>
              <a:rPr lang="en-US" dirty="0" smtClean="0"/>
              <a:t> – District Lead</a:t>
            </a:r>
          </a:p>
          <a:p>
            <a:pPr lvl="1"/>
            <a:r>
              <a:rPr lang="en-US" dirty="0" smtClean="0"/>
              <a:t>Mr. McCabe – HS</a:t>
            </a:r>
          </a:p>
          <a:p>
            <a:pPr lvl="1"/>
            <a:r>
              <a:rPr lang="en-US" dirty="0" smtClean="0"/>
              <a:t>Mr. </a:t>
            </a:r>
            <a:r>
              <a:rPr lang="en-US" dirty="0" err="1" smtClean="0"/>
              <a:t>Czapla</a:t>
            </a:r>
            <a:r>
              <a:rPr lang="en-US" dirty="0" smtClean="0"/>
              <a:t> – MS</a:t>
            </a:r>
          </a:p>
          <a:p>
            <a:pPr lvl="1"/>
            <a:r>
              <a:rPr lang="en-US" dirty="0" smtClean="0"/>
              <a:t>Mrs. Shook – ELEMS</a:t>
            </a:r>
          </a:p>
          <a:p>
            <a:pPr lvl="1"/>
            <a:r>
              <a:rPr lang="en-US" dirty="0" smtClean="0"/>
              <a:t>Mrs. Gardiner – Special Education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school will have individual teams that assist the district level team</a:t>
            </a:r>
          </a:p>
          <a:p>
            <a:r>
              <a:rPr lang="en-US" dirty="0" smtClean="0"/>
              <a:t>All faculty and ancillary staff have been trained with this program</a:t>
            </a:r>
          </a:p>
          <a:p>
            <a:r>
              <a:rPr lang="en-US" dirty="0" smtClean="0"/>
              <a:t>School teams will have members associated that have unique skill or want to be part of the team. Teams are comprised mostly of volunteers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District Reach 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Contacted:</a:t>
            </a:r>
          </a:p>
          <a:p>
            <a:pPr lvl="1"/>
            <a:r>
              <a:rPr lang="en-US" dirty="0" smtClean="0"/>
              <a:t>Rush Township PD</a:t>
            </a:r>
          </a:p>
          <a:p>
            <a:pPr lvl="1"/>
            <a:r>
              <a:rPr lang="en-US" dirty="0" smtClean="0"/>
              <a:t>Tamaqua PD</a:t>
            </a:r>
          </a:p>
          <a:p>
            <a:pPr lvl="1"/>
            <a:r>
              <a:rPr lang="en-US" dirty="0" smtClean="0"/>
              <a:t>Walker Township PD</a:t>
            </a:r>
          </a:p>
          <a:p>
            <a:pPr lvl="1"/>
            <a:r>
              <a:rPr lang="en-US" dirty="0" smtClean="0"/>
              <a:t>West Penn PD</a:t>
            </a:r>
          </a:p>
          <a:p>
            <a:pPr lvl="1"/>
            <a:r>
              <a:rPr lang="en-US" dirty="0" smtClean="0"/>
              <a:t>PSP – Frackville</a:t>
            </a:r>
          </a:p>
          <a:p>
            <a:pPr lvl="1"/>
            <a:r>
              <a:rPr lang="en-US" dirty="0" smtClean="0"/>
              <a:t>Local EMS</a:t>
            </a:r>
          </a:p>
          <a:p>
            <a:pPr lvl="1"/>
            <a:r>
              <a:rPr lang="en-US" dirty="0" smtClean="0"/>
              <a:t>Fire Departments</a:t>
            </a:r>
          </a:p>
          <a:p>
            <a:pPr lvl="1"/>
            <a:r>
              <a:rPr lang="en-US" dirty="0" smtClean="0"/>
              <a:t>Hospitals</a:t>
            </a:r>
          </a:p>
          <a:p>
            <a:pPr lvl="1"/>
            <a:r>
              <a:rPr lang="en-US" dirty="0" smtClean="0"/>
              <a:t>Child service agencies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51</TotalTime>
  <Words>363</Words>
  <Application>Microsoft Office PowerPoint</Application>
  <PresentationFormat>On-screen Show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Technic</vt:lpstr>
      <vt:lpstr>Community Presentation</vt:lpstr>
      <vt:lpstr>Safe2Say Something Origins</vt:lpstr>
      <vt:lpstr>Program Design</vt:lpstr>
      <vt:lpstr>What should be reported</vt:lpstr>
      <vt:lpstr>How Safe2Say works</vt:lpstr>
      <vt:lpstr>After a Tip is Submitted</vt:lpstr>
      <vt:lpstr>District and School Roles</vt:lpstr>
      <vt:lpstr>School Responsibilities</vt:lpstr>
      <vt:lpstr>District Reach out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Presentation</dc:title>
  <dc:creator>stoth</dc:creator>
  <cp:lastModifiedBy>stoth</cp:lastModifiedBy>
  <cp:revision>3</cp:revision>
  <dcterms:created xsi:type="dcterms:W3CDTF">2019-01-14T15:40:39Z</dcterms:created>
  <dcterms:modified xsi:type="dcterms:W3CDTF">2019-03-19T15:11:32Z</dcterms:modified>
</cp:coreProperties>
</file>