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4" r:id="rId10"/>
    <p:sldId id="266" r:id="rId11"/>
    <p:sldId id="267" r:id="rId12"/>
    <p:sldId id="268" r:id="rId13"/>
    <p:sldId id="270" r:id="rId14"/>
    <p:sldId id="269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5266"/>
    <a:srgbClr val="9145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9"/>
    <p:restoredTop sz="94719"/>
  </p:normalViewPr>
  <p:slideViewPr>
    <p:cSldViewPr snapToGrid="0">
      <p:cViewPr varScale="1">
        <p:scale>
          <a:sx n="137" d="100"/>
          <a:sy n="137" d="100"/>
        </p:scale>
        <p:origin x="232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5C264C-48DA-4B0F-ADDD-402A20161AF4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CDA2DE7C-76E7-4DF7-9283-CC3C5FD9FCC5}">
      <dgm:prSet/>
      <dgm:spPr/>
      <dgm:t>
        <a:bodyPr/>
        <a:lstStyle/>
        <a:p>
          <a:r>
            <a:rPr lang="en-US" dirty="0"/>
            <a:t>Go over Graduation Requirements and Program of Study Areas</a:t>
          </a:r>
        </a:p>
      </dgm:t>
    </dgm:pt>
    <dgm:pt modelId="{5CB6EEF5-E371-4B54-ACA1-58140B0B2599}" type="parTrans" cxnId="{33754D9D-F188-4ED6-9AD9-6AE541585EF3}">
      <dgm:prSet/>
      <dgm:spPr/>
      <dgm:t>
        <a:bodyPr/>
        <a:lstStyle/>
        <a:p>
          <a:endParaRPr lang="en-US"/>
        </a:p>
      </dgm:t>
    </dgm:pt>
    <dgm:pt modelId="{04182213-A8C4-436C-8198-76B53DD9EB18}" type="sibTrans" cxnId="{33754D9D-F188-4ED6-9AD9-6AE541585EF3}">
      <dgm:prSet/>
      <dgm:spPr/>
      <dgm:t>
        <a:bodyPr/>
        <a:lstStyle/>
        <a:p>
          <a:endParaRPr lang="en-US"/>
        </a:p>
      </dgm:t>
    </dgm:pt>
    <dgm:pt modelId="{E5BF43F8-0456-4249-9C03-C758F21AF368}">
      <dgm:prSet/>
      <dgm:spPr/>
      <dgm:t>
        <a:bodyPr/>
        <a:lstStyle/>
        <a:p>
          <a:r>
            <a:rPr lang="en-US" dirty="0"/>
            <a:t>To discuss where to find scheduling information</a:t>
          </a:r>
        </a:p>
      </dgm:t>
    </dgm:pt>
    <dgm:pt modelId="{3C37F4B6-2719-48B2-BBE2-65A713DC5A5A}" type="parTrans" cxnId="{B1511C2A-E99B-4F5D-BCA1-4AB43E8B96C6}">
      <dgm:prSet/>
      <dgm:spPr/>
      <dgm:t>
        <a:bodyPr/>
        <a:lstStyle/>
        <a:p>
          <a:endParaRPr lang="en-US"/>
        </a:p>
      </dgm:t>
    </dgm:pt>
    <dgm:pt modelId="{F051798D-C3E6-4A63-BEF0-826B22CF3B67}" type="sibTrans" cxnId="{B1511C2A-E99B-4F5D-BCA1-4AB43E8B96C6}">
      <dgm:prSet/>
      <dgm:spPr/>
      <dgm:t>
        <a:bodyPr/>
        <a:lstStyle/>
        <a:p>
          <a:endParaRPr lang="en-US"/>
        </a:p>
      </dgm:t>
    </dgm:pt>
    <dgm:pt modelId="{89DDE3E7-6345-4554-83BA-A4C118F1FD87}">
      <dgm:prSet/>
      <dgm:spPr/>
      <dgm:t>
        <a:bodyPr/>
        <a:lstStyle/>
        <a:p>
          <a:r>
            <a:rPr lang="en-US" dirty="0"/>
            <a:t>To discuss how students will be meeting for scheduling </a:t>
          </a:r>
        </a:p>
      </dgm:t>
    </dgm:pt>
    <dgm:pt modelId="{AC877784-FCBF-4FD5-90CD-90E8D0EEB203}" type="parTrans" cxnId="{F8881D58-B6AF-4364-821A-50EE38915345}">
      <dgm:prSet/>
      <dgm:spPr/>
      <dgm:t>
        <a:bodyPr/>
        <a:lstStyle/>
        <a:p>
          <a:endParaRPr lang="en-US"/>
        </a:p>
      </dgm:t>
    </dgm:pt>
    <dgm:pt modelId="{5B9CE9D6-C73C-4502-858D-6D4805461FD9}" type="sibTrans" cxnId="{F8881D58-B6AF-4364-821A-50EE38915345}">
      <dgm:prSet/>
      <dgm:spPr/>
      <dgm:t>
        <a:bodyPr/>
        <a:lstStyle/>
        <a:p>
          <a:endParaRPr lang="en-US"/>
        </a:p>
      </dgm:t>
    </dgm:pt>
    <dgm:pt modelId="{6B3ED63A-FB8E-48B9-ABB1-A877B6AC6C41}">
      <dgm:prSet/>
      <dgm:spPr/>
      <dgm:t>
        <a:bodyPr/>
        <a:lstStyle/>
        <a:p>
          <a:r>
            <a:rPr lang="en-US" i="0" dirty="0"/>
            <a:t>This </a:t>
          </a:r>
          <a:r>
            <a:rPr lang="en-US" i="0" dirty="0" err="1"/>
            <a:t>powerpoint</a:t>
          </a:r>
          <a:r>
            <a:rPr lang="en-US" i="0" dirty="0"/>
            <a:t> will be available for download under School Counselor webpage</a:t>
          </a:r>
        </a:p>
      </dgm:t>
    </dgm:pt>
    <dgm:pt modelId="{83A76D69-DA6A-407A-87B4-0AB5F6611897}" type="parTrans" cxnId="{563AE003-A1A5-45E7-9D2C-55E49E0AEF1E}">
      <dgm:prSet/>
      <dgm:spPr/>
      <dgm:t>
        <a:bodyPr/>
        <a:lstStyle/>
        <a:p>
          <a:endParaRPr lang="en-US"/>
        </a:p>
      </dgm:t>
    </dgm:pt>
    <dgm:pt modelId="{BE310BFC-5A34-4CDD-8813-6327E8A69DC0}" type="sibTrans" cxnId="{563AE003-A1A5-45E7-9D2C-55E49E0AEF1E}">
      <dgm:prSet/>
      <dgm:spPr/>
      <dgm:t>
        <a:bodyPr/>
        <a:lstStyle/>
        <a:p>
          <a:endParaRPr lang="en-US"/>
        </a:p>
      </dgm:t>
    </dgm:pt>
    <dgm:pt modelId="{2D28C325-AE7E-484A-8FAF-9BCF70C6531F}" type="pres">
      <dgm:prSet presAssocID="{185C264C-48DA-4B0F-ADDD-402A20161AF4}" presName="root" presStyleCnt="0">
        <dgm:presLayoutVars>
          <dgm:dir/>
          <dgm:resizeHandles val="exact"/>
        </dgm:presLayoutVars>
      </dgm:prSet>
      <dgm:spPr/>
    </dgm:pt>
    <dgm:pt modelId="{63644FE3-A384-4E89-99EA-7F3980A33DCC}" type="pres">
      <dgm:prSet presAssocID="{185C264C-48DA-4B0F-ADDD-402A20161AF4}" presName="container" presStyleCnt="0">
        <dgm:presLayoutVars>
          <dgm:dir/>
          <dgm:resizeHandles val="exact"/>
        </dgm:presLayoutVars>
      </dgm:prSet>
      <dgm:spPr/>
    </dgm:pt>
    <dgm:pt modelId="{9BE05AC8-3525-48D2-8DA4-2605FB407C87}" type="pres">
      <dgm:prSet presAssocID="{CDA2DE7C-76E7-4DF7-9283-CC3C5FD9FCC5}" presName="compNode" presStyleCnt="0"/>
      <dgm:spPr/>
    </dgm:pt>
    <dgm:pt modelId="{85666E63-4D59-4B7A-B419-23DE22DD7483}" type="pres">
      <dgm:prSet presAssocID="{CDA2DE7C-76E7-4DF7-9283-CC3C5FD9FCC5}" presName="iconBgRect" presStyleLbl="bgShp" presStyleIdx="0" presStyleCnt="4"/>
      <dgm:spPr/>
    </dgm:pt>
    <dgm:pt modelId="{A3993E3B-A49B-4A92-8A1E-E89F5DCE704B}" type="pres">
      <dgm:prSet presAssocID="{CDA2DE7C-76E7-4DF7-9283-CC3C5FD9FCC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3A46B34B-FA97-4E0E-BA66-F143211D7FCC}" type="pres">
      <dgm:prSet presAssocID="{CDA2DE7C-76E7-4DF7-9283-CC3C5FD9FCC5}" presName="spaceRect" presStyleCnt="0"/>
      <dgm:spPr/>
    </dgm:pt>
    <dgm:pt modelId="{FBFA6DD9-7203-4BAE-91F0-802E407C21E3}" type="pres">
      <dgm:prSet presAssocID="{CDA2DE7C-76E7-4DF7-9283-CC3C5FD9FCC5}" presName="textRect" presStyleLbl="revTx" presStyleIdx="0" presStyleCnt="4">
        <dgm:presLayoutVars>
          <dgm:chMax val="1"/>
          <dgm:chPref val="1"/>
        </dgm:presLayoutVars>
      </dgm:prSet>
      <dgm:spPr/>
    </dgm:pt>
    <dgm:pt modelId="{02302792-5A11-4983-BDA9-80453DB5B8B2}" type="pres">
      <dgm:prSet presAssocID="{04182213-A8C4-436C-8198-76B53DD9EB18}" presName="sibTrans" presStyleLbl="sibTrans2D1" presStyleIdx="0" presStyleCnt="0"/>
      <dgm:spPr/>
    </dgm:pt>
    <dgm:pt modelId="{16A09CCE-94F4-4F92-8704-8CF747B12298}" type="pres">
      <dgm:prSet presAssocID="{E5BF43F8-0456-4249-9C03-C758F21AF368}" presName="compNode" presStyleCnt="0"/>
      <dgm:spPr/>
    </dgm:pt>
    <dgm:pt modelId="{1BA09B77-E0D4-4638-AF12-5B7AE4424DBC}" type="pres">
      <dgm:prSet presAssocID="{E5BF43F8-0456-4249-9C03-C758F21AF368}" presName="iconBgRect" presStyleLbl="bgShp" presStyleIdx="1" presStyleCnt="4"/>
      <dgm:spPr/>
    </dgm:pt>
    <dgm:pt modelId="{EFEFD222-E7DA-4C8F-A25E-4DD6B10F7FC5}" type="pres">
      <dgm:prSet presAssocID="{E5BF43F8-0456-4249-9C03-C758F21AF36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953E4D47-A6A5-43D8-81EB-222BAD81F489}" type="pres">
      <dgm:prSet presAssocID="{E5BF43F8-0456-4249-9C03-C758F21AF368}" presName="spaceRect" presStyleCnt="0"/>
      <dgm:spPr/>
    </dgm:pt>
    <dgm:pt modelId="{F62431DF-3DCA-47F2-83EA-5CE05250FBAB}" type="pres">
      <dgm:prSet presAssocID="{E5BF43F8-0456-4249-9C03-C758F21AF368}" presName="textRect" presStyleLbl="revTx" presStyleIdx="1" presStyleCnt="4">
        <dgm:presLayoutVars>
          <dgm:chMax val="1"/>
          <dgm:chPref val="1"/>
        </dgm:presLayoutVars>
      </dgm:prSet>
      <dgm:spPr/>
    </dgm:pt>
    <dgm:pt modelId="{0442EF7B-9F45-47D1-9B92-EA1CB13E5159}" type="pres">
      <dgm:prSet presAssocID="{F051798D-C3E6-4A63-BEF0-826B22CF3B67}" presName="sibTrans" presStyleLbl="sibTrans2D1" presStyleIdx="0" presStyleCnt="0"/>
      <dgm:spPr/>
    </dgm:pt>
    <dgm:pt modelId="{FD0D2C64-46E5-4EE2-AA85-D932156DE99C}" type="pres">
      <dgm:prSet presAssocID="{89DDE3E7-6345-4554-83BA-A4C118F1FD87}" presName="compNode" presStyleCnt="0"/>
      <dgm:spPr/>
    </dgm:pt>
    <dgm:pt modelId="{CBDFAA50-80BF-4DEE-A4A6-DFF9C058542A}" type="pres">
      <dgm:prSet presAssocID="{89DDE3E7-6345-4554-83BA-A4C118F1FD87}" presName="iconBgRect" presStyleLbl="bgShp" presStyleIdx="2" presStyleCnt="4"/>
      <dgm:spPr/>
    </dgm:pt>
    <dgm:pt modelId="{2D74AA6A-5949-4C85-B2B9-98B041A65ABF}" type="pres">
      <dgm:prSet presAssocID="{89DDE3E7-6345-4554-83BA-A4C118F1FD8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D004EAA4-D560-47D9-ACBE-A96CE6E76334}" type="pres">
      <dgm:prSet presAssocID="{89DDE3E7-6345-4554-83BA-A4C118F1FD87}" presName="spaceRect" presStyleCnt="0"/>
      <dgm:spPr/>
    </dgm:pt>
    <dgm:pt modelId="{1E384B42-1B77-4431-AE9A-B6506031B7FD}" type="pres">
      <dgm:prSet presAssocID="{89DDE3E7-6345-4554-83BA-A4C118F1FD87}" presName="textRect" presStyleLbl="revTx" presStyleIdx="2" presStyleCnt="4">
        <dgm:presLayoutVars>
          <dgm:chMax val="1"/>
          <dgm:chPref val="1"/>
        </dgm:presLayoutVars>
      </dgm:prSet>
      <dgm:spPr/>
    </dgm:pt>
    <dgm:pt modelId="{4EDD3CF6-CA8F-4085-A993-8FCE8A6407B2}" type="pres">
      <dgm:prSet presAssocID="{5B9CE9D6-C73C-4502-858D-6D4805461FD9}" presName="sibTrans" presStyleLbl="sibTrans2D1" presStyleIdx="0" presStyleCnt="0"/>
      <dgm:spPr/>
    </dgm:pt>
    <dgm:pt modelId="{1AAA4C4E-0F8D-4863-AC56-079F82C906A9}" type="pres">
      <dgm:prSet presAssocID="{6B3ED63A-FB8E-48B9-ABB1-A877B6AC6C41}" presName="compNode" presStyleCnt="0"/>
      <dgm:spPr/>
    </dgm:pt>
    <dgm:pt modelId="{B6D27643-7D2F-4644-BA2B-08AA22C13420}" type="pres">
      <dgm:prSet presAssocID="{6B3ED63A-FB8E-48B9-ABB1-A877B6AC6C41}" presName="iconBgRect" presStyleLbl="bgShp" presStyleIdx="3" presStyleCnt="4"/>
      <dgm:spPr/>
    </dgm:pt>
    <dgm:pt modelId="{9D321153-2A25-4F36-B298-32A15B8B79C3}" type="pres">
      <dgm:prSet presAssocID="{6B3ED63A-FB8E-48B9-ABB1-A877B6AC6C4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wnload"/>
        </a:ext>
      </dgm:extLst>
    </dgm:pt>
    <dgm:pt modelId="{528F2954-5D32-4586-AC42-4B3C636B5FBE}" type="pres">
      <dgm:prSet presAssocID="{6B3ED63A-FB8E-48B9-ABB1-A877B6AC6C41}" presName="spaceRect" presStyleCnt="0"/>
      <dgm:spPr/>
    </dgm:pt>
    <dgm:pt modelId="{2748B665-3C35-455B-A31E-D876D429B3E9}" type="pres">
      <dgm:prSet presAssocID="{6B3ED63A-FB8E-48B9-ABB1-A877B6AC6C41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94318D01-B79D-4D47-A333-D3ABB3FCF1BB}" type="presOf" srcId="{CDA2DE7C-76E7-4DF7-9283-CC3C5FD9FCC5}" destId="{FBFA6DD9-7203-4BAE-91F0-802E407C21E3}" srcOrd="0" destOrd="0" presId="urn:microsoft.com/office/officeart/2018/2/layout/IconCircleList"/>
    <dgm:cxn modelId="{563AE003-A1A5-45E7-9D2C-55E49E0AEF1E}" srcId="{185C264C-48DA-4B0F-ADDD-402A20161AF4}" destId="{6B3ED63A-FB8E-48B9-ABB1-A877B6AC6C41}" srcOrd="3" destOrd="0" parTransId="{83A76D69-DA6A-407A-87B4-0AB5F6611897}" sibTransId="{BE310BFC-5A34-4CDD-8813-6327E8A69DC0}"/>
    <dgm:cxn modelId="{0D97BE06-0DAE-4421-BB43-691EC6C0BAAD}" type="presOf" srcId="{04182213-A8C4-436C-8198-76B53DD9EB18}" destId="{02302792-5A11-4983-BDA9-80453DB5B8B2}" srcOrd="0" destOrd="0" presId="urn:microsoft.com/office/officeart/2018/2/layout/IconCircleList"/>
    <dgm:cxn modelId="{B1511C2A-E99B-4F5D-BCA1-4AB43E8B96C6}" srcId="{185C264C-48DA-4B0F-ADDD-402A20161AF4}" destId="{E5BF43F8-0456-4249-9C03-C758F21AF368}" srcOrd="1" destOrd="0" parTransId="{3C37F4B6-2719-48B2-BBE2-65A713DC5A5A}" sibTransId="{F051798D-C3E6-4A63-BEF0-826B22CF3B67}"/>
    <dgm:cxn modelId="{195EC750-2DFA-409C-83AE-22F6288C7513}" type="presOf" srcId="{89DDE3E7-6345-4554-83BA-A4C118F1FD87}" destId="{1E384B42-1B77-4431-AE9A-B6506031B7FD}" srcOrd="0" destOrd="0" presId="urn:microsoft.com/office/officeart/2018/2/layout/IconCircleList"/>
    <dgm:cxn modelId="{F8881D58-B6AF-4364-821A-50EE38915345}" srcId="{185C264C-48DA-4B0F-ADDD-402A20161AF4}" destId="{89DDE3E7-6345-4554-83BA-A4C118F1FD87}" srcOrd="2" destOrd="0" parTransId="{AC877784-FCBF-4FD5-90CD-90E8D0EEB203}" sibTransId="{5B9CE9D6-C73C-4502-858D-6D4805461FD9}"/>
    <dgm:cxn modelId="{D154CB6C-D24C-4C7A-90C7-FB36A707D4F9}" type="presOf" srcId="{6B3ED63A-FB8E-48B9-ABB1-A877B6AC6C41}" destId="{2748B665-3C35-455B-A31E-D876D429B3E9}" srcOrd="0" destOrd="0" presId="urn:microsoft.com/office/officeart/2018/2/layout/IconCircleList"/>
    <dgm:cxn modelId="{D36F8494-FFA7-444C-8EAA-779E67A423F9}" type="presOf" srcId="{185C264C-48DA-4B0F-ADDD-402A20161AF4}" destId="{2D28C325-AE7E-484A-8FAF-9BCF70C6531F}" srcOrd="0" destOrd="0" presId="urn:microsoft.com/office/officeart/2018/2/layout/IconCircleList"/>
    <dgm:cxn modelId="{33754D9D-F188-4ED6-9AD9-6AE541585EF3}" srcId="{185C264C-48DA-4B0F-ADDD-402A20161AF4}" destId="{CDA2DE7C-76E7-4DF7-9283-CC3C5FD9FCC5}" srcOrd="0" destOrd="0" parTransId="{5CB6EEF5-E371-4B54-ACA1-58140B0B2599}" sibTransId="{04182213-A8C4-436C-8198-76B53DD9EB18}"/>
    <dgm:cxn modelId="{1068B5AE-EA32-4D04-96D1-669966022C04}" type="presOf" srcId="{5B9CE9D6-C73C-4502-858D-6D4805461FD9}" destId="{4EDD3CF6-CA8F-4085-A993-8FCE8A6407B2}" srcOrd="0" destOrd="0" presId="urn:microsoft.com/office/officeart/2018/2/layout/IconCircleList"/>
    <dgm:cxn modelId="{52AAC8E1-3D4B-4F49-AAB6-9D22E526D786}" type="presOf" srcId="{E5BF43F8-0456-4249-9C03-C758F21AF368}" destId="{F62431DF-3DCA-47F2-83EA-5CE05250FBAB}" srcOrd="0" destOrd="0" presId="urn:microsoft.com/office/officeart/2018/2/layout/IconCircleList"/>
    <dgm:cxn modelId="{149901FE-8E7F-45B6-8A3A-ED8774594187}" type="presOf" srcId="{F051798D-C3E6-4A63-BEF0-826B22CF3B67}" destId="{0442EF7B-9F45-47D1-9B92-EA1CB13E5159}" srcOrd="0" destOrd="0" presId="urn:microsoft.com/office/officeart/2018/2/layout/IconCircleList"/>
    <dgm:cxn modelId="{1C6B9677-9EEE-4BE1-B350-AB4C995B5538}" type="presParOf" srcId="{2D28C325-AE7E-484A-8FAF-9BCF70C6531F}" destId="{63644FE3-A384-4E89-99EA-7F3980A33DCC}" srcOrd="0" destOrd="0" presId="urn:microsoft.com/office/officeart/2018/2/layout/IconCircleList"/>
    <dgm:cxn modelId="{1B6E013C-6100-4F16-AC21-CF7E16756E6E}" type="presParOf" srcId="{63644FE3-A384-4E89-99EA-7F3980A33DCC}" destId="{9BE05AC8-3525-48D2-8DA4-2605FB407C87}" srcOrd="0" destOrd="0" presId="urn:microsoft.com/office/officeart/2018/2/layout/IconCircleList"/>
    <dgm:cxn modelId="{693F43D6-792A-4760-846C-2DAE15629007}" type="presParOf" srcId="{9BE05AC8-3525-48D2-8DA4-2605FB407C87}" destId="{85666E63-4D59-4B7A-B419-23DE22DD7483}" srcOrd="0" destOrd="0" presId="urn:microsoft.com/office/officeart/2018/2/layout/IconCircleList"/>
    <dgm:cxn modelId="{DCDC381D-FEF7-4BFB-BC3B-17830FA49748}" type="presParOf" srcId="{9BE05AC8-3525-48D2-8DA4-2605FB407C87}" destId="{A3993E3B-A49B-4A92-8A1E-E89F5DCE704B}" srcOrd="1" destOrd="0" presId="urn:microsoft.com/office/officeart/2018/2/layout/IconCircleList"/>
    <dgm:cxn modelId="{4CEC81A0-4903-4E7B-AB98-BB8716D9D2C5}" type="presParOf" srcId="{9BE05AC8-3525-48D2-8DA4-2605FB407C87}" destId="{3A46B34B-FA97-4E0E-BA66-F143211D7FCC}" srcOrd="2" destOrd="0" presId="urn:microsoft.com/office/officeart/2018/2/layout/IconCircleList"/>
    <dgm:cxn modelId="{6C213B86-161F-43BC-ABB6-F6580C6FFC7F}" type="presParOf" srcId="{9BE05AC8-3525-48D2-8DA4-2605FB407C87}" destId="{FBFA6DD9-7203-4BAE-91F0-802E407C21E3}" srcOrd="3" destOrd="0" presId="urn:microsoft.com/office/officeart/2018/2/layout/IconCircleList"/>
    <dgm:cxn modelId="{B33866D1-B01A-4420-BDFC-2E06235100D7}" type="presParOf" srcId="{63644FE3-A384-4E89-99EA-7F3980A33DCC}" destId="{02302792-5A11-4983-BDA9-80453DB5B8B2}" srcOrd="1" destOrd="0" presId="urn:microsoft.com/office/officeart/2018/2/layout/IconCircleList"/>
    <dgm:cxn modelId="{D2692F9B-5E12-4F67-B061-1414BDD7D6AD}" type="presParOf" srcId="{63644FE3-A384-4E89-99EA-7F3980A33DCC}" destId="{16A09CCE-94F4-4F92-8704-8CF747B12298}" srcOrd="2" destOrd="0" presId="urn:microsoft.com/office/officeart/2018/2/layout/IconCircleList"/>
    <dgm:cxn modelId="{49F20A95-5572-4677-A22A-A99C8DD5B974}" type="presParOf" srcId="{16A09CCE-94F4-4F92-8704-8CF747B12298}" destId="{1BA09B77-E0D4-4638-AF12-5B7AE4424DBC}" srcOrd="0" destOrd="0" presId="urn:microsoft.com/office/officeart/2018/2/layout/IconCircleList"/>
    <dgm:cxn modelId="{D2189A2E-F8AE-4D6E-B160-5CC5E7E264BD}" type="presParOf" srcId="{16A09CCE-94F4-4F92-8704-8CF747B12298}" destId="{EFEFD222-E7DA-4C8F-A25E-4DD6B10F7FC5}" srcOrd="1" destOrd="0" presId="urn:microsoft.com/office/officeart/2018/2/layout/IconCircleList"/>
    <dgm:cxn modelId="{12900173-CCF9-4773-AB31-BEA93F25EDCD}" type="presParOf" srcId="{16A09CCE-94F4-4F92-8704-8CF747B12298}" destId="{953E4D47-A6A5-43D8-81EB-222BAD81F489}" srcOrd="2" destOrd="0" presId="urn:microsoft.com/office/officeart/2018/2/layout/IconCircleList"/>
    <dgm:cxn modelId="{045A7F27-B6C0-4D11-9D14-703E9455CDDA}" type="presParOf" srcId="{16A09CCE-94F4-4F92-8704-8CF747B12298}" destId="{F62431DF-3DCA-47F2-83EA-5CE05250FBAB}" srcOrd="3" destOrd="0" presId="urn:microsoft.com/office/officeart/2018/2/layout/IconCircleList"/>
    <dgm:cxn modelId="{F5728787-A11A-4430-8CD5-47023B090CC5}" type="presParOf" srcId="{63644FE3-A384-4E89-99EA-7F3980A33DCC}" destId="{0442EF7B-9F45-47D1-9B92-EA1CB13E5159}" srcOrd="3" destOrd="0" presId="urn:microsoft.com/office/officeart/2018/2/layout/IconCircleList"/>
    <dgm:cxn modelId="{D0FF1EB2-8EDA-4E9E-87DB-CEE686CBDB24}" type="presParOf" srcId="{63644FE3-A384-4E89-99EA-7F3980A33DCC}" destId="{FD0D2C64-46E5-4EE2-AA85-D932156DE99C}" srcOrd="4" destOrd="0" presId="urn:microsoft.com/office/officeart/2018/2/layout/IconCircleList"/>
    <dgm:cxn modelId="{33CD1476-DA7D-48CA-BE7F-64BB426C2368}" type="presParOf" srcId="{FD0D2C64-46E5-4EE2-AA85-D932156DE99C}" destId="{CBDFAA50-80BF-4DEE-A4A6-DFF9C058542A}" srcOrd="0" destOrd="0" presId="urn:microsoft.com/office/officeart/2018/2/layout/IconCircleList"/>
    <dgm:cxn modelId="{FB1D5AEF-778D-4BE3-AEB7-D823AFFD5C0B}" type="presParOf" srcId="{FD0D2C64-46E5-4EE2-AA85-D932156DE99C}" destId="{2D74AA6A-5949-4C85-B2B9-98B041A65ABF}" srcOrd="1" destOrd="0" presId="urn:microsoft.com/office/officeart/2018/2/layout/IconCircleList"/>
    <dgm:cxn modelId="{6B0915A3-C142-4841-B992-87BC8F7CD62E}" type="presParOf" srcId="{FD0D2C64-46E5-4EE2-AA85-D932156DE99C}" destId="{D004EAA4-D560-47D9-ACBE-A96CE6E76334}" srcOrd="2" destOrd="0" presId="urn:microsoft.com/office/officeart/2018/2/layout/IconCircleList"/>
    <dgm:cxn modelId="{EEBC04F1-B11C-42FD-AFDC-4AC0B81EA6C2}" type="presParOf" srcId="{FD0D2C64-46E5-4EE2-AA85-D932156DE99C}" destId="{1E384B42-1B77-4431-AE9A-B6506031B7FD}" srcOrd="3" destOrd="0" presId="urn:microsoft.com/office/officeart/2018/2/layout/IconCircleList"/>
    <dgm:cxn modelId="{69A022F8-1951-40A4-A7D0-7DF5075B50CB}" type="presParOf" srcId="{63644FE3-A384-4E89-99EA-7F3980A33DCC}" destId="{4EDD3CF6-CA8F-4085-A993-8FCE8A6407B2}" srcOrd="5" destOrd="0" presId="urn:microsoft.com/office/officeart/2018/2/layout/IconCircleList"/>
    <dgm:cxn modelId="{ADD338C0-999C-497C-B7F8-7BA7D27379DD}" type="presParOf" srcId="{63644FE3-A384-4E89-99EA-7F3980A33DCC}" destId="{1AAA4C4E-0F8D-4863-AC56-079F82C906A9}" srcOrd="6" destOrd="0" presId="urn:microsoft.com/office/officeart/2018/2/layout/IconCircleList"/>
    <dgm:cxn modelId="{C8B268C3-345E-4774-816C-0F52CF776FF2}" type="presParOf" srcId="{1AAA4C4E-0F8D-4863-AC56-079F82C906A9}" destId="{B6D27643-7D2F-4644-BA2B-08AA22C13420}" srcOrd="0" destOrd="0" presId="urn:microsoft.com/office/officeart/2018/2/layout/IconCircleList"/>
    <dgm:cxn modelId="{0979491B-BD8D-449C-9764-ED01A171E276}" type="presParOf" srcId="{1AAA4C4E-0F8D-4863-AC56-079F82C906A9}" destId="{9D321153-2A25-4F36-B298-32A15B8B79C3}" srcOrd="1" destOrd="0" presId="urn:microsoft.com/office/officeart/2018/2/layout/IconCircleList"/>
    <dgm:cxn modelId="{1CB937D7-C9FE-4131-A248-12306A6C2F16}" type="presParOf" srcId="{1AAA4C4E-0F8D-4863-AC56-079F82C906A9}" destId="{528F2954-5D32-4586-AC42-4B3C636B5FBE}" srcOrd="2" destOrd="0" presId="urn:microsoft.com/office/officeart/2018/2/layout/IconCircleList"/>
    <dgm:cxn modelId="{496543EA-5636-4AC9-9717-8CA6F208E7B1}" type="presParOf" srcId="{1AAA4C4E-0F8D-4863-AC56-079F82C906A9}" destId="{2748B665-3C35-455B-A31E-D876D429B3E9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8C1CE4-197A-45FC-B1FF-0C0F6F44D67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CBB869-B2BC-4C6F-BBD6-B12145343650}">
      <dgm:prSet custT="1"/>
      <dgm:spPr>
        <a:solidFill>
          <a:srgbClr val="1D5266"/>
        </a:solidFill>
      </dgm:spPr>
      <dgm:t>
        <a:bodyPr/>
        <a:lstStyle/>
        <a:p>
          <a:r>
            <a:rPr lang="en-US" sz="2000" dirty="0"/>
            <a:t>4 English Credits</a:t>
          </a:r>
        </a:p>
      </dgm:t>
    </dgm:pt>
    <dgm:pt modelId="{7F4DF4D8-EC81-4C9B-A023-B02604C2045A}" type="parTrans" cxnId="{114B80AF-014B-45FF-8151-475DE7F825B4}">
      <dgm:prSet/>
      <dgm:spPr/>
      <dgm:t>
        <a:bodyPr/>
        <a:lstStyle/>
        <a:p>
          <a:endParaRPr lang="en-US"/>
        </a:p>
      </dgm:t>
    </dgm:pt>
    <dgm:pt modelId="{25C85FC0-84F3-4434-AD96-9431B3523715}" type="sibTrans" cxnId="{114B80AF-014B-45FF-8151-475DE7F825B4}">
      <dgm:prSet/>
      <dgm:spPr/>
      <dgm:t>
        <a:bodyPr/>
        <a:lstStyle/>
        <a:p>
          <a:endParaRPr lang="en-US"/>
        </a:p>
      </dgm:t>
    </dgm:pt>
    <dgm:pt modelId="{B0B5A100-8A41-4E39-911C-3EF713D012C0}">
      <dgm:prSet custT="1"/>
      <dgm:spPr>
        <a:solidFill>
          <a:srgbClr val="1D5266"/>
        </a:solidFill>
      </dgm:spPr>
      <dgm:t>
        <a:bodyPr/>
        <a:lstStyle/>
        <a:p>
          <a:r>
            <a:rPr lang="en-US" sz="2000" dirty="0"/>
            <a:t>4 Math credits (1 each year; Algebra I &amp; II, Geometry and one higher)</a:t>
          </a:r>
        </a:p>
      </dgm:t>
    </dgm:pt>
    <dgm:pt modelId="{A215F0E9-BE93-4CF0-8C32-80CC26B66061}" type="parTrans" cxnId="{D09EBE84-2D61-48DA-B983-06C71DC62B99}">
      <dgm:prSet/>
      <dgm:spPr/>
      <dgm:t>
        <a:bodyPr/>
        <a:lstStyle/>
        <a:p>
          <a:endParaRPr lang="en-US"/>
        </a:p>
      </dgm:t>
    </dgm:pt>
    <dgm:pt modelId="{2C733AFE-4763-49F9-B1C1-DD626B72718C}" type="sibTrans" cxnId="{D09EBE84-2D61-48DA-B983-06C71DC62B99}">
      <dgm:prSet/>
      <dgm:spPr/>
      <dgm:t>
        <a:bodyPr/>
        <a:lstStyle/>
        <a:p>
          <a:endParaRPr lang="en-US"/>
        </a:p>
      </dgm:t>
    </dgm:pt>
    <dgm:pt modelId="{734F0BC6-A13A-4E9B-B5A8-5B8E03F7B8F6}">
      <dgm:prSet custT="1"/>
      <dgm:spPr>
        <a:solidFill>
          <a:srgbClr val="1D5266"/>
        </a:solidFill>
      </dgm:spPr>
      <dgm:t>
        <a:bodyPr/>
        <a:lstStyle/>
        <a:p>
          <a:r>
            <a:rPr lang="en-US" sz="2000" dirty="0"/>
            <a:t>3 Science credits (Biology, Chemistry or Physics &amp; 3</a:t>
          </a:r>
          <a:r>
            <a:rPr lang="en-US" sz="2000" baseline="30000" dirty="0"/>
            <a:t>rd</a:t>
          </a:r>
          <a:r>
            <a:rPr lang="en-US" sz="2000" dirty="0"/>
            <a:t> lab science) </a:t>
          </a:r>
        </a:p>
      </dgm:t>
    </dgm:pt>
    <dgm:pt modelId="{65C5B7F8-A59B-4BC3-85FA-5F39720D4CF0}" type="parTrans" cxnId="{756C60E5-53C6-4A84-A39E-3384FB5A6344}">
      <dgm:prSet/>
      <dgm:spPr/>
      <dgm:t>
        <a:bodyPr/>
        <a:lstStyle/>
        <a:p>
          <a:endParaRPr lang="en-US"/>
        </a:p>
      </dgm:t>
    </dgm:pt>
    <dgm:pt modelId="{CC265C1B-2FC7-4F08-AE94-48F893917A7D}" type="sibTrans" cxnId="{756C60E5-53C6-4A84-A39E-3384FB5A6344}">
      <dgm:prSet/>
      <dgm:spPr/>
      <dgm:t>
        <a:bodyPr/>
        <a:lstStyle/>
        <a:p>
          <a:endParaRPr lang="en-US"/>
        </a:p>
      </dgm:t>
    </dgm:pt>
    <dgm:pt modelId="{AE49255A-DFA9-4457-B752-41D46C833049}">
      <dgm:prSet custT="1"/>
      <dgm:spPr>
        <a:solidFill>
          <a:srgbClr val="1D5266"/>
        </a:solidFill>
      </dgm:spPr>
      <dgm:t>
        <a:bodyPr/>
        <a:lstStyle/>
        <a:p>
          <a:r>
            <a:rPr lang="en-US" sz="2000" dirty="0"/>
            <a:t>3 Social Studies  Credits (World History, U.S. History &amp; Govt/Econ)</a:t>
          </a:r>
        </a:p>
      </dgm:t>
    </dgm:pt>
    <dgm:pt modelId="{37FF6F1E-D185-4B36-B832-E46B31164A2E}" type="parTrans" cxnId="{E8C34B39-FD7B-49FB-B5D2-37F781642F56}">
      <dgm:prSet/>
      <dgm:spPr/>
      <dgm:t>
        <a:bodyPr/>
        <a:lstStyle/>
        <a:p>
          <a:endParaRPr lang="en-US"/>
        </a:p>
      </dgm:t>
    </dgm:pt>
    <dgm:pt modelId="{43A1D873-DB39-4F83-BFFA-0C0EC12960F4}" type="sibTrans" cxnId="{E8C34B39-FD7B-49FB-B5D2-37F781642F56}">
      <dgm:prSet/>
      <dgm:spPr/>
      <dgm:t>
        <a:bodyPr/>
        <a:lstStyle/>
        <a:p>
          <a:endParaRPr lang="en-US"/>
        </a:p>
      </dgm:t>
    </dgm:pt>
    <dgm:pt modelId="{0569B755-E650-4435-AE89-A122F64BB335}">
      <dgm:prSet custT="1"/>
      <dgm:spPr>
        <a:solidFill>
          <a:srgbClr val="1D5266"/>
        </a:solidFill>
      </dgm:spPr>
      <dgm:t>
        <a:bodyPr/>
        <a:lstStyle/>
        <a:p>
          <a:r>
            <a:rPr lang="en-US" sz="2000"/>
            <a:t>1 ½ Credits - Lifetime Wellness (1credit) and PE (1/2 credit)</a:t>
          </a:r>
        </a:p>
      </dgm:t>
    </dgm:pt>
    <dgm:pt modelId="{ADD67DF0-2DBF-4EA8-96C2-EB360F133FF3}" type="parTrans" cxnId="{B197525F-C6E3-4E93-9B20-8710694E949A}">
      <dgm:prSet/>
      <dgm:spPr/>
      <dgm:t>
        <a:bodyPr/>
        <a:lstStyle/>
        <a:p>
          <a:endParaRPr lang="en-US"/>
        </a:p>
      </dgm:t>
    </dgm:pt>
    <dgm:pt modelId="{64AD955F-0284-436B-AADD-AEAAB4F66D3C}" type="sibTrans" cxnId="{B197525F-C6E3-4E93-9B20-8710694E949A}">
      <dgm:prSet/>
      <dgm:spPr/>
      <dgm:t>
        <a:bodyPr/>
        <a:lstStyle/>
        <a:p>
          <a:endParaRPr lang="en-US"/>
        </a:p>
      </dgm:t>
    </dgm:pt>
    <dgm:pt modelId="{D1F80DAC-D740-4EE7-9721-DAD94D2CCC1E}">
      <dgm:prSet custT="1"/>
      <dgm:spPr>
        <a:solidFill>
          <a:srgbClr val="1D5266"/>
        </a:solidFill>
      </dgm:spPr>
      <dgm:t>
        <a:bodyPr/>
        <a:lstStyle/>
        <a:p>
          <a:r>
            <a:rPr lang="en-US" sz="2000"/>
            <a:t>½  credit - Personal Finance</a:t>
          </a:r>
        </a:p>
      </dgm:t>
    </dgm:pt>
    <dgm:pt modelId="{9F6F1898-8559-47A2-A888-19B93EE9D7FB}" type="parTrans" cxnId="{0A07E571-9138-41E1-9928-A9391437DDFC}">
      <dgm:prSet/>
      <dgm:spPr/>
      <dgm:t>
        <a:bodyPr/>
        <a:lstStyle/>
        <a:p>
          <a:endParaRPr lang="en-US"/>
        </a:p>
      </dgm:t>
    </dgm:pt>
    <dgm:pt modelId="{751BAE2C-1AED-4AE0-9C61-B149ABCF8E51}" type="sibTrans" cxnId="{0A07E571-9138-41E1-9928-A9391437DDFC}">
      <dgm:prSet/>
      <dgm:spPr/>
      <dgm:t>
        <a:bodyPr/>
        <a:lstStyle/>
        <a:p>
          <a:endParaRPr lang="en-US"/>
        </a:p>
      </dgm:t>
    </dgm:pt>
    <dgm:pt modelId="{5564F4CA-F3F3-441E-89ED-EEEEA4D33C8D}">
      <dgm:prSet custT="1"/>
      <dgm:spPr>
        <a:solidFill>
          <a:srgbClr val="1D5266"/>
        </a:solidFill>
      </dgm:spPr>
      <dgm:t>
        <a:bodyPr/>
        <a:lstStyle/>
        <a:p>
          <a:r>
            <a:rPr lang="en-US" sz="2000"/>
            <a:t>2  Foreign Language Credits</a:t>
          </a:r>
        </a:p>
      </dgm:t>
    </dgm:pt>
    <dgm:pt modelId="{EF14F9DE-E117-414B-A2CF-94986C9A61DC}" type="parTrans" cxnId="{5CC99B41-8178-4A1A-A87B-FE2F7C4B68E7}">
      <dgm:prSet/>
      <dgm:spPr/>
      <dgm:t>
        <a:bodyPr/>
        <a:lstStyle/>
        <a:p>
          <a:endParaRPr lang="en-US"/>
        </a:p>
      </dgm:t>
    </dgm:pt>
    <dgm:pt modelId="{12DB4D52-3488-4A2F-A402-40EA7B82356F}" type="sibTrans" cxnId="{5CC99B41-8178-4A1A-A87B-FE2F7C4B68E7}">
      <dgm:prSet/>
      <dgm:spPr/>
      <dgm:t>
        <a:bodyPr/>
        <a:lstStyle/>
        <a:p>
          <a:endParaRPr lang="en-US"/>
        </a:p>
      </dgm:t>
    </dgm:pt>
    <dgm:pt modelId="{D6E96C02-FE8F-4063-A658-F005FF9938B5}">
      <dgm:prSet custT="1"/>
      <dgm:spPr>
        <a:solidFill>
          <a:srgbClr val="1D5266"/>
        </a:solidFill>
      </dgm:spPr>
      <dgm:t>
        <a:bodyPr/>
        <a:lstStyle/>
        <a:p>
          <a:r>
            <a:rPr lang="en-US" sz="2000"/>
            <a:t>1 Fine Art Credit (music, theatre or art)</a:t>
          </a:r>
        </a:p>
      </dgm:t>
    </dgm:pt>
    <dgm:pt modelId="{40A81FF0-B9F9-4A8A-B170-3B9BA930E631}" type="parTrans" cxnId="{CF582CBC-5818-4B13-810A-621430500546}">
      <dgm:prSet/>
      <dgm:spPr/>
      <dgm:t>
        <a:bodyPr/>
        <a:lstStyle/>
        <a:p>
          <a:endParaRPr lang="en-US"/>
        </a:p>
      </dgm:t>
    </dgm:pt>
    <dgm:pt modelId="{7AC365CE-73E9-4CC9-8353-2816F287F506}" type="sibTrans" cxnId="{CF582CBC-5818-4B13-810A-621430500546}">
      <dgm:prSet/>
      <dgm:spPr/>
      <dgm:t>
        <a:bodyPr/>
        <a:lstStyle/>
        <a:p>
          <a:endParaRPr lang="en-US"/>
        </a:p>
      </dgm:t>
    </dgm:pt>
    <dgm:pt modelId="{8CABC71A-C306-430D-B895-9B8FA2CB1197}">
      <dgm:prSet custT="1"/>
      <dgm:spPr>
        <a:solidFill>
          <a:srgbClr val="1D5266"/>
        </a:solidFill>
      </dgm:spPr>
      <dgm:t>
        <a:bodyPr/>
        <a:lstStyle/>
        <a:p>
          <a:r>
            <a:rPr lang="en-US" sz="2000"/>
            <a:t>3 Program of Study credits </a:t>
          </a:r>
        </a:p>
      </dgm:t>
    </dgm:pt>
    <dgm:pt modelId="{B10D506B-1FA7-4CA8-9CDE-A63282A8071A}" type="parTrans" cxnId="{F790437D-4A82-46A8-A8D8-585E718DF014}">
      <dgm:prSet/>
      <dgm:spPr/>
      <dgm:t>
        <a:bodyPr/>
        <a:lstStyle/>
        <a:p>
          <a:endParaRPr lang="en-US"/>
        </a:p>
      </dgm:t>
    </dgm:pt>
    <dgm:pt modelId="{CBFE2D6F-6D6B-46CE-871B-EB164348DD26}" type="sibTrans" cxnId="{F790437D-4A82-46A8-A8D8-585E718DF014}">
      <dgm:prSet/>
      <dgm:spPr/>
      <dgm:t>
        <a:bodyPr/>
        <a:lstStyle/>
        <a:p>
          <a:endParaRPr lang="en-US"/>
        </a:p>
      </dgm:t>
    </dgm:pt>
    <dgm:pt modelId="{39465544-52F1-47E0-813B-2E48EC865A03}">
      <dgm:prSet custT="1"/>
      <dgm:spPr>
        <a:solidFill>
          <a:srgbClr val="1D5266"/>
        </a:solidFill>
      </dgm:spPr>
      <dgm:t>
        <a:bodyPr/>
        <a:lstStyle/>
        <a:p>
          <a:r>
            <a:rPr lang="en-US" sz="2000"/>
            <a:t>1 Computer Science credit</a:t>
          </a:r>
        </a:p>
      </dgm:t>
    </dgm:pt>
    <dgm:pt modelId="{FEB62137-C714-483C-8E0E-FB2BDA49E1D8}" type="parTrans" cxnId="{B8A034C1-A7F7-4577-80EC-12BED1535947}">
      <dgm:prSet/>
      <dgm:spPr/>
      <dgm:t>
        <a:bodyPr/>
        <a:lstStyle/>
        <a:p>
          <a:endParaRPr lang="en-US"/>
        </a:p>
      </dgm:t>
    </dgm:pt>
    <dgm:pt modelId="{1D329B88-EA0B-4D52-9FF6-F09E94805C40}" type="sibTrans" cxnId="{B8A034C1-A7F7-4577-80EC-12BED1535947}">
      <dgm:prSet/>
      <dgm:spPr/>
      <dgm:t>
        <a:bodyPr/>
        <a:lstStyle/>
        <a:p>
          <a:endParaRPr lang="en-US"/>
        </a:p>
      </dgm:t>
    </dgm:pt>
    <dgm:pt modelId="{18E40A23-491C-4C78-9144-61E0C05AA06E}">
      <dgm:prSet custT="1"/>
      <dgm:spPr>
        <a:solidFill>
          <a:srgbClr val="1D5266"/>
        </a:solidFill>
      </dgm:spPr>
      <dgm:t>
        <a:bodyPr/>
        <a:lstStyle/>
        <a:p>
          <a:r>
            <a:rPr lang="en-US" sz="2000" dirty="0"/>
            <a:t>3 Additional Elective credits</a:t>
          </a:r>
        </a:p>
      </dgm:t>
    </dgm:pt>
    <dgm:pt modelId="{884BBB97-DDB2-412E-926F-4E76C675D3C2}" type="parTrans" cxnId="{A5BC84A6-8E46-4604-A72A-D815607B9EA1}">
      <dgm:prSet/>
      <dgm:spPr/>
      <dgm:t>
        <a:bodyPr/>
        <a:lstStyle/>
        <a:p>
          <a:endParaRPr lang="en-US"/>
        </a:p>
      </dgm:t>
    </dgm:pt>
    <dgm:pt modelId="{A345B0A2-6A09-437E-834B-C319F21DA85D}" type="sibTrans" cxnId="{A5BC84A6-8E46-4604-A72A-D815607B9EA1}">
      <dgm:prSet/>
      <dgm:spPr/>
      <dgm:t>
        <a:bodyPr/>
        <a:lstStyle/>
        <a:p>
          <a:endParaRPr lang="en-US"/>
        </a:p>
      </dgm:t>
    </dgm:pt>
    <dgm:pt modelId="{620C77BB-C794-DE46-A54D-1576559F9797}" type="pres">
      <dgm:prSet presAssocID="{918C1CE4-197A-45FC-B1FF-0C0F6F44D67E}" presName="linear" presStyleCnt="0">
        <dgm:presLayoutVars>
          <dgm:animLvl val="lvl"/>
          <dgm:resizeHandles val="exact"/>
        </dgm:presLayoutVars>
      </dgm:prSet>
      <dgm:spPr/>
    </dgm:pt>
    <dgm:pt modelId="{BB2B6450-CEEE-4C41-B271-DDB8394B775F}" type="pres">
      <dgm:prSet presAssocID="{63CBB869-B2BC-4C6F-BBD6-B12145343650}" presName="parentText" presStyleLbl="node1" presStyleIdx="0" presStyleCnt="11">
        <dgm:presLayoutVars>
          <dgm:chMax val="0"/>
          <dgm:bulletEnabled val="1"/>
        </dgm:presLayoutVars>
      </dgm:prSet>
      <dgm:spPr/>
    </dgm:pt>
    <dgm:pt modelId="{6DFC7823-0D3E-5845-B499-E40AA42B08F7}" type="pres">
      <dgm:prSet presAssocID="{25C85FC0-84F3-4434-AD96-9431B3523715}" presName="spacer" presStyleCnt="0"/>
      <dgm:spPr/>
    </dgm:pt>
    <dgm:pt modelId="{7C250BB7-0BD7-8A48-AADB-FB088D53EC37}" type="pres">
      <dgm:prSet presAssocID="{B0B5A100-8A41-4E39-911C-3EF713D012C0}" presName="parentText" presStyleLbl="node1" presStyleIdx="1" presStyleCnt="11">
        <dgm:presLayoutVars>
          <dgm:chMax val="0"/>
          <dgm:bulletEnabled val="1"/>
        </dgm:presLayoutVars>
      </dgm:prSet>
      <dgm:spPr/>
    </dgm:pt>
    <dgm:pt modelId="{A148500A-F096-4F41-A2A3-B6E6B36CC785}" type="pres">
      <dgm:prSet presAssocID="{2C733AFE-4763-49F9-B1C1-DD626B72718C}" presName="spacer" presStyleCnt="0"/>
      <dgm:spPr/>
    </dgm:pt>
    <dgm:pt modelId="{4138D002-6BA9-934C-B741-90F836FDA393}" type="pres">
      <dgm:prSet presAssocID="{734F0BC6-A13A-4E9B-B5A8-5B8E03F7B8F6}" presName="parentText" presStyleLbl="node1" presStyleIdx="2" presStyleCnt="11">
        <dgm:presLayoutVars>
          <dgm:chMax val="0"/>
          <dgm:bulletEnabled val="1"/>
        </dgm:presLayoutVars>
      </dgm:prSet>
      <dgm:spPr/>
    </dgm:pt>
    <dgm:pt modelId="{60B7B88A-A468-C940-BA4B-F48A55A9F836}" type="pres">
      <dgm:prSet presAssocID="{CC265C1B-2FC7-4F08-AE94-48F893917A7D}" presName="spacer" presStyleCnt="0"/>
      <dgm:spPr/>
    </dgm:pt>
    <dgm:pt modelId="{E4D5F806-6F50-DE43-ACB6-5E87B6F3997E}" type="pres">
      <dgm:prSet presAssocID="{AE49255A-DFA9-4457-B752-41D46C833049}" presName="parentText" presStyleLbl="node1" presStyleIdx="3" presStyleCnt="11">
        <dgm:presLayoutVars>
          <dgm:chMax val="0"/>
          <dgm:bulletEnabled val="1"/>
        </dgm:presLayoutVars>
      </dgm:prSet>
      <dgm:spPr/>
    </dgm:pt>
    <dgm:pt modelId="{B40FC7EF-53E6-5F49-957D-3A0009C5A8DA}" type="pres">
      <dgm:prSet presAssocID="{43A1D873-DB39-4F83-BFFA-0C0EC12960F4}" presName="spacer" presStyleCnt="0"/>
      <dgm:spPr/>
    </dgm:pt>
    <dgm:pt modelId="{A1E59B78-1129-FB45-91E7-9B980EDC821A}" type="pres">
      <dgm:prSet presAssocID="{0569B755-E650-4435-AE89-A122F64BB335}" presName="parentText" presStyleLbl="node1" presStyleIdx="4" presStyleCnt="11">
        <dgm:presLayoutVars>
          <dgm:chMax val="0"/>
          <dgm:bulletEnabled val="1"/>
        </dgm:presLayoutVars>
      </dgm:prSet>
      <dgm:spPr/>
    </dgm:pt>
    <dgm:pt modelId="{99FE73BD-8F23-444E-A15E-EA3EBBDE2464}" type="pres">
      <dgm:prSet presAssocID="{64AD955F-0284-436B-AADD-AEAAB4F66D3C}" presName="spacer" presStyleCnt="0"/>
      <dgm:spPr/>
    </dgm:pt>
    <dgm:pt modelId="{EB90C220-B4DB-F942-B92F-3A892B315817}" type="pres">
      <dgm:prSet presAssocID="{D1F80DAC-D740-4EE7-9721-DAD94D2CCC1E}" presName="parentText" presStyleLbl="node1" presStyleIdx="5" presStyleCnt="11">
        <dgm:presLayoutVars>
          <dgm:chMax val="0"/>
          <dgm:bulletEnabled val="1"/>
        </dgm:presLayoutVars>
      </dgm:prSet>
      <dgm:spPr/>
    </dgm:pt>
    <dgm:pt modelId="{19CEF32A-22F0-B146-87DC-2E2CB366A53C}" type="pres">
      <dgm:prSet presAssocID="{751BAE2C-1AED-4AE0-9C61-B149ABCF8E51}" presName="spacer" presStyleCnt="0"/>
      <dgm:spPr/>
    </dgm:pt>
    <dgm:pt modelId="{44F0826D-2E47-CB4C-8C4B-E4C413D68352}" type="pres">
      <dgm:prSet presAssocID="{5564F4CA-F3F3-441E-89ED-EEEEA4D33C8D}" presName="parentText" presStyleLbl="node1" presStyleIdx="6" presStyleCnt="11">
        <dgm:presLayoutVars>
          <dgm:chMax val="0"/>
          <dgm:bulletEnabled val="1"/>
        </dgm:presLayoutVars>
      </dgm:prSet>
      <dgm:spPr/>
    </dgm:pt>
    <dgm:pt modelId="{1E88B390-992D-D341-BD2C-D65AF6C94E36}" type="pres">
      <dgm:prSet presAssocID="{12DB4D52-3488-4A2F-A402-40EA7B82356F}" presName="spacer" presStyleCnt="0"/>
      <dgm:spPr/>
    </dgm:pt>
    <dgm:pt modelId="{B4601110-F6E6-EF4C-9CF8-B7D8D7873C49}" type="pres">
      <dgm:prSet presAssocID="{D6E96C02-FE8F-4063-A658-F005FF9938B5}" presName="parentText" presStyleLbl="node1" presStyleIdx="7" presStyleCnt="11">
        <dgm:presLayoutVars>
          <dgm:chMax val="0"/>
          <dgm:bulletEnabled val="1"/>
        </dgm:presLayoutVars>
      </dgm:prSet>
      <dgm:spPr/>
    </dgm:pt>
    <dgm:pt modelId="{A245FB53-A267-0B45-9268-E88F8A5E1DF3}" type="pres">
      <dgm:prSet presAssocID="{7AC365CE-73E9-4CC9-8353-2816F287F506}" presName="spacer" presStyleCnt="0"/>
      <dgm:spPr/>
    </dgm:pt>
    <dgm:pt modelId="{2A51F458-929E-0146-9106-A11AEA602C03}" type="pres">
      <dgm:prSet presAssocID="{8CABC71A-C306-430D-B895-9B8FA2CB1197}" presName="parentText" presStyleLbl="node1" presStyleIdx="8" presStyleCnt="11">
        <dgm:presLayoutVars>
          <dgm:chMax val="0"/>
          <dgm:bulletEnabled val="1"/>
        </dgm:presLayoutVars>
      </dgm:prSet>
      <dgm:spPr/>
    </dgm:pt>
    <dgm:pt modelId="{F38B4410-16F4-AE4F-BAB1-9799809C5A9E}" type="pres">
      <dgm:prSet presAssocID="{CBFE2D6F-6D6B-46CE-871B-EB164348DD26}" presName="spacer" presStyleCnt="0"/>
      <dgm:spPr/>
    </dgm:pt>
    <dgm:pt modelId="{EF94FB2D-4EBA-814F-A80F-F593355C8CBB}" type="pres">
      <dgm:prSet presAssocID="{39465544-52F1-47E0-813B-2E48EC865A03}" presName="parentText" presStyleLbl="node1" presStyleIdx="9" presStyleCnt="11">
        <dgm:presLayoutVars>
          <dgm:chMax val="0"/>
          <dgm:bulletEnabled val="1"/>
        </dgm:presLayoutVars>
      </dgm:prSet>
      <dgm:spPr/>
    </dgm:pt>
    <dgm:pt modelId="{A81612A1-778F-B249-93AD-8F15322052AE}" type="pres">
      <dgm:prSet presAssocID="{1D329B88-EA0B-4D52-9FF6-F09E94805C40}" presName="spacer" presStyleCnt="0"/>
      <dgm:spPr/>
    </dgm:pt>
    <dgm:pt modelId="{026B9AF2-B06E-7143-8FF0-2A951BB4110A}" type="pres">
      <dgm:prSet presAssocID="{18E40A23-491C-4C78-9144-61E0C05AA06E}" presName="parentText" presStyleLbl="node1" presStyleIdx="10" presStyleCnt="11">
        <dgm:presLayoutVars>
          <dgm:chMax val="0"/>
          <dgm:bulletEnabled val="1"/>
        </dgm:presLayoutVars>
      </dgm:prSet>
      <dgm:spPr/>
    </dgm:pt>
  </dgm:ptLst>
  <dgm:cxnLst>
    <dgm:cxn modelId="{B74EA20A-ED9E-C748-9393-1A5C77FA5D2E}" type="presOf" srcId="{D6E96C02-FE8F-4063-A658-F005FF9938B5}" destId="{B4601110-F6E6-EF4C-9CF8-B7D8D7873C49}" srcOrd="0" destOrd="0" presId="urn:microsoft.com/office/officeart/2005/8/layout/vList2"/>
    <dgm:cxn modelId="{B887AB0A-AA1B-C44B-B0CE-5159354231E3}" type="presOf" srcId="{918C1CE4-197A-45FC-B1FF-0C0F6F44D67E}" destId="{620C77BB-C794-DE46-A54D-1576559F9797}" srcOrd="0" destOrd="0" presId="urn:microsoft.com/office/officeart/2005/8/layout/vList2"/>
    <dgm:cxn modelId="{384D7E11-742F-3F4A-A79B-BC2A8B953626}" type="presOf" srcId="{5564F4CA-F3F3-441E-89ED-EEEEA4D33C8D}" destId="{44F0826D-2E47-CB4C-8C4B-E4C413D68352}" srcOrd="0" destOrd="0" presId="urn:microsoft.com/office/officeart/2005/8/layout/vList2"/>
    <dgm:cxn modelId="{F46FE216-98B7-C840-828A-A187F67654A0}" type="presOf" srcId="{8CABC71A-C306-430D-B895-9B8FA2CB1197}" destId="{2A51F458-929E-0146-9106-A11AEA602C03}" srcOrd="0" destOrd="0" presId="urn:microsoft.com/office/officeart/2005/8/layout/vList2"/>
    <dgm:cxn modelId="{8CBD7B20-D110-7644-8DD0-C5ACF6837335}" type="presOf" srcId="{39465544-52F1-47E0-813B-2E48EC865A03}" destId="{EF94FB2D-4EBA-814F-A80F-F593355C8CBB}" srcOrd="0" destOrd="0" presId="urn:microsoft.com/office/officeart/2005/8/layout/vList2"/>
    <dgm:cxn modelId="{E8C34B39-FD7B-49FB-B5D2-37F781642F56}" srcId="{918C1CE4-197A-45FC-B1FF-0C0F6F44D67E}" destId="{AE49255A-DFA9-4457-B752-41D46C833049}" srcOrd="3" destOrd="0" parTransId="{37FF6F1E-D185-4B36-B832-E46B31164A2E}" sibTransId="{43A1D873-DB39-4F83-BFFA-0C0EC12960F4}"/>
    <dgm:cxn modelId="{5CC99B41-8178-4A1A-A87B-FE2F7C4B68E7}" srcId="{918C1CE4-197A-45FC-B1FF-0C0F6F44D67E}" destId="{5564F4CA-F3F3-441E-89ED-EEEEA4D33C8D}" srcOrd="6" destOrd="0" parTransId="{EF14F9DE-E117-414B-A2CF-94986C9A61DC}" sibTransId="{12DB4D52-3488-4A2F-A402-40EA7B82356F}"/>
    <dgm:cxn modelId="{B134164E-067A-7648-AFF4-42EFE2D17D0D}" type="presOf" srcId="{18E40A23-491C-4C78-9144-61E0C05AA06E}" destId="{026B9AF2-B06E-7143-8FF0-2A951BB4110A}" srcOrd="0" destOrd="0" presId="urn:microsoft.com/office/officeart/2005/8/layout/vList2"/>
    <dgm:cxn modelId="{B197525F-C6E3-4E93-9B20-8710694E949A}" srcId="{918C1CE4-197A-45FC-B1FF-0C0F6F44D67E}" destId="{0569B755-E650-4435-AE89-A122F64BB335}" srcOrd="4" destOrd="0" parTransId="{ADD67DF0-2DBF-4EA8-96C2-EB360F133FF3}" sibTransId="{64AD955F-0284-436B-AADD-AEAAB4F66D3C}"/>
    <dgm:cxn modelId="{D37E786E-C83F-B443-AD1C-5F9A5571CBC2}" type="presOf" srcId="{734F0BC6-A13A-4E9B-B5A8-5B8E03F7B8F6}" destId="{4138D002-6BA9-934C-B741-90F836FDA393}" srcOrd="0" destOrd="0" presId="urn:microsoft.com/office/officeart/2005/8/layout/vList2"/>
    <dgm:cxn modelId="{0A07E571-9138-41E1-9928-A9391437DDFC}" srcId="{918C1CE4-197A-45FC-B1FF-0C0F6F44D67E}" destId="{D1F80DAC-D740-4EE7-9721-DAD94D2CCC1E}" srcOrd="5" destOrd="0" parTransId="{9F6F1898-8559-47A2-A888-19B93EE9D7FB}" sibTransId="{751BAE2C-1AED-4AE0-9C61-B149ABCF8E51}"/>
    <dgm:cxn modelId="{A15CC279-E1F6-714E-8C43-86582A50B2B7}" type="presOf" srcId="{B0B5A100-8A41-4E39-911C-3EF713D012C0}" destId="{7C250BB7-0BD7-8A48-AADB-FB088D53EC37}" srcOrd="0" destOrd="0" presId="urn:microsoft.com/office/officeart/2005/8/layout/vList2"/>
    <dgm:cxn modelId="{F790437D-4A82-46A8-A8D8-585E718DF014}" srcId="{918C1CE4-197A-45FC-B1FF-0C0F6F44D67E}" destId="{8CABC71A-C306-430D-B895-9B8FA2CB1197}" srcOrd="8" destOrd="0" parTransId="{B10D506B-1FA7-4CA8-9CDE-A63282A8071A}" sibTransId="{CBFE2D6F-6D6B-46CE-871B-EB164348DD26}"/>
    <dgm:cxn modelId="{D09EBE84-2D61-48DA-B983-06C71DC62B99}" srcId="{918C1CE4-197A-45FC-B1FF-0C0F6F44D67E}" destId="{B0B5A100-8A41-4E39-911C-3EF713D012C0}" srcOrd="1" destOrd="0" parTransId="{A215F0E9-BE93-4CF0-8C32-80CC26B66061}" sibTransId="{2C733AFE-4763-49F9-B1C1-DD626B72718C}"/>
    <dgm:cxn modelId="{6C308198-17F9-434E-A3A1-780C92916E45}" type="presOf" srcId="{63CBB869-B2BC-4C6F-BBD6-B12145343650}" destId="{BB2B6450-CEEE-4C41-B271-DDB8394B775F}" srcOrd="0" destOrd="0" presId="urn:microsoft.com/office/officeart/2005/8/layout/vList2"/>
    <dgm:cxn modelId="{A5BC84A6-8E46-4604-A72A-D815607B9EA1}" srcId="{918C1CE4-197A-45FC-B1FF-0C0F6F44D67E}" destId="{18E40A23-491C-4C78-9144-61E0C05AA06E}" srcOrd="10" destOrd="0" parTransId="{884BBB97-DDB2-412E-926F-4E76C675D3C2}" sibTransId="{A345B0A2-6A09-437E-834B-C319F21DA85D}"/>
    <dgm:cxn modelId="{114B80AF-014B-45FF-8151-475DE7F825B4}" srcId="{918C1CE4-197A-45FC-B1FF-0C0F6F44D67E}" destId="{63CBB869-B2BC-4C6F-BBD6-B12145343650}" srcOrd="0" destOrd="0" parTransId="{7F4DF4D8-EC81-4C9B-A023-B02604C2045A}" sibTransId="{25C85FC0-84F3-4434-AD96-9431B3523715}"/>
    <dgm:cxn modelId="{CF582CBC-5818-4B13-810A-621430500546}" srcId="{918C1CE4-197A-45FC-B1FF-0C0F6F44D67E}" destId="{D6E96C02-FE8F-4063-A658-F005FF9938B5}" srcOrd="7" destOrd="0" parTransId="{40A81FF0-B9F9-4A8A-B170-3B9BA930E631}" sibTransId="{7AC365CE-73E9-4CC9-8353-2816F287F506}"/>
    <dgm:cxn modelId="{B8A034C1-A7F7-4577-80EC-12BED1535947}" srcId="{918C1CE4-197A-45FC-B1FF-0C0F6F44D67E}" destId="{39465544-52F1-47E0-813B-2E48EC865A03}" srcOrd="9" destOrd="0" parTransId="{FEB62137-C714-483C-8E0E-FB2BDA49E1D8}" sibTransId="{1D329B88-EA0B-4D52-9FF6-F09E94805C40}"/>
    <dgm:cxn modelId="{C48951CA-C4EB-C544-8C20-5435C7B2285A}" type="presOf" srcId="{0569B755-E650-4435-AE89-A122F64BB335}" destId="{A1E59B78-1129-FB45-91E7-9B980EDC821A}" srcOrd="0" destOrd="0" presId="urn:microsoft.com/office/officeart/2005/8/layout/vList2"/>
    <dgm:cxn modelId="{72DE7DCB-8FB1-844F-9D16-CF603EF08058}" type="presOf" srcId="{AE49255A-DFA9-4457-B752-41D46C833049}" destId="{E4D5F806-6F50-DE43-ACB6-5E87B6F3997E}" srcOrd="0" destOrd="0" presId="urn:microsoft.com/office/officeart/2005/8/layout/vList2"/>
    <dgm:cxn modelId="{756C60E5-53C6-4A84-A39E-3384FB5A6344}" srcId="{918C1CE4-197A-45FC-B1FF-0C0F6F44D67E}" destId="{734F0BC6-A13A-4E9B-B5A8-5B8E03F7B8F6}" srcOrd="2" destOrd="0" parTransId="{65C5B7F8-A59B-4BC3-85FA-5F39720D4CF0}" sibTransId="{CC265C1B-2FC7-4F08-AE94-48F893917A7D}"/>
    <dgm:cxn modelId="{538713E8-4C0F-174B-A804-9D93B7E30030}" type="presOf" srcId="{D1F80DAC-D740-4EE7-9721-DAD94D2CCC1E}" destId="{EB90C220-B4DB-F942-B92F-3A892B315817}" srcOrd="0" destOrd="0" presId="urn:microsoft.com/office/officeart/2005/8/layout/vList2"/>
    <dgm:cxn modelId="{D7F0A3A5-D218-3D44-848D-C95084AEDACA}" type="presParOf" srcId="{620C77BB-C794-DE46-A54D-1576559F9797}" destId="{BB2B6450-CEEE-4C41-B271-DDB8394B775F}" srcOrd="0" destOrd="0" presId="urn:microsoft.com/office/officeart/2005/8/layout/vList2"/>
    <dgm:cxn modelId="{73BACD37-77A0-6C48-9E87-967A00DE3356}" type="presParOf" srcId="{620C77BB-C794-DE46-A54D-1576559F9797}" destId="{6DFC7823-0D3E-5845-B499-E40AA42B08F7}" srcOrd="1" destOrd="0" presId="urn:microsoft.com/office/officeart/2005/8/layout/vList2"/>
    <dgm:cxn modelId="{AA238569-348B-924D-BA29-56A2E160A620}" type="presParOf" srcId="{620C77BB-C794-DE46-A54D-1576559F9797}" destId="{7C250BB7-0BD7-8A48-AADB-FB088D53EC37}" srcOrd="2" destOrd="0" presId="urn:microsoft.com/office/officeart/2005/8/layout/vList2"/>
    <dgm:cxn modelId="{42D4F053-508F-514F-9103-CE8F07B4EC49}" type="presParOf" srcId="{620C77BB-C794-DE46-A54D-1576559F9797}" destId="{A148500A-F096-4F41-A2A3-B6E6B36CC785}" srcOrd="3" destOrd="0" presId="urn:microsoft.com/office/officeart/2005/8/layout/vList2"/>
    <dgm:cxn modelId="{37AD2342-C2C9-0F48-A08C-A6B922B68FB1}" type="presParOf" srcId="{620C77BB-C794-DE46-A54D-1576559F9797}" destId="{4138D002-6BA9-934C-B741-90F836FDA393}" srcOrd="4" destOrd="0" presId="urn:microsoft.com/office/officeart/2005/8/layout/vList2"/>
    <dgm:cxn modelId="{2610246A-25E0-2D43-89CE-C905691E0081}" type="presParOf" srcId="{620C77BB-C794-DE46-A54D-1576559F9797}" destId="{60B7B88A-A468-C940-BA4B-F48A55A9F836}" srcOrd="5" destOrd="0" presId="urn:microsoft.com/office/officeart/2005/8/layout/vList2"/>
    <dgm:cxn modelId="{AAF0C2D0-15DF-934C-A259-4204921233D0}" type="presParOf" srcId="{620C77BB-C794-DE46-A54D-1576559F9797}" destId="{E4D5F806-6F50-DE43-ACB6-5E87B6F3997E}" srcOrd="6" destOrd="0" presId="urn:microsoft.com/office/officeart/2005/8/layout/vList2"/>
    <dgm:cxn modelId="{ABC697BA-4C38-D44F-A63A-EDA8BD333E7C}" type="presParOf" srcId="{620C77BB-C794-DE46-A54D-1576559F9797}" destId="{B40FC7EF-53E6-5F49-957D-3A0009C5A8DA}" srcOrd="7" destOrd="0" presId="urn:microsoft.com/office/officeart/2005/8/layout/vList2"/>
    <dgm:cxn modelId="{71A14BEE-8AA3-7042-B61F-2868472F3937}" type="presParOf" srcId="{620C77BB-C794-DE46-A54D-1576559F9797}" destId="{A1E59B78-1129-FB45-91E7-9B980EDC821A}" srcOrd="8" destOrd="0" presId="urn:microsoft.com/office/officeart/2005/8/layout/vList2"/>
    <dgm:cxn modelId="{29D8EB67-A5AB-0E4F-885B-30753897C0F4}" type="presParOf" srcId="{620C77BB-C794-DE46-A54D-1576559F9797}" destId="{99FE73BD-8F23-444E-A15E-EA3EBBDE2464}" srcOrd="9" destOrd="0" presId="urn:microsoft.com/office/officeart/2005/8/layout/vList2"/>
    <dgm:cxn modelId="{0EEDB03B-1422-7D4B-BC20-7D150B554D14}" type="presParOf" srcId="{620C77BB-C794-DE46-A54D-1576559F9797}" destId="{EB90C220-B4DB-F942-B92F-3A892B315817}" srcOrd="10" destOrd="0" presId="urn:microsoft.com/office/officeart/2005/8/layout/vList2"/>
    <dgm:cxn modelId="{4180017D-F06B-FF47-9D82-2E295C6EA42B}" type="presParOf" srcId="{620C77BB-C794-DE46-A54D-1576559F9797}" destId="{19CEF32A-22F0-B146-87DC-2E2CB366A53C}" srcOrd="11" destOrd="0" presId="urn:microsoft.com/office/officeart/2005/8/layout/vList2"/>
    <dgm:cxn modelId="{57AD22C4-D08C-2841-9579-6AE2A4A3964A}" type="presParOf" srcId="{620C77BB-C794-DE46-A54D-1576559F9797}" destId="{44F0826D-2E47-CB4C-8C4B-E4C413D68352}" srcOrd="12" destOrd="0" presId="urn:microsoft.com/office/officeart/2005/8/layout/vList2"/>
    <dgm:cxn modelId="{E9032C58-1F37-9E41-BFAC-525FA21D2A07}" type="presParOf" srcId="{620C77BB-C794-DE46-A54D-1576559F9797}" destId="{1E88B390-992D-D341-BD2C-D65AF6C94E36}" srcOrd="13" destOrd="0" presId="urn:microsoft.com/office/officeart/2005/8/layout/vList2"/>
    <dgm:cxn modelId="{A685CAD4-5FC0-0545-B512-D059BD420108}" type="presParOf" srcId="{620C77BB-C794-DE46-A54D-1576559F9797}" destId="{B4601110-F6E6-EF4C-9CF8-B7D8D7873C49}" srcOrd="14" destOrd="0" presId="urn:microsoft.com/office/officeart/2005/8/layout/vList2"/>
    <dgm:cxn modelId="{F6E7CD1A-4B75-9745-876B-C9514E73A8C2}" type="presParOf" srcId="{620C77BB-C794-DE46-A54D-1576559F9797}" destId="{A245FB53-A267-0B45-9268-E88F8A5E1DF3}" srcOrd="15" destOrd="0" presId="urn:microsoft.com/office/officeart/2005/8/layout/vList2"/>
    <dgm:cxn modelId="{1B911583-611F-DF48-A657-4CA141D69120}" type="presParOf" srcId="{620C77BB-C794-DE46-A54D-1576559F9797}" destId="{2A51F458-929E-0146-9106-A11AEA602C03}" srcOrd="16" destOrd="0" presId="urn:microsoft.com/office/officeart/2005/8/layout/vList2"/>
    <dgm:cxn modelId="{79E156E3-A9B0-AF40-BBE3-049008C140BE}" type="presParOf" srcId="{620C77BB-C794-DE46-A54D-1576559F9797}" destId="{F38B4410-16F4-AE4F-BAB1-9799809C5A9E}" srcOrd="17" destOrd="0" presId="urn:microsoft.com/office/officeart/2005/8/layout/vList2"/>
    <dgm:cxn modelId="{CEED0907-2C61-CE4B-8700-2040862745B1}" type="presParOf" srcId="{620C77BB-C794-DE46-A54D-1576559F9797}" destId="{EF94FB2D-4EBA-814F-A80F-F593355C8CBB}" srcOrd="18" destOrd="0" presId="urn:microsoft.com/office/officeart/2005/8/layout/vList2"/>
    <dgm:cxn modelId="{A99D0C52-44D4-D74A-9048-EA0BC0B07BD7}" type="presParOf" srcId="{620C77BB-C794-DE46-A54D-1576559F9797}" destId="{A81612A1-778F-B249-93AD-8F15322052AE}" srcOrd="19" destOrd="0" presId="urn:microsoft.com/office/officeart/2005/8/layout/vList2"/>
    <dgm:cxn modelId="{71B46632-1D00-7C40-8715-83346D1EE9D7}" type="presParOf" srcId="{620C77BB-C794-DE46-A54D-1576559F9797}" destId="{026B9AF2-B06E-7143-8FF0-2A951BB4110A}" srcOrd="2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491263-9610-420E-90C5-2604CBCE793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1E213FC-445B-4CD1-A760-8629A03FBB0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solidFill>
                <a:schemeClr val="bg1"/>
              </a:solidFill>
            </a:rPr>
            <a:t>Academic Counseling</a:t>
          </a:r>
        </a:p>
      </dgm:t>
    </dgm:pt>
    <dgm:pt modelId="{BF437388-A15C-4A48-B92F-F1FB2D6B4747}" type="parTrans" cxnId="{5525E2D0-05C3-4B9B-BC4C-5D4C21891893}">
      <dgm:prSet/>
      <dgm:spPr/>
      <dgm:t>
        <a:bodyPr/>
        <a:lstStyle/>
        <a:p>
          <a:endParaRPr lang="en-US"/>
        </a:p>
      </dgm:t>
    </dgm:pt>
    <dgm:pt modelId="{B060E517-46FE-4362-A370-8BEB334FF434}" type="sibTrans" cxnId="{5525E2D0-05C3-4B9B-BC4C-5D4C2189189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6018967-1C42-4819-B545-7CC51F5D6D5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solidFill>
                <a:schemeClr val="bg1"/>
              </a:solidFill>
            </a:rPr>
            <a:t>College &amp; Career Counseling</a:t>
          </a:r>
        </a:p>
      </dgm:t>
    </dgm:pt>
    <dgm:pt modelId="{AC9A3C26-7454-4895-8CE1-BCA63001ACF7}" type="parTrans" cxnId="{B649B2C0-B45D-4C85-8CAC-8EBE9C146789}">
      <dgm:prSet/>
      <dgm:spPr/>
      <dgm:t>
        <a:bodyPr/>
        <a:lstStyle/>
        <a:p>
          <a:endParaRPr lang="en-US"/>
        </a:p>
      </dgm:t>
    </dgm:pt>
    <dgm:pt modelId="{0A779181-E17F-4364-A5A2-8744B454D9E8}" type="sibTrans" cxnId="{B649B2C0-B45D-4C85-8CAC-8EBE9C14678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A2B741B-0497-4C6B-BBB0-F6476950283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solidFill>
                <a:schemeClr val="bg1"/>
              </a:solidFill>
            </a:rPr>
            <a:t>Social / Emotional Counseling</a:t>
          </a:r>
        </a:p>
      </dgm:t>
    </dgm:pt>
    <dgm:pt modelId="{5BCEE9F6-9A17-4BFB-B4E2-2648A256F886}" type="parTrans" cxnId="{7D9D5AAD-9AED-4DD7-98FB-1A74D6B86FB6}">
      <dgm:prSet/>
      <dgm:spPr/>
      <dgm:t>
        <a:bodyPr/>
        <a:lstStyle/>
        <a:p>
          <a:endParaRPr lang="en-US"/>
        </a:p>
      </dgm:t>
    </dgm:pt>
    <dgm:pt modelId="{DF71A74B-B23F-48B6-AC81-31FD0D45ADC9}" type="sibTrans" cxnId="{7D9D5AAD-9AED-4DD7-98FB-1A74D6B86FB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199C241-D0FB-446B-AE94-A7992ACBD87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solidFill>
                <a:schemeClr val="bg1"/>
              </a:solidFill>
            </a:rPr>
            <a:t>We can also connect you and your family with resources (through our school social worker) and equip you with tools to succeed. </a:t>
          </a:r>
        </a:p>
      </dgm:t>
    </dgm:pt>
    <dgm:pt modelId="{658152C9-D77F-4153-9737-8E8037970C39}" type="parTrans" cxnId="{D8C5E897-6C48-4E82-ACBD-DC783930BBA3}">
      <dgm:prSet/>
      <dgm:spPr/>
      <dgm:t>
        <a:bodyPr/>
        <a:lstStyle/>
        <a:p>
          <a:endParaRPr lang="en-US"/>
        </a:p>
      </dgm:t>
    </dgm:pt>
    <dgm:pt modelId="{7B78CD14-BF35-4950-8D01-138D39071950}" type="sibTrans" cxnId="{D8C5E897-6C48-4E82-ACBD-DC783930BBA3}">
      <dgm:prSet/>
      <dgm:spPr/>
      <dgm:t>
        <a:bodyPr/>
        <a:lstStyle/>
        <a:p>
          <a:endParaRPr lang="en-US"/>
        </a:p>
      </dgm:t>
    </dgm:pt>
    <dgm:pt modelId="{5710E5F8-8EF8-47C7-BB2F-351F18FB1187}" type="pres">
      <dgm:prSet presAssocID="{9F491263-9610-420E-90C5-2604CBCE7931}" presName="root" presStyleCnt="0">
        <dgm:presLayoutVars>
          <dgm:dir/>
          <dgm:resizeHandles val="exact"/>
        </dgm:presLayoutVars>
      </dgm:prSet>
      <dgm:spPr/>
    </dgm:pt>
    <dgm:pt modelId="{AB978246-ECAB-468A-87B1-A974F8165E69}" type="pres">
      <dgm:prSet presAssocID="{B1E213FC-445B-4CD1-A760-8629A03FBB08}" presName="compNode" presStyleCnt="0"/>
      <dgm:spPr/>
    </dgm:pt>
    <dgm:pt modelId="{F6F88034-2B95-4CB6-9129-5B429B9DDC93}" type="pres">
      <dgm:prSet presAssocID="{B1E213FC-445B-4CD1-A760-8629A03FBB08}" presName="bgRect" presStyleLbl="bgShp" presStyleIdx="0" presStyleCnt="4"/>
      <dgm:spPr>
        <a:solidFill>
          <a:srgbClr val="1D5266"/>
        </a:solidFill>
      </dgm:spPr>
    </dgm:pt>
    <dgm:pt modelId="{A834A4E5-E033-4706-92E6-A9B90473F6B7}" type="pres">
      <dgm:prSet presAssocID="{B1E213FC-445B-4CD1-A760-8629A03FBB08}" presName="iconRect" presStyleLbl="node1" presStyleIdx="0" presStyleCnt="4"/>
      <dgm:spPr>
        <a:blipFill>
          <a:blip xmlns:r="http://schemas.openxmlformats.org/officeDocument/2006/relationships" r:embed="rId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452D490C-5B6A-42C3-AF15-4474B0B6CA04}" type="pres">
      <dgm:prSet presAssocID="{B1E213FC-445B-4CD1-A760-8629A03FBB08}" presName="spaceRect" presStyleCnt="0"/>
      <dgm:spPr/>
    </dgm:pt>
    <dgm:pt modelId="{C65E26BE-89BA-4BED-978B-F331ABBCE964}" type="pres">
      <dgm:prSet presAssocID="{B1E213FC-445B-4CD1-A760-8629A03FBB08}" presName="parTx" presStyleLbl="revTx" presStyleIdx="0" presStyleCnt="4">
        <dgm:presLayoutVars>
          <dgm:chMax val="0"/>
          <dgm:chPref val="0"/>
        </dgm:presLayoutVars>
      </dgm:prSet>
      <dgm:spPr/>
    </dgm:pt>
    <dgm:pt modelId="{F16417FD-563C-4004-8F69-9BAC79A2788D}" type="pres">
      <dgm:prSet presAssocID="{B060E517-46FE-4362-A370-8BEB334FF434}" presName="sibTrans" presStyleCnt="0"/>
      <dgm:spPr/>
    </dgm:pt>
    <dgm:pt modelId="{4A6DEEFD-0936-428F-A7AD-C80A08009018}" type="pres">
      <dgm:prSet presAssocID="{06018967-1C42-4819-B545-7CC51F5D6D5B}" presName="compNode" presStyleCnt="0"/>
      <dgm:spPr/>
    </dgm:pt>
    <dgm:pt modelId="{6D2FBCDC-B3A7-4C3C-8924-9E315A74662E}" type="pres">
      <dgm:prSet presAssocID="{06018967-1C42-4819-B545-7CC51F5D6D5B}" presName="bgRect" presStyleLbl="bgShp" presStyleIdx="1" presStyleCnt="4"/>
      <dgm:spPr>
        <a:solidFill>
          <a:srgbClr val="1D5266"/>
        </a:solidFill>
      </dgm:spPr>
    </dgm:pt>
    <dgm:pt modelId="{2880242B-8DF2-486A-B80C-EBAFADEDEC2B}" type="pres">
      <dgm:prSet presAssocID="{06018967-1C42-4819-B545-7CC51F5D6D5B}" presName="iconRect" presStyleLbl="node1" presStyleIdx="1" presStyleCnt="4"/>
      <dgm:spPr>
        <a:blipFill>
          <a:blip xmlns:r="http://schemas.openxmlformats.org/officeDocument/2006/relationships"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"/>
        </a:ext>
      </dgm:extLst>
    </dgm:pt>
    <dgm:pt modelId="{DD1BBBD8-E815-4E46-B634-6700C1809ADF}" type="pres">
      <dgm:prSet presAssocID="{06018967-1C42-4819-B545-7CC51F5D6D5B}" presName="spaceRect" presStyleCnt="0"/>
      <dgm:spPr/>
    </dgm:pt>
    <dgm:pt modelId="{771168DE-DE9B-4622-B9F3-966EABCFA950}" type="pres">
      <dgm:prSet presAssocID="{06018967-1C42-4819-B545-7CC51F5D6D5B}" presName="parTx" presStyleLbl="revTx" presStyleIdx="1" presStyleCnt="4">
        <dgm:presLayoutVars>
          <dgm:chMax val="0"/>
          <dgm:chPref val="0"/>
        </dgm:presLayoutVars>
      </dgm:prSet>
      <dgm:spPr/>
    </dgm:pt>
    <dgm:pt modelId="{9D0FCC35-F4E4-4677-B79B-07BCDB166ABC}" type="pres">
      <dgm:prSet presAssocID="{0A779181-E17F-4364-A5A2-8744B454D9E8}" presName="sibTrans" presStyleCnt="0"/>
      <dgm:spPr/>
    </dgm:pt>
    <dgm:pt modelId="{38671905-5978-4AE0-B9ED-3A25A91E6315}" type="pres">
      <dgm:prSet presAssocID="{CA2B741B-0497-4C6B-BBB0-F64769502838}" presName="compNode" presStyleCnt="0"/>
      <dgm:spPr/>
    </dgm:pt>
    <dgm:pt modelId="{D6763B60-B325-4901-929E-404D4D55AF09}" type="pres">
      <dgm:prSet presAssocID="{CA2B741B-0497-4C6B-BBB0-F64769502838}" presName="bgRect" presStyleLbl="bgShp" presStyleIdx="2" presStyleCnt="4"/>
      <dgm:spPr>
        <a:solidFill>
          <a:srgbClr val="1D5266"/>
        </a:solidFill>
      </dgm:spPr>
    </dgm:pt>
    <dgm:pt modelId="{F61EB988-9C5B-4DFF-B705-2AE8A33EC255}" type="pres">
      <dgm:prSet presAssocID="{CA2B741B-0497-4C6B-BBB0-F64769502838}" presName="iconRect" presStyleLbl="node1" presStyleIdx="2" presStyleCnt="4"/>
      <dgm:spPr>
        <a:blipFill>
          <a:blip xmlns:r="http://schemas.openxmlformats.org/officeDocument/2006/relationships"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cial Network"/>
        </a:ext>
      </dgm:extLst>
    </dgm:pt>
    <dgm:pt modelId="{5004317C-0D9D-407F-80AA-C5A2F7603A4B}" type="pres">
      <dgm:prSet presAssocID="{CA2B741B-0497-4C6B-BBB0-F64769502838}" presName="spaceRect" presStyleCnt="0"/>
      <dgm:spPr/>
    </dgm:pt>
    <dgm:pt modelId="{951EEE05-AFB2-4647-8294-6FE64A37E05E}" type="pres">
      <dgm:prSet presAssocID="{CA2B741B-0497-4C6B-BBB0-F64769502838}" presName="parTx" presStyleLbl="revTx" presStyleIdx="2" presStyleCnt="4">
        <dgm:presLayoutVars>
          <dgm:chMax val="0"/>
          <dgm:chPref val="0"/>
        </dgm:presLayoutVars>
      </dgm:prSet>
      <dgm:spPr/>
    </dgm:pt>
    <dgm:pt modelId="{118EF541-209C-4F87-B35D-82DCB99ABB59}" type="pres">
      <dgm:prSet presAssocID="{DF71A74B-B23F-48B6-AC81-31FD0D45ADC9}" presName="sibTrans" presStyleCnt="0"/>
      <dgm:spPr/>
    </dgm:pt>
    <dgm:pt modelId="{3DCC298C-5107-4F3C-97D6-0EB9546C29E0}" type="pres">
      <dgm:prSet presAssocID="{0199C241-D0FB-446B-AE94-A7992ACBD879}" presName="compNode" presStyleCnt="0"/>
      <dgm:spPr/>
    </dgm:pt>
    <dgm:pt modelId="{3DA036CB-7896-499A-AEC6-6E64B13CFD9A}" type="pres">
      <dgm:prSet presAssocID="{0199C241-D0FB-446B-AE94-A7992ACBD879}" presName="bgRect" presStyleLbl="bgShp" presStyleIdx="3" presStyleCnt="4"/>
      <dgm:spPr>
        <a:solidFill>
          <a:srgbClr val="1D5266"/>
        </a:solidFill>
      </dgm:spPr>
    </dgm:pt>
    <dgm:pt modelId="{7125A76F-4559-4AB7-8EC8-3F677806D0D0}" type="pres">
      <dgm:prSet presAssocID="{0199C241-D0FB-446B-AE94-A7992ACBD879}" presName="iconRect" presStyleLbl="node1" presStyleIdx="3" presStyleCnt="4"/>
      <dgm:spPr>
        <a:blipFill>
          <a:blip xmlns:r="http://schemas.openxmlformats.org/officeDocument/2006/relationships"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34E43D69-0637-4B99-B981-55EFD280D779}" type="pres">
      <dgm:prSet presAssocID="{0199C241-D0FB-446B-AE94-A7992ACBD879}" presName="spaceRect" presStyleCnt="0"/>
      <dgm:spPr/>
    </dgm:pt>
    <dgm:pt modelId="{4312B16D-148A-48DE-8B62-99562A7FD9F6}" type="pres">
      <dgm:prSet presAssocID="{0199C241-D0FB-446B-AE94-A7992ACBD879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DCEC4520-F7FC-1141-828A-BF4B0ED7A2EA}" type="presOf" srcId="{B1E213FC-445B-4CD1-A760-8629A03FBB08}" destId="{C65E26BE-89BA-4BED-978B-F331ABBCE964}" srcOrd="0" destOrd="0" presId="urn:microsoft.com/office/officeart/2018/2/layout/IconVerticalSolidList"/>
    <dgm:cxn modelId="{B73E2123-F3C3-9849-B880-C031F2755650}" type="presOf" srcId="{0199C241-D0FB-446B-AE94-A7992ACBD879}" destId="{4312B16D-148A-48DE-8B62-99562A7FD9F6}" srcOrd="0" destOrd="0" presId="urn:microsoft.com/office/officeart/2018/2/layout/IconVerticalSolidList"/>
    <dgm:cxn modelId="{36BD3865-4A89-3344-BFD7-594BADE715A5}" type="presOf" srcId="{CA2B741B-0497-4C6B-BBB0-F64769502838}" destId="{951EEE05-AFB2-4647-8294-6FE64A37E05E}" srcOrd="0" destOrd="0" presId="urn:microsoft.com/office/officeart/2018/2/layout/IconVerticalSolidList"/>
    <dgm:cxn modelId="{D8C5E897-6C48-4E82-ACBD-DC783930BBA3}" srcId="{9F491263-9610-420E-90C5-2604CBCE7931}" destId="{0199C241-D0FB-446B-AE94-A7992ACBD879}" srcOrd="3" destOrd="0" parTransId="{658152C9-D77F-4153-9737-8E8037970C39}" sibTransId="{7B78CD14-BF35-4950-8D01-138D39071950}"/>
    <dgm:cxn modelId="{3B759CAC-09A0-6942-92BD-71EC67E580BD}" type="presOf" srcId="{9F491263-9610-420E-90C5-2604CBCE7931}" destId="{5710E5F8-8EF8-47C7-BB2F-351F18FB1187}" srcOrd="0" destOrd="0" presId="urn:microsoft.com/office/officeart/2018/2/layout/IconVerticalSolidList"/>
    <dgm:cxn modelId="{7D9D5AAD-9AED-4DD7-98FB-1A74D6B86FB6}" srcId="{9F491263-9610-420E-90C5-2604CBCE7931}" destId="{CA2B741B-0497-4C6B-BBB0-F64769502838}" srcOrd="2" destOrd="0" parTransId="{5BCEE9F6-9A17-4BFB-B4E2-2648A256F886}" sibTransId="{DF71A74B-B23F-48B6-AC81-31FD0D45ADC9}"/>
    <dgm:cxn modelId="{B649B2C0-B45D-4C85-8CAC-8EBE9C146789}" srcId="{9F491263-9610-420E-90C5-2604CBCE7931}" destId="{06018967-1C42-4819-B545-7CC51F5D6D5B}" srcOrd="1" destOrd="0" parTransId="{AC9A3C26-7454-4895-8CE1-BCA63001ACF7}" sibTransId="{0A779181-E17F-4364-A5A2-8744B454D9E8}"/>
    <dgm:cxn modelId="{314172D0-DA9E-034D-BF57-FB9F4628D0F8}" type="presOf" srcId="{06018967-1C42-4819-B545-7CC51F5D6D5B}" destId="{771168DE-DE9B-4622-B9F3-966EABCFA950}" srcOrd="0" destOrd="0" presId="urn:microsoft.com/office/officeart/2018/2/layout/IconVerticalSolidList"/>
    <dgm:cxn modelId="{5525E2D0-05C3-4B9B-BC4C-5D4C21891893}" srcId="{9F491263-9610-420E-90C5-2604CBCE7931}" destId="{B1E213FC-445B-4CD1-A760-8629A03FBB08}" srcOrd="0" destOrd="0" parTransId="{BF437388-A15C-4A48-B92F-F1FB2D6B4747}" sibTransId="{B060E517-46FE-4362-A370-8BEB334FF434}"/>
    <dgm:cxn modelId="{D69F7D5E-C420-7642-A02B-F0809AF32CD2}" type="presParOf" srcId="{5710E5F8-8EF8-47C7-BB2F-351F18FB1187}" destId="{AB978246-ECAB-468A-87B1-A974F8165E69}" srcOrd="0" destOrd="0" presId="urn:microsoft.com/office/officeart/2018/2/layout/IconVerticalSolidList"/>
    <dgm:cxn modelId="{F361A680-E7AE-FA43-B08F-117E680EDCD1}" type="presParOf" srcId="{AB978246-ECAB-468A-87B1-A974F8165E69}" destId="{F6F88034-2B95-4CB6-9129-5B429B9DDC93}" srcOrd="0" destOrd="0" presId="urn:microsoft.com/office/officeart/2018/2/layout/IconVerticalSolidList"/>
    <dgm:cxn modelId="{7A31C027-3B8F-904C-B58F-849FB89AF1E9}" type="presParOf" srcId="{AB978246-ECAB-468A-87B1-A974F8165E69}" destId="{A834A4E5-E033-4706-92E6-A9B90473F6B7}" srcOrd="1" destOrd="0" presId="urn:microsoft.com/office/officeart/2018/2/layout/IconVerticalSolidList"/>
    <dgm:cxn modelId="{F0600171-CFDF-F940-8CAA-8AA48008579A}" type="presParOf" srcId="{AB978246-ECAB-468A-87B1-A974F8165E69}" destId="{452D490C-5B6A-42C3-AF15-4474B0B6CA04}" srcOrd="2" destOrd="0" presId="urn:microsoft.com/office/officeart/2018/2/layout/IconVerticalSolidList"/>
    <dgm:cxn modelId="{B6A02018-F31E-6941-89DA-1D5FBEDA8B01}" type="presParOf" srcId="{AB978246-ECAB-468A-87B1-A974F8165E69}" destId="{C65E26BE-89BA-4BED-978B-F331ABBCE964}" srcOrd="3" destOrd="0" presId="urn:microsoft.com/office/officeart/2018/2/layout/IconVerticalSolidList"/>
    <dgm:cxn modelId="{AB7ADCD2-752A-AB4B-88EE-FC68DD15BAD7}" type="presParOf" srcId="{5710E5F8-8EF8-47C7-BB2F-351F18FB1187}" destId="{F16417FD-563C-4004-8F69-9BAC79A2788D}" srcOrd="1" destOrd="0" presId="urn:microsoft.com/office/officeart/2018/2/layout/IconVerticalSolidList"/>
    <dgm:cxn modelId="{1FF3E804-6A62-DC4F-99C4-8A9664D31B5F}" type="presParOf" srcId="{5710E5F8-8EF8-47C7-BB2F-351F18FB1187}" destId="{4A6DEEFD-0936-428F-A7AD-C80A08009018}" srcOrd="2" destOrd="0" presId="urn:microsoft.com/office/officeart/2018/2/layout/IconVerticalSolidList"/>
    <dgm:cxn modelId="{120F3B5A-4E6F-9F4E-8FA2-B58185E97822}" type="presParOf" srcId="{4A6DEEFD-0936-428F-A7AD-C80A08009018}" destId="{6D2FBCDC-B3A7-4C3C-8924-9E315A74662E}" srcOrd="0" destOrd="0" presId="urn:microsoft.com/office/officeart/2018/2/layout/IconVerticalSolidList"/>
    <dgm:cxn modelId="{1350A1E4-B469-5E44-A8F8-D5EAF96C66E6}" type="presParOf" srcId="{4A6DEEFD-0936-428F-A7AD-C80A08009018}" destId="{2880242B-8DF2-486A-B80C-EBAFADEDEC2B}" srcOrd="1" destOrd="0" presId="urn:microsoft.com/office/officeart/2018/2/layout/IconVerticalSolidList"/>
    <dgm:cxn modelId="{649E40D2-477A-924D-B9B8-8D2179B7B19D}" type="presParOf" srcId="{4A6DEEFD-0936-428F-A7AD-C80A08009018}" destId="{DD1BBBD8-E815-4E46-B634-6700C1809ADF}" srcOrd="2" destOrd="0" presId="urn:microsoft.com/office/officeart/2018/2/layout/IconVerticalSolidList"/>
    <dgm:cxn modelId="{C1407B68-6DBA-F240-8193-29FE18BC477F}" type="presParOf" srcId="{4A6DEEFD-0936-428F-A7AD-C80A08009018}" destId="{771168DE-DE9B-4622-B9F3-966EABCFA950}" srcOrd="3" destOrd="0" presId="urn:microsoft.com/office/officeart/2018/2/layout/IconVerticalSolidList"/>
    <dgm:cxn modelId="{C9CD3540-73CC-0B4C-8EF9-33F1D6F4D13E}" type="presParOf" srcId="{5710E5F8-8EF8-47C7-BB2F-351F18FB1187}" destId="{9D0FCC35-F4E4-4677-B79B-07BCDB166ABC}" srcOrd="3" destOrd="0" presId="urn:microsoft.com/office/officeart/2018/2/layout/IconVerticalSolidList"/>
    <dgm:cxn modelId="{FD5F6EAA-6260-5347-984B-58830A03158F}" type="presParOf" srcId="{5710E5F8-8EF8-47C7-BB2F-351F18FB1187}" destId="{38671905-5978-4AE0-B9ED-3A25A91E6315}" srcOrd="4" destOrd="0" presId="urn:microsoft.com/office/officeart/2018/2/layout/IconVerticalSolidList"/>
    <dgm:cxn modelId="{8D306D8C-011B-CC45-88CA-63686975574A}" type="presParOf" srcId="{38671905-5978-4AE0-B9ED-3A25A91E6315}" destId="{D6763B60-B325-4901-929E-404D4D55AF09}" srcOrd="0" destOrd="0" presId="urn:microsoft.com/office/officeart/2018/2/layout/IconVerticalSolidList"/>
    <dgm:cxn modelId="{E8A79D88-60A1-0C44-ACF1-BD0DBEC10658}" type="presParOf" srcId="{38671905-5978-4AE0-B9ED-3A25A91E6315}" destId="{F61EB988-9C5B-4DFF-B705-2AE8A33EC255}" srcOrd="1" destOrd="0" presId="urn:microsoft.com/office/officeart/2018/2/layout/IconVerticalSolidList"/>
    <dgm:cxn modelId="{40DBB5DB-EEC5-C847-B930-9DFB62EB64F9}" type="presParOf" srcId="{38671905-5978-4AE0-B9ED-3A25A91E6315}" destId="{5004317C-0D9D-407F-80AA-C5A2F7603A4B}" srcOrd="2" destOrd="0" presId="urn:microsoft.com/office/officeart/2018/2/layout/IconVerticalSolidList"/>
    <dgm:cxn modelId="{50A7810E-8320-E94E-8379-CBF34E3D65CE}" type="presParOf" srcId="{38671905-5978-4AE0-B9ED-3A25A91E6315}" destId="{951EEE05-AFB2-4647-8294-6FE64A37E05E}" srcOrd="3" destOrd="0" presId="urn:microsoft.com/office/officeart/2018/2/layout/IconVerticalSolidList"/>
    <dgm:cxn modelId="{0E3878F9-3ADD-0C44-A336-51BB21F88395}" type="presParOf" srcId="{5710E5F8-8EF8-47C7-BB2F-351F18FB1187}" destId="{118EF541-209C-4F87-B35D-82DCB99ABB59}" srcOrd="5" destOrd="0" presId="urn:microsoft.com/office/officeart/2018/2/layout/IconVerticalSolidList"/>
    <dgm:cxn modelId="{77F2E252-0609-B94C-B9F4-94480D74F2AE}" type="presParOf" srcId="{5710E5F8-8EF8-47C7-BB2F-351F18FB1187}" destId="{3DCC298C-5107-4F3C-97D6-0EB9546C29E0}" srcOrd="6" destOrd="0" presId="urn:microsoft.com/office/officeart/2018/2/layout/IconVerticalSolidList"/>
    <dgm:cxn modelId="{C17C9AC2-D51A-014F-B626-CA0EE22875EF}" type="presParOf" srcId="{3DCC298C-5107-4F3C-97D6-0EB9546C29E0}" destId="{3DA036CB-7896-499A-AEC6-6E64B13CFD9A}" srcOrd="0" destOrd="0" presId="urn:microsoft.com/office/officeart/2018/2/layout/IconVerticalSolidList"/>
    <dgm:cxn modelId="{274EBA21-2D22-674E-86B9-57B54204E074}" type="presParOf" srcId="{3DCC298C-5107-4F3C-97D6-0EB9546C29E0}" destId="{7125A76F-4559-4AB7-8EC8-3F677806D0D0}" srcOrd="1" destOrd="0" presId="urn:microsoft.com/office/officeart/2018/2/layout/IconVerticalSolidList"/>
    <dgm:cxn modelId="{9FD66922-35D2-7743-9016-FECAF52270E5}" type="presParOf" srcId="{3DCC298C-5107-4F3C-97D6-0EB9546C29E0}" destId="{34E43D69-0637-4B99-B981-55EFD280D779}" srcOrd="2" destOrd="0" presId="urn:microsoft.com/office/officeart/2018/2/layout/IconVerticalSolidList"/>
    <dgm:cxn modelId="{91B7BF0C-ABE2-5447-96C3-D39386BF2FEA}" type="presParOf" srcId="{3DCC298C-5107-4F3C-97D6-0EB9546C29E0}" destId="{4312B16D-148A-48DE-8B62-99562A7FD9F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666E63-4D59-4B7A-B419-23DE22DD7483}">
      <dsp:nvSpPr>
        <dsp:cNvPr id="0" name=""/>
        <dsp:cNvSpPr/>
      </dsp:nvSpPr>
      <dsp:spPr>
        <a:xfrm>
          <a:off x="33173" y="112455"/>
          <a:ext cx="1243444" cy="124344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993E3B-A49B-4A92-8A1E-E89F5DCE704B}">
      <dsp:nvSpPr>
        <dsp:cNvPr id="0" name=""/>
        <dsp:cNvSpPr/>
      </dsp:nvSpPr>
      <dsp:spPr>
        <a:xfrm>
          <a:off x="294297" y="373579"/>
          <a:ext cx="721197" cy="721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FA6DD9-7203-4BAE-91F0-802E407C21E3}">
      <dsp:nvSpPr>
        <dsp:cNvPr id="0" name=""/>
        <dsp:cNvSpPr/>
      </dsp:nvSpPr>
      <dsp:spPr>
        <a:xfrm>
          <a:off x="1543070" y="112455"/>
          <a:ext cx="2930976" cy="1243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Go over Graduation Requirements and Program of Study Areas</a:t>
          </a:r>
        </a:p>
      </dsp:txBody>
      <dsp:txXfrm>
        <a:off x="1543070" y="112455"/>
        <a:ext cx="2930976" cy="1243444"/>
      </dsp:txXfrm>
    </dsp:sp>
    <dsp:sp modelId="{1BA09B77-E0D4-4638-AF12-5B7AE4424DBC}">
      <dsp:nvSpPr>
        <dsp:cNvPr id="0" name=""/>
        <dsp:cNvSpPr/>
      </dsp:nvSpPr>
      <dsp:spPr>
        <a:xfrm>
          <a:off x="4984747" y="112455"/>
          <a:ext cx="1243444" cy="124344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EFD222-E7DA-4C8F-A25E-4DD6B10F7FC5}">
      <dsp:nvSpPr>
        <dsp:cNvPr id="0" name=""/>
        <dsp:cNvSpPr/>
      </dsp:nvSpPr>
      <dsp:spPr>
        <a:xfrm>
          <a:off x="5245870" y="373579"/>
          <a:ext cx="721197" cy="721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2431DF-3DCA-47F2-83EA-5CE05250FBAB}">
      <dsp:nvSpPr>
        <dsp:cNvPr id="0" name=""/>
        <dsp:cNvSpPr/>
      </dsp:nvSpPr>
      <dsp:spPr>
        <a:xfrm>
          <a:off x="6494644" y="112455"/>
          <a:ext cx="2930976" cy="1243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To discuss where to find scheduling information</a:t>
          </a:r>
        </a:p>
      </dsp:txBody>
      <dsp:txXfrm>
        <a:off x="6494644" y="112455"/>
        <a:ext cx="2930976" cy="1243444"/>
      </dsp:txXfrm>
    </dsp:sp>
    <dsp:sp modelId="{CBDFAA50-80BF-4DEE-A4A6-DFF9C058542A}">
      <dsp:nvSpPr>
        <dsp:cNvPr id="0" name=""/>
        <dsp:cNvSpPr/>
      </dsp:nvSpPr>
      <dsp:spPr>
        <a:xfrm>
          <a:off x="33173" y="1911329"/>
          <a:ext cx="1243444" cy="124344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74AA6A-5949-4C85-B2B9-98B041A65ABF}">
      <dsp:nvSpPr>
        <dsp:cNvPr id="0" name=""/>
        <dsp:cNvSpPr/>
      </dsp:nvSpPr>
      <dsp:spPr>
        <a:xfrm>
          <a:off x="294297" y="2172452"/>
          <a:ext cx="721197" cy="721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384B42-1B77-4431-AE9A-B6506031B7FD}">
      <dsp:nvSpPr>
        <dsp:cNvPr id="0" name=""/>
        <dsp:cNvSpPr/>
      </dsp:nvSpPr>
      <dsp:spPr>
        <a:xfrm>
          <a:off x="1543070" y="1911329"/>
          <a:ext cx="2930976" cy="1243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To discuss how students will be meeting for scheduling </a:t>
          </a:r>
        </a:p>
      </dsp:txBody>
      <dsp:txXfrm>
        <a:off x="1543070" y="1911329"/>
        <a:ext cx="2930976" cy="1243444"/>
      </dsp:txXfrm>
    </dsp:sp>
    <dsp:sp modelId="{B6D27643-7D2F-4644-BA2B-08AA22C13420}">
      <dsp:nvSpPr>
        <dsp:cNvPr id="0" name=""/>
        <dsp:cNvSpPr/>
      </dsp:nvSpPr>
      <dsp:spPr>
        <a:xfrm>
          <a:off x="4984747" y="1911329"/>
          <a:ext cx="1243444" cy="124344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321153-2A25-4F36-B298-32A15B8B79C3}">
      <dsp:nvSpPr>
        <dsp:cNvPr id="0" name=""/>
        <dsp:cNvSpPr/>
      </dsp:nvSpPr>
      <dsp:spPr>
        <a:xfrm>
          <a:off x="5245870" y="2172452"/>
          <a:ext cx="721197" cy="72119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48B665-3C35-455B-A31E-D876D429B3E9}">
      <dsp:nvSpPr>
        <dsp:cNvPr id="0" name=""/>
        <dsp:cNvSpPr/>
      </dsp:nvSpPr>
      <dsp:spPr>
        <a:xfrm>
          <a:off x="6494644" y="1911329"/>
          <a:ext cx="2930976" cy="1243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i="0" kern="1200" dirty="0"/>
            <a:t>This </a:t>
          </a:r>
          <a:r>
            <a:rPr lang="en-US" sz="2200" i="0" kern="1200" dirty="0" err="1"/>
            <a:t>powerpoint</a:t>
          </a:r>
          <a:r>
            <a:rPr lang="en-US" sz="2200" i="0" kern="1200" dirty="0"/>
            <a:t> will be available for download under School Counselor webpage</a:t>
          </a:r>
        </a:p>
      </dsp:txBody>
      <dsp:txXfrm>
        <a:off x="6494644" y="1911329"/>
        <a:ext cx="2930976" cy="12434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2B6450-CEEE-4C41-B271-DDB8394B775F}">
      <dsp:nvSpPr>
        <dsp:cNvPr id="0" name=""/>
        <dsp:cNvSpPr/>
      </dsp:nvSpPr>
      <dsp:spPr>
        <a:xfrm>
          <a:off x="0" y="1414"/>
          <a:ext cx="9076329" cy="322766"/>
        </a:xfrm>
        <a:prstGeom prst="roundRect">
          <a:avLst/>
        </a:prstGeom>
        <a:solidFill>
          <a:srgbClr val="1D52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4 English Credits</a:t>
          </a:r>
        </a:p>
      </dsp:txBody>
      <dsp:txXfrm>
        <a:off x="15756" y="17170"/>
        <a:ext cx="9044817" cy="291254"/>
      </dsp:txXfrm>
    </dsp:sp>
    <dsp:sp modelId="{7C250BB7-0BD7-8A48-AADB-FB088D53EC37}">
      <dsp:nvSpPr>
        <dsp:cNvPr id="0" name=""/>
        <dsp:cNvSpPr/>
      </dsp:nvSpPr>
      <dsp:spPr>
        <a:xfrm>
          <a:off x="0" y="333870"/>
          <a:ext cx="9076329" cy="322766"/>
        </a:xfrm>
        <a:prstGeom prst="roundRect">
          <a:avLst/>
        </a:prstGeom>
        <a:solidFill>
          <a:srgbClr val="1D52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4 Math credits (1 each year; Algebra I &amp; II, Geometry and one higher)</a:t>
          </a:r>
        </a:p>
      </dsp:txBody>
      <dsp:txXfrm>
        <a:off x="15756" y="349626"/>
        <a:ext cx="9044817" cy="291254"/>
      </dsp:txXfrm>
    </dsp:sp>
    <dsp:sp modelId="{4138D002-6BA9-934C-B741-90F836FDA393}">
      <dsp:nvSpPr>
        <dsp:cNvPr id="0" name=""/>
        <dsp:cNvSpPr/>
      </dsp:nvSpPr>
      <dsp:spPr>
        <a:xfrm>
          <a:off x="0" y="666326"/>
          <a:ext cx="9076329" cy="322766"/>
        </a:xfrm>
        <a:prstGeom prst="roundRect">
          <a:avLst/>
        </a:prstGeom>
        <a:solidFill>
          <a:srgbClr val="1D52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3 Science credits (Biology, Chemistry or Physics &amp; 3</a:t>
          </a:r>
          <a:r>
            <a:rPr lang="en-US" sz="2000" kern="1200" baseline="30000" dirty="0"/>
            <a:t>rd</a:t>
          </a:r>
          <a:r>
            <a:rPr lang="en-US" sz="2000" kern="1200" dirty="0"/>
            <a:t> lab science) </a:t>
          </a:r>
        </a:p>
      </dsp:txBody>
      <dsp:txXfrm>
        <a:off x="15756" y="682082"/>
        <a:ext cx="9044817" cy="291254"/>
      </dsp:txXfrm>
    </dsp:sp>
    <dsp:sp modelId="{E4D5F806-6F50-DE43-ACB6-5E87B6F3997E}">
      <dsp:nvSpPr>
        <dsp:cNvPr id="0" name=""/>
        <dsp:cNvSpPr/>
      </dsp:nvSpPr>
      <dsp:spPr>
        <a:xfrm>
          <a:off x="0" y="998782"/>
          <a:ext cx="9076329" cy="322766"/>
        </a:xfrm>
        <a:prstGeom prst="roundRect">
          <a:avLst/>
        </a:prstGeom>
        <a:solidFill>
          <a:srgbClr val="1D52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3 Social Studies  Credits (World History, U.S. History &amp; Govt/Econ)</a:t>
          </a:r>
        </a:p>
      </dsp:txBody>
      <dsp:txXfrm>
        <a:off x="15756" y="1014538"/>
        <a:ext cx="9044817" cy="291254"/>
      </dsp:txXfrm>
    </dsp:sp>
    <dsp:sp modelId="{A1E59B78-1129-FB45-91E7-9B980EDC821A}">
      <dsp:nvSpPr>
        <dsp:cNvPr id="0" name=""/>
        <dsp:cNvSpPr/>
      </dsp:nvSpPr>
      <dsp:spPr>
        <a:xfrm>
          <a:off x="0" y="1331238"/>
          <a:ext cx="9076329" cy="322766"/>
        </a:xfrm>
        <a:prstGeom prst="roundRect">
          <a:avLst/>
        </a:prstGeom>
        <a:solidFill>
          <a:srgbClr val="1D52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1 ½ Credits - Lifetime Wellness (1credit) and PE (1/2 credit)</a:t>
          </a:r>
        </a:p>
      </dsp:txBody>
      <dsp:txXfrm>
        <a:off x="15756" y="1346994"/>
        <a:ext cx="9044817" cy="291254"/>
      </dsp:txXfrm>
    </dsp:sp>
    <dsp:sp modelId="{EB90C220-B4DB-F942-B92F-3A892B315817}">
      <dsp:nvSpPr>
        <dsp:cNvPr id="0" name=""/>
        <dsp:cNvSpPr/>
      </dsp:nvSpPr>
      <dsp:spPr>
        <a:xfrm>
          <a:off x="0" y="1663694"/>
          <a:ext cx="9076329" cy="322766"/>
        </a:xfrm>
        <a:prstGeom prst="roundRect">
          <a:avLst/>
        </a:prstGeom>
        <a:solidFill>
          <a:srgbClr val="1D52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½  credit - Personal Finance</a:t>
          </a:r>
        </a:p>
      </dsp:txBody>
      <dsp:txXfrm>
        <a:off x="15756" y="1679450"/>
        <a:ext cx="9044817" cy="291254"/>
      </dsp:txXfrm>
    </dsp:sp>
    <dsp:sp modelId="{44F0826D-2E47-CB4C-8C4B-E4C413D68352}">
      <dsp:nvSpPr>
        <dsp:cNvPr id="0" name=""/>
        <dsp:cNvSpPr/>
      </dsp:nvSpPr>
      <dsp:spPr>
        <a:xfrm>
          <a:off x="0" y="1996150"/>
          <a:ext cx="9076329" cy="322766"/>
        </a:xfrm>
        <a:prstGeom prst="roundRect">
          <a:avLst/>
        </a:prstGeom>
        <a:solidFill>
          <a:srgbClr val="1D52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2  Foreign Language Credits</a:t>
          </a:r>
        </a:p>
      </dsp:txBody>
      <dsp:txXfrm>
        <a:off x="15756" y="2011906"/>
        <a:ext cx="9044817" cy="291254"/>
      </dsp:txXfrm>
    </dsp:sp>
    <dsp:sp modelId="{B4601110-F6E6-EF4C-9CF8-B7D8D7873C49}">
      <dsp:nvSpPr>
        <dsp:cNvPr id="0" name=""/>
        <dsp:cNvSpPr/>
      </dsp:nvSpPr>
      <dsp:spPr>
        <a:xfrm>
          <a:off x="0" y="2328605"/>
          <a:ext cx="9076329" cy="322766"/>
        </a:xfrm>
        <a:prstGeom prst="roundRect">
          <a:avLst/>
        </a:prstGeom>
        <a:solidFill>
          <a:srgbClr val="1D52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1 Fine Art Credit (music, theatre or art)</a:t>
          </a:r>
        </a:p>
      </dsp:txBody>
      <dsp:txXfrm>
        <a:off x="15756" y="2344361"/>
        <a:ext cx="9044817" cy="291254"/>
      </dsp:txXfrm>
    </dsp:sp>
    <dsp:sp modelId="{2A51F458-929E-0146-9106-A11AEA602C03}">
      <dsp:nvSpPr>
        <dsp:cNvPr id="0" name=""/>
        <dsp:cNvSpPr/>
      </dsp:nvSpPr>
      <dsp:spPr>
        <a:xfrm>
          <a:off x="0" y="2661061"/>
          <a:ext cx="9076329" cy="322766"/>
        </a:xfrm>
        <a:prstGeom prst="roundRect">
          <a:avLst/>
        </a:prstGeom>
        <a:solidFill>
          <a:srgbClr val="1D52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3 Program of Study credits </a:t>
          </a:r>
        </a:p>
      </dsp:txBody>
      <dsp:txXfrm>
        <a:off x="15756" y="2676817"/>
        <a:ext cx="9044817" cy="291254"/>
      </dsp:txXfrm>
    </dsp:sp>
    <dsp:sp modelId="{EF94FB2D-4EBA-814F-A80F-F593355C8CBB}">
      <dsp:nvSpPr>
        <dsp:cNvPr id="0" name=""/>
        <dsp:cNvSpPr/>
      </dsp:nvSpPr>
      <dsp:spPr>
        <a:xfrm>
          <a:off x="0" y="2993517"/>
          <a:ext cx="9076329" cy="322766"/>
        </a:xfrm>
        <a:prstGeom prst="roundRect">
          <a:avLst/>
        </a:prstGeom>
        <a:solidFill>
          <a:srgbClr val="1D52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1 Computer Science credit</a:t>
          </a:r>
        </a:p>
      </dsp:txBody>
      <dsp:txXfrm>
        <a:off x="15756" y="3009273"/>
        <a:ext cx="9044817" cy="291254"/>
      </dsp:txXfrm>
    </dsp:sp>
    <dsp:sp modelId="{026B9AF2-B06E-7143-8FF0-2A951BB4110A}">
      <dsp:nvSpPr>
        <dsp:cNvPr id="0" name=""/>
        <dsp:cNvSpPr/>
      </dsp:nvSpPr>
      <dsp:spPr>
        <a:xfrm>
          <a:off x="0" y="3325973"/>
          <a:ext cx="9076329" cy="322766"/>
        </a:xfrm>
        <a:prstGeom prst="roundRect">
          <a:avLst/>
        </a:prstGeom>
        <a:solidFill>
          <a:srgbClr val="1D52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3 Additional Elective credits</a:t>
          </a:r>
        </a:p>
      </dsp:txBody>
      <dsp:txXfrm>
        <a:off x="15756" y="3341729"/>
        <a:ext cx="9044817" cy="2912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F88034-2B95-4CB6-9129-5B429B9DDC93}">
      <dsp:nvSpPr>
        <dsp:cNvPr id="0" name=""/>
        <dsp:cNvSpPr/>
      </dsp:nvSpPr>
      <dsp:spPr>
        <a:xfrm>
          <a:off x="0" y="1514"/>
          <a:ext cx="9076329" cy="767815"/>
        </a:xfrm>
        <a:prstGeom prst="roundRect">
          <a:avLst>
            <a:gd name="adj" fmla="val 10000"/>
          </a:avLst>
        </a:prstGeom>
        <a:solidFill>
          <a:srgbClr val="1D526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34A4E5-E033-4706-92E6-A9B90473F6B7}">
      <dsp:nvSpPr>
        <dsp:cNvPr id="0" name=""/>
        <dsp:cNvSpPr/>
      </dsp:nvSpPr>
      <dsp:spPr>
        <a:xfrm>
          <a:off x="232264" y="174273"/>
          <a:ext cx="422298" cy="422298"/>
        </a:xfrm>
        <a:prstGeom prst="rect">
          <a:avLst/>
        </a:prstGeom>
        <a:blipFill>
          <a:blip xmlns:r="http://schemas.openxmlformats.org/officeDocument/2006/relationships" r:embed="rId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5E26BE-89BA-4BED-978B-F331ABBCE964}">
      <dsp:nvSpPr>
        <dsp:cNvPr id="0" name=""/>
        <dsp:cNvSpPr/>
      </dsp:nvSpPr>
      <dsp:spPr>
        <a:xfrm>
          <a:off x="886827" y="1514"/>
          <a:ext cx="8189501" cy="7678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61" tIns="81261" rIns="81261" bIns="8126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Academic Counseling</a:t>
          </a:r>
        </a:p>
      </dsp:txBody>
      <dsp:txXfrm>
        <a:off x="886827" y="1514"/>
        <a:ext cx="8189501" cy="767815"/>
      </dsp:txXfrm>
    </dsp:sp>
    <dsp:sp modelId="{6D2FBCDC-B3A7-4C3C-8924-9E315A74662E}">
      <dsp:nvSpPr>
        <dsp:cNvPr id="0" name=""/>
        <dsp:cNvSpPr/>
      </dsp:nvSpPr>
      <dsp:spPr>
        <a:xfrm>
          <a:off x="0" y="961284"/>
          <a:ext cx="9076329" cy="767815"/>
        </a:xfrm>
        <a:prstGeom prst="roundRect">
          <a:avLst>
            <a:gd name="adj" fmla="val 10000"/>
          </a:avLst>
        </a:prstGeom>
        <a:solidFill>
          <a:srgbClr val="1D526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80242B-8DF2-486A-B80C-EBAFADEDEC2B}">
      <dsp:nvSpPr>
        <dsp:cNvPr id="0" name=""/>
        <dsp:cNvSpPr/>
      </dsp:nvSpPr>
      <dsp:spPr>
        <a:xfrm>
          <a:off x="232264" y="1134043"/>
          <a:ext cx="422298" cy="422298"/>
        </a:xfrm>
        <a:prstGeom prst="rect">
          <a:avLst/>
        </a:prstGeom>
        <a:blipFill>
          <a:blip xmlns:r="http://schemas.openxmlformats.org/officeDocument/2006/relationships"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1168DE-DE9B-4622-B9F3-966EABCFA950}">
      <dsp:nvSpPr>
        <dsp:cNvPr id="0" name=""/>
        <dsp:cNvSpPr/>
      </dsp:nvSpPr>
      <dsp:spPr>
        <a:xfrm>
          <a:off x="886827" y="961284"/>
          <a:ext cx="8189501" cy="7678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61" tIns="81261" rIns="81261" bIns="8126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College &amp; Career Counseling</a:t>
          </a:r>
        </a:p>
      </dsp:txBody>
      <dsp:txXfrm>
        <a:off x="886827" y="961284"/>
        <a:ext cx="8189501" cy="767815"/>
      </dsp:txXfrm>
    </dsp:sp>
    <dsp:sp modelId="{D6763B60-B325-4901-929E-404D4D55AF09}">
      <dsp:nvSpPr>
        <dsp:cNvPr id="0" name=""/>
        <dsp:cNvSpPr/>
      </dsp:nvSpPr>
      <dsp:spPr>
        <a:xfrm>
          <a:off x="0" y="1921054"/>
          <a:ext cx="9076329" cy="767815"/>
        </a:xfrm>
        <a:prstGeom prst="roundRect">
          <a:avLst>
            <a:gd name="adj" fmla="val 10000"/>
          </a:avLst>
        </a:prstGeom>
        <a:solidFill>
          <a:srgbClr val="1D526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1EB988-9C5B-4DFF-B705-2AE8A33EC255}">
      <dsp:nvSpPr>
        <dsp:cNvPr id="0" name=""/>
        <dsp:cNvSpPr/>
      </dsp:nvSpPr>
      <dsp:spPr>
        <a:xfrm>
          <a:off x="232264" y="2093813"/>
          <a:ext cx="422298" cy="422298"/>
        </a:xfrm>
        <a:prstGeom prst="rect">
          <a:avLst/>
        </a:prstGeom>
        <a:blipFill>
          <a:blip xmlns:r="http://schemas.openxmlformats.org/officeDocument/2006/relationships"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1EEE05-AFB2-4647-8294-6FE64A37E05E}">
      <dsp:nvSpPr>
        <dsp:cNvPr id="0" name=""/>
        <dsp:cNvSpPr/>
      </dsp:nvSpPr>
      <dsp:spPr>
        <a:xfrm>
          <a:off x="886827" y="1921054"/>
          <a:ext cx="8189501" cy="7678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61" tIns="81261" rIns="81261" bIns="8126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Social / Emotional Counseling</a:t>
          </a:r>
        </a:p>
      </dsp:txBody>
      <dsp:txXfrm>
        <a:off x="886827" y="1921054"/>
        <a:ext cx="8189501" cy="767815"/>
      </dsp:txXfrm>
    </dsp:sp>
    <dsp:sp modelId="{3DA036CB-7896-499A-AEC6-6E64B13CFD9A}">
      <dsp:nvSpPr>
        <dsp:cNvPr id="0" name=""/>
        <dsp:cNvSpPr/>
      </dsp:nvSpPr>
      <dsp:spPr>
        <a:xfrm>
          <a:off x="0" y="2880824"/>
          <a:ext cx="9076329" cy="767815"/>
        </a:xfrm>
        <a:prstGeom prst="roundRect">
          <a:avLst>
            <a:gd name="adj" fmla="val 10000"/>
          </a:avLst>
        </a:prstGeom>
        <a:solidFill>
          <a:srgbClr val="1D526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25A76F-4559-4AB7-8EC8-3F677806D0D0}">
      <dsp:nvSpPr>
        <dsp:cNvPr id="0" name=""/>
        <dsp:cNvSpPr/>
      </dsp:nvSpPr>
      <dsp:spPr>
        <a:xfrm>
          <a:off x="232264" y="3053582"/>
          <a:ext cx="422298" cy="422298"/>
        </a:xfrm>
        <a:prstGeom prst="rect">
          <a:avLst/>
        </a:prstGeom>
        <a:blipFill>
          <a:blip xmlns:r="http://schemas.openxmlformats.org/officeDocument/2006/relationships"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12B16D-148A-48DE-8B62-99562A7FD9F6}">
      <dsp:nvSpPr>
        <dsp:cNvPr id="0" name=""/>
        <dsp:cNvSpPr/>
      </dsp:nvSpPr>
      <dsp:spPr>
        <a:xfrm>
          <a:off x="886827" y="2880824"/>
          <a:ext cx="8189501" cy="7678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61" tIns="81261" rIns="81261" bIns="8126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We can also connect you and your family with resources (through our school social worker) and equip you with tools to succeed. </a:t>
          </a:r>
        </a:p>
      </dsp:txBody>
      <dsp:txXfrm>
        <a:off x="886827" y="2880824"/>
        <a:ext cx="8189501" cy="7678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EBC55-5864-427B-84CF-6441AA82B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745" y="1205037"/>
            <a:ext cx="7744993" cy="2541336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B52BDB-18E0-4991-A6F2-7AD542015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6745" y="3949332"/>
            <a:ext cx="7744993" cy="2006735"/>
          </a:xfrm>
        </p:spPr>
        <p:txBody>
          <a:bodyPr>
            <a:normAutofit/>
          </a:bodyPr>
          <a:lstStyle>
            <a:lvl1pPr marL="0" indent="0" algn="l">
              <a:buNone/>
              <a:defRPr sz="20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0ABC6-907E-47DE-8E40-61F2DD1B4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AB158-6097-43A1-90B6-406F9367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E077-FF20-4DD9-92B5-EE1C4D615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87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071ABCB-C306-49F0-8D5D-0B890583C1CE}"/>
              </a:ext>
            </a:extLst>
          </p:cNvPr>
          <p:cNvGrpSpPr/>
          <p:nvPr/>
        </p:nvGrpSpPr>
        <p:grpSpPr>
          <a:xfrm rot="10800000">
            <a:off x="0" y="1827078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4A67F94-2250-4B3A-8424-1BC0A0BCB3FF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FB942D8-95BE-4CFD-BFCC-26209EC192CE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DF6499A-D398-4CBC-AA22-4277539430FC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91493C-6480-4A3F-8836-1727CBA3C849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46BFEE-D3D9-4B18-BA88-49F7C7D26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186" y="959587"/>
            <a:ext cx="9076329" cy="10642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EA5BD3-1A63-4F94-ADFA-5CA2A414D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148186" y="2248257"/>
            <a:ext cx="9076329" cy="365015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1888E-6FA1-446E-A77C-7D26923F6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3313F-58CA-4397-A3B4-71B068D1E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C6AB3-89E2-4B6A-A5F3-3FB781C1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12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7BC2869-B8E0-44C7-801E-BA0C2C1B5E82}"/>
              </a:ext>
            </a:extLst>
          </p:cNvPr>
          <p:cNvGrpSpPr/>
          <p:nvPr/>
        </p:nvGrpSpPr>
        <p:grpSpPr>
          <a:xfrm rot="10800000">
            <a:off x="0" y="1827078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CEB8F-94FA-4A87-AA80-066173AA5C57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4F9817E-A26F-4D7B-82A1-FA647EE4C86F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E734839-B51C-4112-A4D8-DDFCB7F84A6F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DFF651-C17F-4B2C-A962-32FA4958BCFA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9B263D-CDF8-431B-A5D1-968764913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31030" y="866253"/>
            <a:ext cx="2222769" cy="531071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B6B9BE-E660-4F3A-ABA1-86667DC13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66253"/>
            <a:ext cx="8164286" cy="531071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82700-F509-4302-AE0E-6CC56401A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3BD63-5B0C-4FB3-8434-8EA1A84F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3E9EB-019B-4F03-8147-D6CBA6B1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18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31C13-CF9D-4E82-A5B4-91008DCD2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06FD2-89E8-4415-ADF7-22F4A4C25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CBBFF-8889-497F-B4CA-A031E8DD3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78DAF-985B-4BB4-ADA9-02EA979F1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10DBC-42B5-46AB-B36A-B39128E6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4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1B6E7-01C8-4375-B7C7-596CD119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83229"/>
            <a:ext cx="8214179" cy="330313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41675-8F3E-47CC-9573-D853C506D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295900"/>
            <a:ext cx="8214179" cy="7937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19F49-690E-49EC-BD41-75A18C9E3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C9E70-1401-468E-97DE-4255CA222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BE14C-9127-4582-A006-2AEA93AF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57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34DF9-FA60-4E7B-BDE8-C0F9AFE63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F1133-890E-4E96-AEDD-0F921E26F5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6745" y="2250798"/>
            <a:ext cx="4445899" cy="37526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4763B4-4987-4303-9640-54B67DD75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7174" y="2250798"/>
            <a:ext cx="4445899" cy="37526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94AAD8-D444-410E-98EC-47076908F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72F01E-6867-4604-8B58-F65BCC820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43D87-0EC8-43C7-9D1B-46DB52129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264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05AE-70FD-4CEE-BDFB-D5C0A3D35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5" y="960120"/>
            <a:ext cx="9196928" cy="106070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091E2-4532-4D16-827E-4DB0688F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7153" y="2062842"/>
            <a:ext cx="4445899" cy="78189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2B53BE-9EDA-4D07-A042-0D101FAB9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6745" y="2882837"/>
            <a:ext cx="4446642" cy="33437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DFDFC1-7510-4F8E-A831-ABA33D977A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25280" y="2062842"/>
            <a:ext cx="4467794" cy="78189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2A42F0-9A48-4946-8BA8-394CBF01A0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24868" y="2882837"/>
            <a:ext cx="4468541" cy="33437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0FC563-D319-494F-AA63-0BDF1D25E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42F4FE-433A-42F6-8A73-AD843352B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575352-FC7F-4BA8-940F-2F920C280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00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B3FB5-4B13-4412-9F42-62450D6AA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C87ECA-0E5D-4DD2-B664-DF351875F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E2406B-A925-466A-AF79-D0A4E0EA4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61B050-D381-4E1A-88DD-361F0EE9D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92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8BF592-6A15-4999-ACFA-A535A113B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19EFC1-AD45-4610-8FC6-2058F55E4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DF506-CFF9-4BD2-8D76-33779277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731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77674-EAFF-4CAE-A685-8AEA617D0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94014"/>
            <a:ext cx="3932237" cy="143691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3A185-E15D-46FD-A4FB-709A8B5D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94014"/>
            <a:ext cx="6172200" cy="47670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086F7-5F48-40D6-B4E3-1347EA21B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18012"/>
            <a:ext cx="3932237" cy="32509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F4FC41-0A32-438D-9A47-F932AB492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F0F85D-CB6B-48E8-B56F-81472CE94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E120E-E239-4B93-AC67-210D23BD2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26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1F02C-5A08-45D4-AFE1-8EF0E6DEC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65120"/>
            <a:ext cx="3932237" cy="146580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2EF863-20E6-4CF9-A179-0A2A52E5F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CFB1A-5B7E-45DA-9713-0CD8E3121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18014"/>
            <a:ext cx="3932237" cy="325097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EFD67F-901E-4423-A48F-41F00ECA5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B04982-0749-4F34-A4DB-DDC12BD4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38447-AEAF-40D9-B3D3-94404C144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925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206359A-F1E3-49EE-BBC2-40888C4A3628}"/>
              </a:ext>
            </a:extLst>
          </p:cNvPr>
          <p:cNvGrpSpPr/>
          <p:nvPr/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11B74D-DF90-4993-88AE-4D05C91F2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4" y="959587"/>
            <a:ext cx="9076329" cy="1064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B3DE9-A495-4E75-819D-E0B2E5505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6744" y="2248257"/>
            <a:ext cx="9076329" cy="3650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430AC-DB07-423B-A52A-0065639AF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66975" y="6356350"/>
            <a:ext cx="2960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fld id="{11008460-8B2F-4AAA-A4E2-10730069204C}" type="datetimeFigureOut">
              <a:rPr lang="en-US" smtClean="0"/>
              <a:pPr/>
              <a:t>11/21/24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FAFC9-FA18-4C55-8C92-B17603CAE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6745" y="501128"/>
            <a:ext cx="33113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5A493-61FB-4764-90B6-8CC218A78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9498" y="6356350"/>
            <a:ext cx="5154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fld id="{0946259B-8396-46CD-AD42-FDEDA89DA2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722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SzPct val="150000"/>
        <a:buFont typeface="Goudy Old Style" panose="02020502050305020303" pitchFamily="18" charset="0"/>
        <a:buChar char="∙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10000"/>
        </a:lnSpc>
        <a:spcBef>
          <a:spcPts val="500"/>
        </a:spcBef>
        <a:buSzPct val="150000"/>
        <a:buFont typeface="Goudy Old Style" panose="02020502050305020303" pitchFamily="18" charset="0"/>
        <a:buChar char="∙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10000"/>
        </a:lnSpc>
        <a:spcBef>
          <a:spcPts val="500"/>
        </a:spcBef>
        <a:buSzPct val="150000"/>
        <a:buFont typeface="Goudy Old Style" panose="02020502050305020303" pitchFamily="18" charset="0"/>
        <a:buChar char="∙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mailto:john.brown@rcstn.ne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2856439-F4E3-D54F-9416-42ABDCE1D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duation Powerpoint">
            <a:hlinkClick r:id="" action="ppaction://media"/>
            <a:extLst>
              <a:ext uri="{FF2B5EF4-FFF2-40B4-BE49-F238E27FC236}">
                <a16:creationId xmlns:a16="http://schemas.microsoft.com/office/drawing/2014/main" id="{1C4DFC93-B52F-D9DC-53E6-B7A03DB795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1588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364144C-8BB1-450F-812B-D7D09A795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53485"/>
            <a:ext cx="12192000" cy="4604516"/>
          </a:xfrm>
          <a:prstGeom prst="rect">
            <a:avLst/>
          </a:prstGeom>
          <a:gradFill>
            <a:gsLst>
              <a:gs pos="7000">
                <a:srgbClr val="000000">
                  <a:alpha val="0"/>
                </a:srgbClr>
              </a:gs>
              <a:gs pos="56000">
                <a:srgbClr val="000000">
                  <a:alpha val="56000"/>
                </a:srgbClr>
              </a:gs>
              <a:gs pos="100000">
                <a:srgbClr val="000000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2BFDC8-DEA0-28AD-6453-07008A01B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58440" y="3011054"/>
            <a:ext cx="6675120" cy="1188720"/>
          </a:xfrm>
          <a:solidFill>
            <a:srgbClr val="1D5266">
              <a:alpha val="69966"/>
            </a:srgbClr>
          </a:solidFill>
        </p:spPr>
        <p:txBody>
          <a:bodyPr wrap="square" lIns="0" tIns="0" rIns="0" bIns="0">
            <a:normAutofit fontScale="90000"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High School Scheduling Session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				</a:t>
            </a:r>
            <a:r>
              <a:rPr lang="en-US" i="1" dirty="0">
                <a:solidFill>
                  <a:srgbClr val="FFFFFF"/>
                </a:solidFill>
              </a:rPr>
              <a:t>For Freshmen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285F3-AF40-D875-B998-FF1416112E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60436" y="4193309"/>
            <a:ext cx="5671128" cy="319092"/>
          </a:xfrm>
          <a:solidFill>
            <a:srgbClr val="914526">
              <a:alpha val="70000"/>
            </a:srgbClr>
          </a:solidFill>
        </p:spPr>
        <p:txBody>
          <a:bodyPr lIns="0" tIns="0" rIns="0" bIns="0" anchor="ctr">
            <a:norm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RCS School Counseling Department</a:t>
            </a:r>
          </a:p>
        </p:txBody>
      </p:sp>
    </p:spTree>
    <p:extLst>
      <p:ext uri="{BB962C8B-B14F-4D97-AF65-F5344CB8AC3E}">
        <p14:creationId xmlns:p14="http://schemas.microsoft.com/office/powerpoint/2010/main" val="347904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F72CB4B-A086-E546-83B0-DD8F40789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848532-164D-CF24-392B-EBD44E6C8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78139"/>
            <a:ext cx="4840316" cy="1507398"/>
          </a:xfrm>
        </p:spPr>
        <p:txBody>
          <a:bodyPr anchor="ctr">
            <a:normAutofit/>
          </a:bodyPr>
          <a:lstStyle/>
          <a:p>
            <a:r>
              <a:rPr lang="en-US" dirty="0"/>
              <a:t>How Can I Get More Involved in School?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F691A-EA6A-D353-2977-FDB00E522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545" y="2087418"/>
            <a:ext cx="5357091" cy="3731491"/>
          </a:xfrm>
        </p:spPr>
        <p:txBody>
          <a:bodyPr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600" b="1" u="sng" dirty="0"/>
              <a:t>Join a Club</a:t>
            </a:r>
          </a:p>
          <a:p>
            <a:pPr marL="56007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Course specific</a:t>
            </a:r>
          </a:p>
          <a:p>
            <a:pPr marL="880110" lvl="3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HOSA (Medical)</a:t>
            </a:r>
          </a:p>
          <a:p>
            <a:pPr marL="880110" lvl="3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FTA (Future Teachers)</a:t>
            </a:r>
          </a:p>
          <a:p>
            <a:pPr marL="880110" lvl="3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FBLA (Business)</a:t>
            </a:r>
          </a:p>
          <a:p>
            <a:pPr marL="880110" lvl="3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FFA (Ag)</a:t>
            </a:r>
          </a:p>
          <a:p>
            <a:pPr marL="880110" lvl="3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NAHS (Art)</a:t>
            </a:r>
          </a:p>
          <a:p>
            <a:pPr marL="56007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Interest-based</a:t>
            </a:r>
          </a:p>
          <a:p>
            <a:pPr marL="880110" lvl="3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FCA</a:t>
            </a:r>
          </a:p>
          <a:p>
            <a:pPr marL="880110" lvl="3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Travel Club</a:t>
            </a:r>
          </a:p>
          <a:p>
            <a:pPr marL="56007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Other</a:t>
            </a:r>
          </a:p>
          <a:p>
            <a:pPr marL="880110" lvl="3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Beta Club</a:t>
            </a:r>
          </a:p>
          <a:p>
            <a:pPr marL="880110" lvl="3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National Honor Society</a:t>
            </a:r>
          </a:p>
          <a:p>
            <a:pPr marL="880110" lvl="3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Student Council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151340-7EF2-0647-A719-394EFC3A1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874484"/>
            <a:ext cx="0" cy="3394558"/>
          </a:xfrm>
          <a:prstGeom prst="line">
            <a:avLst/>
          </a:prstGeom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Users">
            <a:extLst>
              <a:ext uri="{FF2B5EF4-FFF2-40B4-BE49-F238E27FC236}">
                <a16:creationId xmlns:a16="http://schemas.microsoft.com/office/drawing/2014/main" id="{1724B641-7546-8FD5-7BFE-D7B9210FD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68669" y="182688"/>
            <a:ext cx="4848551" cy="48485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193F2B-2B1C-B163-ED5C-5626C874F47C}"/>
              </a:ext>
            </a:extLst>
          </p:cNvPr>
          <p:cNvSpPr txBox="1"/>
          <p:nvPr/>
        </p:nvSpPr>
        <p:spPr>
          <a:xfrm>
            <a:off x="7550728" y="4413724"/>
            <a:ext cx="3837709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Volunteer</a:t>
            </a:r>
            <a:r>
              <a:rPr lang="en-US" b="1" dirty="0"/>
              <a:t> </a:t>
            </a:r>
            <a:r>
              <a:rPr lang="en-US" dirty="0"/>
              <a:t>Other opportunities:</a:t>
            </a:r>
          </a:p>
          <a:p>
            <a:pPr marL="605790" lvl="2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Dual Enrollment Classes (Jr/Sr)</a:t>
            </a:r>
          </a:p>
          <a:p>
            <a:pPr marL="605790" lvl="2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TN Governor’s School (Jr/Sr)</a:t>
            </a:r>
          </a:p>
          <a:p>
            <a:pPr marL="605790" lvl="2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Boys and Girls State (Jr)</a:t>
            </a:r>
          </a:p>
          <a:p>
            <a:pPr marL="605790" lvl="2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HOBY – Leadership Seminar (Soph)</a:t>
            </a:r>
          </a:p>
        </p:txBody>
      </p:sp>
    </p:spTree>
    <p:extLst>
      <p:ext uri="{BB962C8B-B14F-4D97-AF65-F5344CB8AC3E}">
        <p14:creationId xmlns:p14="http://schemas.microsoft.com/office/powerpoint/2010/main" val="2822764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F72CB4B-A086-E546-83B0-DD8F40789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0EEF1A-D71F-26E6-0966-3E6AEEDA0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084" y="525921"/>
            <a:ext cx="4470832" cy="1507398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600" dirty="0"/>
              <a:t>Finding Success Your Freshman Year</a:t>
            </a:r>
            <a:br>
              <a:rPr lang="en-US" sz="2500" dirty="0"/>
            </a:br>
            <a:r>
              <a:rPr lang="en-US" sz="2500" dirty="0"/>
              <a:t>				      </a:t>
            </a:r>
            <a:r>
              <a:rPr lang="en-US" sz="2000" dirty="0"/>
              <a:t>Freshman Year Counts!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D2824-DDF8-AE86-6E04-85F95233D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109" y="2429165"/>
            <a:ext cx="5458691" cy="366277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dirty="0"/>
              <a:t>The classes you take and the grades you earn are the foundation of your transcript for future college admissions and post secondary plans.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Communicate with your teachers &amp; ask for help when you need it. Teachers, school counselors, and all other ERHS staff are here to support you!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Get involved!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	Clubs, sports, &amp; other extra curricular activities are a great way to meet new people and make connections in the community. 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High school offers more freedom and along with that comes more responsibility as a student. Be conscious of the name and reputation you create for yourself.</a:t>
            </a:r>
          </a:p>
          <a:p>
            <a:pPr>
              <a:lnSpc>
                <a:spcPct val="100000"/>
              </a:lnSpc>
            </a:pPr>
            <a:endParaRPr lang="en-US" sz="16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151340-7EF2-0647-A719-394EFC3A1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874484"/>
            <a:ext cx="0" cy="3394558"/>
          </a:xfrm>
          <a:prstGeom prst="line">
            <a:avLst/>
          </a:prstGeom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Diploma Roll">
            <a:extLst>
              <a:ext uri="{FF2B5EF4-FFF2-40B4-BE49-F238E27FC236}">
                <a16:creationId xmlns:a16="http://schemas.microsoft.com/office/drawing/2014/main" id="{C3FBA393-9791-2EA9-B147-885050F22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68669" y="1004724"/>
            <a:ext cx="4848551" cy="484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99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A4E78-02D6-B597-0A5D-C0AE5BFE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4" y="0"/>
            <a:ext cx="9076329" cy="1064277"/>
          </a:xfrm>
        </p:spPr>
        <p:txBody>
          <a:bodyPr/>
          <a:lstStyle/>
          <a:p>
            <a:r>
              <a:rPr lang="en-US" dirty="0"/>
              <a:t>Freshman Counseling</a:t>
            </a:r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37600237-3D46-54F3-DCB8-48DC61E16C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0042301"/>
              </p:ext>
            </p:extLst>
          </p:nvPr>
        </p:nvGraphicFramePr>
        <p:xfrm>
          <a:off x="966744" y="2682366"/>
          <a:ext cx="9076329" cy="3650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1DBEF2C-A65A-8DDF-3A41-456209F3AB70}"/>
              </a:ext>
            </a:extLst>
          </p:cNvPr>
          <p:cNvSpPr txBox="1"/>
          <p:nvPr/>
        </p:nvSpPr>
        <p:spPr>
          <a:xfrm>
            <a:off x="992909" y="1048435"/>
            <a:ext cx="61052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/>
              <a:t>Counselors understand that freshman year is a big transition, and we are here to support you!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FBD00F-D9D6-CF75-EE43-0077A8B2C43A}"/>
              </a:ext>
            </a:extLst>
          </p:cNvPr>
          <p:cNvSpPr txBox="1"/>
          <p:nvPr/>
        </p:nvSpPr>
        <p:spPr>
          <a:xfrm>
            <a:off x="919018" y="2212170"/>
            <a:ext cx="61052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2000" dirty="0"/>
              <a:t>School Counselors can help you with: </a:t>
            </a:r>
          </a:p>
        </p:txBody>
      </p:sp>
    </p:spTree>
    <p:extLst>
      <p:ext uri="{BB962C8B-B14F-4D97-AF65-F5344CB8AC3E}">
        <p14:creationId xmlns:p14="http://schemas.microsoft.com/office/powerpoint/2010/main" val="2393155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8EFDE4-F036-C179-4796-19FF9469D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206359A-F1E3-49EE-BBC2-40888C4A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: Shape 13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958DF84-F5C6-794F-8945-485D6C107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AF0997A-7C0F-4AD2-BA90-5FE341A17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9595" y="805231"/>
            <a:ext cx="3876811" cy="5245563"/>
          </a:xfrm>
          <a:custGeom>
            <a:avLst/>
            <a:gdLst>
              <a:gd name="connsiteX0" fmla="*/ 1941583 w 3876811"/>
              <a:gd name="connsiteY0" fmla="*/ 0 h 5245563"/>
              <a:gd name="connsiteX1" fmla="*/ 2111641 w 3876811"/>
              <a:gd name="connsiteY1" fmla="*/ 149097 h 5245563"/>
              <a:gd name="connsiteX2" fmla="*/ 3370493 w 3876811"/>
              <a:gd name="connsiteY2" fmla="*/ 774451 h 5245563"/>
              <a:gd name="connsiteX3" fmla="*/ 3876811 w 3876811"/>
              <a:gd name="connsiteY3" fmla="*/ 1854684 h 5245563"/>
              <a:gd name="connsiteX4" fmla="*/ 3876811 w 3876811"/>
              <a:gd name="connsiteY4" fmla="*/ 2019920 h 5245563"/>
              <a:gd name="connsiteX5" fmla="*/ 3876811 w 3876811"/>
              <a:gd name="connsiteY5" fmla="*/ 2491569 h 5245563"/>
              <a:gd name="connsiteX6" fmla="*/ 3876811 w 3876811"/>
              <a:gd name="connsiteY6" fmla="*/ 2753995 h 5245563"/>
              <a:gd name="connsiteX7" fmla="*/ 3876811 w 3876811"/>
              <a:gd name="connsiteY7" fmla="*/ 3115353 h 5245563"/>
              <a:gd name="connsiteX8" fmla="*/ 3876811 w 3876811"/>
              <a:gd name="connsiteY8" fmla="*/ 3390879 h 5245563"/>
              <a:gd name="connsiteX9" fmla="*/ 3370493 w 3876811"/>
              <a:gd name="connsiteY9" fmla="*/ 4471114 h 5245563"/>
              <a:gd name="connsiteX10" fmla="*/ 2111639 w 3876811"/>
              <a:gd name="connsiteY10" fmla="*/ 5096465 h 5245563"/>
              <a:gd name="connsiteX11" fmla="*/ 1935228 w 3876811"/>
              <a:gd name="connsiteY11" fmla="*/ 5245563 h 5245563"/>
              <a:gd name="connsiteX12" fmla="*/ 1765171 w 3876811"/>
              <a:gd name="connsiteY12" fmla="*/ 5096465 h 5245563"/>
              <a:gd name="connsiteX13" fmla="*/ 506317 w 3876811"/>
              <a:gd name="connsiteY13" fmla="*/ 4471114 h 5245563"/>
              <a:gd name="connsiteX14" fmla="*/ 0 w 3876811"/>
              <a:gd name="connsiteY14" fmla="*/ 3390879 h 5245563"/>
              <a:gd name="connsiteX15" fmla="*/ 0 w 3876811"/>
              <a:gd name="connsiteY15" fmla="*/ 3115353 h 5245563"/>
              <a:gd name="connsiteX16" fmla="*/ 0 w 3876811"/>
              <a:gd name="connsiteY16" fmla="*/ 2753995 h 5245563"/>
              <a:gd name="connsiteX17" fmla="*/ 0 w 3876811"/>
              <a:gd name="connsiteY17" fmla="*/ 2491569 h 5245563"/>
              <a:gd name="connsiteX18" fmla="*/ 0 w 3876811"/>
              <a:gd name="connsiteY18" fmla="*/ 2019920 h 5245563"/>
              <a:gd name="connsiteX19" fmla="*/ 0 w 3876811"/>
              <a:gd name="connsiteY19" fmla="*/ 1854684 h 5245563"/>
              <a:gd name="connsiteX20" fmla="*/ 506318 w 3876811"/>
              <a:gd name="connsiteY20" fmla="*/ 774451 h 5245563"/>
              <a:gd name="connsiteX21" fmla="*/ 1765173 w 3876811"/>
              <a:gd name="connsiteY21" fmla="*/ 149097 h 524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76811" h="5245563">
                <a:moveTo>
                  <a:pt x="1941583" y="0"/>
                </a:moveTo>
                <a:lnTo>
                  <a:pt x="2111641" y="149097"/>
                </a:lnTo>
                <a:cubicBezTo>
                  <a:pt x="2533315" y="474958"/>
                  <a:pt x="3008487" y="564716"/>
                  <a:pt x="3370493" y="774451"/>
                </a:cubicBezTo>
                <a:cubicBezTo>
                  <a:pt x="3718590" y="1017851"/>
                  <a:pt x="3876811" y="1296993"/>
                  <a:pt x="3876811" y="1854684"/>
                </a:cubicBezTo>
                <a:lnTo>
                  <a:pt x="3876811" y="2019920"/>
                </a:lnTo>
                <a:lnTo>
                  <a:pt x="3876811" y="2491569"/>
                </a:lnTo>
                <a:lnTo>
                  <a:pt x="3876811" y="2753995"/>
                </a:lnTo>
                <a:lnTo>
                  <a:pt x="3876811" y="3115353"/>
                </a:lnTo>
                <a:lnTo>
                  <a:pt x="3876811" y="3390879"/>
                </a:lnTo>
                <a:cubicBezTo>
                  <a:pt x="3876811" y="3948571"/>
                  <a:pt x="3718588" y="4227713"/>
                  <a:pt x="3370493" y="4471114"/>
                </a:cubicBezTo>
                <a:cubicBezTo>
                  <a:pt x="3008484" y="4680847"/>
                  <a:pt x="2533312" y="4770605"/>
                  <a:pt x="2111639" y="5096465"/>
                </a:cubicBezTo>
                <a:lnTo>
                  <a:pt x="1935228" y="5245563"/>
                </a:lnTo>
                <a:lnTo>
                  <a:pt x="1765171" y="5096465"/>
                </a:lnTo>
                <a:cubicBezTo>
                  <a:pt x="1343496" y="4770605"/>
                  <a:pt x="868325" y="4680847"/>
                  <a:pt x="506317" y="4471114"/>
                </a:cubicBezTo>
                <a:cubicBezTo>
                  <a:pt x="158223" y="4227713"/>
                  <a:pt x="0" y="3948571"/>
                  <a:pt x="0" y="3390879"/>
                </a:cubicBezTo>
                <a:lnTo>
                  <a:pt x="0" y="3115353"/>
                </a:lnTo>
                <a:lnTo>
                  <a:pt x="0" y="2753995"/>
                </a:lnTo>
                <a:lnTo>
                  <a:pt x="0" y="2491569"/>
                </a:lnTo>
                <a:lnTo>
                  <a:pt x="0" y="2019920"/>
                </a:lnTo>
                <a:lnTo>
                  <a:pt x="0" y="1854684"/>
                </a:lnTo>
                <a:cubicBezTo>
                  <a:pt x="0" y="1296993"/>
                  <a:pt x="158224" y="1017851"/>
                  <a:pt x="506318" y="774451"/>
                </a:cubicBezTo>
                <a:cubicBezTo>
                  <a:pt x="868327" y="564716"/>
                  <a:pt x="1343498" y="474958"/>
                  <a:pt x="1765173" y="149097"/>
                </a:cubicBezTo>
                <a:close/>
              </a:path>
            </a:pathLst>
          </a:custGeom>
          <a:solidFill>
            <a:schemeClr val="bg2">
              <a:lumMod val="7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6F4A92-141B-C6FB-455B-412F8E597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390" y="1826096"/>
            <a:ext cx="3149221" cy="214269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Freshman Counseling</a:t>
            </a:r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2E67446-732B-4F72-8560-6FABB6CB25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0828" y="720724"/>
            <a:ext cx="4014345" cy="5414576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4CA92E-6581-06A5-1078-3DD84A991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073" y="545134"/>
            <a:ext cx="4429424" cy="577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57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6887F-F2CE-171B-A3AB-03DA19D76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Next . . 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BA982-055E-A9C1-57FB-0DE788B54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u="sng" dirty="0"/>
              <a:t>Go to ERHS website</a:t>
            </a:r>
            <a:r>
              <a:rPr lang="en-US" dirty="0"/>
              <a:t>: </a:t>
            </a:r>
            <a:r>
              <a:rPr lang="en-US" sz="2000" dirty="0"/>
              <a:t>look under </a:t>
            </a:r>
            <a:r>
              <a:rPr lang="en-US" sz="2000" i="1" dirty="0"/>
              <a:t>Parents and Students</a:t>
            </a:r>
            <a:r>
              <a:rPr lang="en-US" sz="2000" dirty="0"/>
              <a:t> tab</a:t>
            </a:r>
            <a:r>
              <a:rPr lang="en-US" sz="2000" i="1" dirty="0"/>
              <a:t>, School </a:t>
            </a:r>
            <a:r>
              <a:rPr lang="en-US" i="1" dirty="0"/>
              <a:t>C</a:t>
            </a:r>
            <a:r>
              <a:rPr lang="en-US" sz="2000" i="1" dirty="0"/>
              <a:t>ounselor </a:t>
            </a:r>
            <a:r>
              <a:rPr lang="en-US" sz="2000" dirty="0"/>
              <a:t>then </a:t>
            </a:r>
            <a:r>
              <a:rPr lang="en-US" i="1" dirty="0"/>
              <a:t>H</a:t>
            </a:r>
            <a:r>
              <a:rPr lang="en-US" sz="2000" i="1" dirty="0"/>
              <a:t>igh </a:t>
            </a:r>
            <a:r>
              <a:rPr lang="en-US" i="1" dirty="0"/>
              <a:t>S</a:t>
            </a:r>
            <a:r>
              <a:rPr lang="en-US" sz="2000" i="1" dirty="0"/>
              <a:t>chool </a:t>
            </a:r>
            <a:r>
              <a:rPr lang="en-US" i="1" dirty="0"/>
              <a:t>S</a:t>
            </a:r>
            <a:r>
              <a:rPr lang="en-US" sz="2000" i="1" dirty="0"/>
              <a:t>cheduling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en-US" sz="2000" dirty="0"/>
              <a:t>	You will find the scheduling sheet, advanced policy info, Program of Study 	Options and electives that you can sign up for.</a:t>
            </a:r>
          </a:p>
          <a:p>
            <a:r>
              <a:rPr lang="en-US" sz="2000" u="sng" dirty="0"/>
              <a:t>Choose Classes</a:t>
            </a:r>
            <a:r>
              <a:rPr lang="en-US" sz="2000" dirty="0"/>
              <a:t> – Talk with your parents about the classes you should choose for next year. Mr. Brown will call you in for a meeting to request your classes.</a:t>
            </a:r>
          </a:p>
          <a:p>
            <a:r>
              <a:rPr lang="en-US" sz="2000" u="sng" dirty="0"/>
              <a:t>Sign up for Remind</a:t>
            </a:r>
            <a:r>
              <a:rPr lang="en-US" sz="2000" dirty="0"/>
              <a:t>: Information on ERHS website under High School Information,  "Remind“. </a:t>
            </a:r>
          </a:p>
          <a:p>
            <a:r>
              <a:rPr lang="en-US" sz="2000" u="sng" dirty="0"/>
              <a:t>Teams</a:t>
            </a:r>
            <a:r>
              <a:rPr lang="en-US" sz="2000" dirty="0"/>
              <a:t> – You have been added to Teams Class of 2028. Turn your notifications on to get important info.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486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F72CB4B-A086-E546-83B0-DD8F40789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61844A-46B9-579B-EE52-03195939D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960030"/>
            <a:ext cx="4470832" cy="1507398"/>
          </a:xfrm>
        </p:spPr>
        <p:txBody>
          <a:bodyPr anchor="ctr">
            <a:normAutofit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67DFD-E06C-C5F5-8368-C012227A6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1" y="2844800"/>
            <a:ext cx="4470831" cy="305317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School Counselor Team</a:t>
            </a:r>
          </a:p>
          <a:p>
            <a:pPr marL="0" indent="0">
              <a:buNone/>
            </a:pPr>
            <a:r>
              <a:rPr lang="en-US" sz="2400" dirty="0"/>
              <a:t>John Brown</a:t>
            </a:r>
          </a:p>
          <a:p>
            <a:pPr marL="0" indent="0">
              <a:buNone/>
            </a:pPr>
            <a:r>
              <a:rPr lang="en-US" sz="2400" dirty="0">
                <a:hlinkClick r:id="rId2"/>
              </a:rPr>
              <a:t>john.brown@rcstn.net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Phone:  (615) 654 – 2191</a:t>
            </a:r>
          </a:p>
          <a:p>
            <a:pPr marL="0" indent="0">
              <a:buNone/>
            </a:pPr>
            <a:endParaRPr lang="en-US" sz="24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151340-7EF2-0647-A719-394EFC3A1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874484"/>
            <a:ext cx="0" cy="3394558"/>
          </a:xfrm>
          <a:prstGeom prst="line">
            <a:avLst/>
          </a:prstGeom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Email">
            <a:extLst>
              <a:ext uri="{FF2B5EF4-FFF2-40B4-BE49-F238E27FC236}">
                <a16:creationId xmlns:a16="http://schemas.microsoft.com/office/drawing/2014/main" id="{1285DFC3-FEA8-C072-6F25-3C819D8A9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68669" y="1004724"/>
            <a:ext cx="4848551" cy="484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62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5305C3-9940-4541-9DEE-9AE9C3EA6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AE26EE-590E-79D3-9A48-F47A0A3D3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994" y="943705"/>
            <a:ext cx="10287000" cy="127932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Purpose of this meeting</a:t>
            </a:r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882E83-38EA-4A57-928E-B07CFAFB7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3574" y="2359560"/>
            <a:ext cx="7217448" cy="0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C0F9EA5-465D-18F4-6F7E-F02A5ACBC1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5517894"/>
              </p:ext>
            </p:extLst>
          </p:nvPr>
        </p:nvGraphicFramePr>
        <p:xfrm>
          <a:off x="1386590" y="2864825"/>
          <a:ext cx="9458794" cy="3267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9244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D9781-3D97-4FFF-085D-6E65E1289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4" y="331515"/>
            <a:ext cx="9076329" cy="1321794"/>
          </a:xfrm>
        </p:spPr>
        <p:txBody>
          <a:bodyPr/>
          <a:lstStyle/>
          <a:p>
            <a:r>
              <a:rPr lang="en-US" dirty="0"/>
              <a:t>High School Credit Requirements</a:t>
            </a:r>
            <a:endParaRPr lang="en-US" sz="2000" i="1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C111A28A-D82E-659C-66E2-FE969BD359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4343773"/>
              </p:ext>
            </p:extLst>
          </p:nvPr>
        </p:nvGraphicFramePr>
        <p:xfrm>
          <a:off x="966744" y="1610947"/>
          <a:ext cx="9076329" cy="3650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268C7E-5A5D-2411-C6DE-8E058CF0D9CB}"/>
              </a:ext>
            </a:extLst>
          </p:cNvPr>
          <p:cNvSpPr txBox="1">
            <a:spLocks/>
          </p:cNvSpPr>
          <p:nvPr/>
        </p:nvSpPr>
        <p:spPr>
          <a:xfrm>
            <a:off x="5874327" y="5287819"/>
            <a:ext cx="4184073" cy="540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150000"/>
              <a:buFont typeface="Goudy Old Style" panose="02020502050305020303" pitchFamily="18" charset="0"/>
              <a:buChar char="∙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864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150000"/>
              <a:buFont typeface="Goudy Old Style" panose="02020502050305020303" pitchFamily="18" charset="0"/>
              <a:buChar char="∙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9436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150000"/>
              <a:buFont typeface="Goudy Old Style" panose="02020502050305020303" pitchFamily="18" charset="0"/>
              <a:buChar char="∙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Total of 26 Credits Needed to Graduate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FD5587C-B052-43F0-6211-842D2DE2BF99}"/>
              </a:ext>
            </a:extLst>
          </p:cNvPr>
          <p:cNvSpPr txBox="1">
            <a:spLocks/>
          </p:cNvSpPr>
          <p:nvPr/>
        </p:nvSpPr>
        <p:spPr>
          <a:xfrm>
            <a:off x="1006763" y="5969002"/>
            <a:ext cx="9157147" cy="540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150000"/>
              <a:buFont typeface="Goudy Old Style" panose="02020502050305020303" pitchFamily="18" charset="0"/>
              <a:buChar char="∙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864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150000"/>
              <a:buFont typeface="Goudy Old Style" panose="02020502050305020303" pitchFamily="18" charset="0"/>
              <a:buChar char="∙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9436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150000"/>
              <a:buFont typeface="Goudy Old Style" panose="02020502050305020303" pitchFamily="18" charset="0"/>
              <a:buChar char="∙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*Additionally, every student must take the ACT and pass a Civics test</a:t>
            </a:r>
          </a:p>
        </p:txBody>
      </p:sp>
    </p:spTree>
    <p:extLst>
      <p:ext uri="{BB962C8B-B14F-4D97-AF65-F5344CB8AC3E}">
        <p14:creationId xmlns:p14="http://schemas.microsoft.com/office/powerpoint/2010/main" val="1839112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72CB4B-A086-E546-83B0-DD8F40789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DE08C3-2BED-E844-0131-1CB084B6B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230357"/>
            <a:ext cx="4470832" cy="150739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/>
              <a:t>GPA, Ranking, Advances Classes, </a:t>
            </a:r>
            <a:r>
              <a:rPr lang="en-US" sz="3600" dirty="0" err="1"/>
              <a:t>etc</a:t>
            </a:r>
            <a:r>
              <a:rPr lang="en-US" sz="3600" dirty="0"/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CC4E4-6CE6-6666-71FF-F96C3D29B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1" y="1865746"/>
            <a:ext cx="4470831" cy="4590472"/>
          </a:xfrm>
        </p:spPr>
        <p:txBody>
          <a:bodyPr anchor="t">
            <a:noAutofit/>
          </a:bodyPr>
          <a:lstStyle/>
          <a:p>
            <a:pPr marL="365760" indent="-255905">
              <a:lnSpc>
                <a:spcPct val="150000"/>
              </a:lnSpc>
              <a:spcBef>
                <a:spcPts val="580"/>
              </a:spcBef>
              <a:buFont typeface="Wingdings 3"/>
              <a:buChar char="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very important for class rank, university admissions, scholarships, etc.</a:t>
            </a:r>
          </a:p>
          <a:p>
            <a:pPr marL="365760" indent="-255905">
              <a:lnSpc>
                <a:spcPct val="150000"/>
              </a:lnSpc>
              <a:spcBef>
                <a:spcPts val="580"/>
              </a:spcBef>
              <a:buFont typeface="Wingdings 3"/>
              <a:buChar char="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GPA starts after your very first nine weeks (quarter 1) grades</a:t>
            </a:r>
          </a:p>
          <a:p>
            <a:pPr marL="365760" indent="-255905">
              <a:lnSpc>
                <a:spcPct val="150000"/>
              </a:lnSpc>
              <a:spcBef>
                <a:spcPts val="580"/>
              </a:spcBef>
              <a:buFont typeface="Wingdings 3"/>
              <a:buChar char="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Ranking (the Board Policy-students taking 8 advanced classes will be ranked above those that do not)</a:t>
            </a:r>
          </a:p>
          <a:p>
            <a:pPr marL="365760" indent="-255905">
              <a:lnSpc>
                <a:spcPct val="150000"/>
              </a:lnSpc>
              <a:spcBef>
                <a:spcPts val="580"/>
              </a:spcBef>
              <a:buFont typeface="Wingdings 3"/>
              <a:buChar char="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Advanced Classes + 3 rigor points are added at the end of each nine weeks grade</a:t>
            </a:r>
          </a:p>
          <a:p>
            <a:pPr marL="365760" indent="-255905">
              <a:lnSpc>
                <a:spcPct val="150000"/>
              </a:lnSpc>
              <a:spcBef>
                <a:spcPts val="580"/>
              </a:spcBef>
              <a:buFont typeface="Wingdings 3"/>
              <a:buChar char="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Valedictorian ties are broken by ACT scores beginning with the Class of 2021</a:t>
            </a:r>
          </a:p>
          <a:p>
            <a:pPr>
              <a:lnSpc>
                <a:spcPct val="100000"/>
              </a:lnSpc>
            </a:pPr>
            <a:endParaRPr lang="en-US" sz="16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151340-7EF2-0647-A719-394EFC3A1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874484"/>
            <a:ext cx="0" cy="3394558"/>
          </a:xfrm>
          <a:prstGeom prst="line">
            <a:avLst/>
          </a:prstGeom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FCBE74D-02A9-0276-CB8C-DF5DE53F4F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428510"/>
              </p:ext>
            </p:extLst>
          </p:nvPr>
        </p:nvGraphicFramePr>
        <p:xfrm>
          <a:off x="6768669" y="1018682"/>
          <a:ext cx="4848550" cy="4820640"/>
        </p:xfrm>
        <a:graphic>
          <a:graphicData uri="http://schemas.openxmlformats.org/drawingml/2006/table">
            <a:tbl>
              <a:tblPr bandRow="1">
                <a:tableStyleId>{37CE84F3-28C3-443E-9E96-99CF82512B78}</a:tableStyleId>
              </a:tblPr>
              <a:tblGrid>
                <a:gridCol w="1640292">
                  <a:extLst>
                    <a:ext uri="{9D8B030D-6E8A-4147-A177-3AD203B41FA5}">
                      <a16:colId xmlns:a16="http://schemas.microsoft.com/office/drawing/2014/main" val="3575025008"/>
                    </a:ext>
                  </a:extLst>
                </a:gridCol>
                <a:gridCol w="3208258">
                  <a:extLst>
                    <a:ext uri="{9D8B030D-6E8A-4147-A177-3AD203B41FA5}">
                      <a16:colId xmlns:a16="http://schemas.microsoft.com/office/drawing/2014/main" val="3603953106"/>
                    </a:ext>
                  </a:extLst>
                </a:gridCol>
              </a:tblGrid>
              <a:tr h="964128">
                <a:tc>
                  <a:txBody>
                    <a:bodyPr/>
                    <a:lstStyle/>
                    <a:p>
                      <a:pPr algn="ctr"/>
                      <a:r>
                        <a:rPr lang="en-US" sz="3100" b="0" cap="none" spc="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 marL="264795" marR="203689" marT="203689" marB="2036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526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100" b="0" cap="none" spc="0" dirty="0">
                          <a:solidFill>
                            <a:schemeClr val="bg1"/>
                          </a:solidFill>
                        </a:rPr>
                        <a:t>4 Points</a:t>
                      </a:r>
                    </a:p>
                  </a:txBody>
                  <a:tcPr marL="264795" marR="203689" marT="203689" marB="20368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5266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373306"/>
                  </a:ext>
                </a:extLst>
              </a:tr>
              <a:tr h="964128">
                <a:tc>
                  <a:txBody>
                    <a:bodyPr/>
                    <a:lstStyle/>
                    <a:p>
                      <a:pPr algn="ctr"/>
                      <a:r>
                        <a:rPr lang="en-US" sz="3100" cap="none" spc="0" dirty="0">
                          <a:solidFill>
                            <a:schemeClr val="bg1"/>
                          </a:solidFill>
                        </a:rPr>
                        <a:t>B</a:t>
                      </a:r>
                    </a:p>
                  </a:txBody>
                  <a:tcPr marL="264795" marR="203689" marT="203689" marB="2036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452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100" cap="none" spc="0" dirty="0">
                          <a:solidFill>
                            <a:schemeClr val="bg1"/>
                          </a:solidFill>
                        </a:rPr>
                        <a:t>3 Points</a:t>
                      </a:r>
                    </a:p>
                  </a:txBody>
                  <a:tcPr marL="264795" marR="203689" marT="203689" marB="20368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4526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741304"/>
                  </a:ext>
                </a:extLst>
              </a:tr>
              <a:tr h="964128">
                <a:tc>
                  <a:txBody>
                    <a:bodyPr/>
                    <a:lstStyle/>
                    <a:p>
                      <a:pPr algn="ctr"/>
                      <a:r>
                        <a:rPr lang="en-US" sz="3100" cap="none" spc="0" dirty="0">
                          <a:solidFill>
                            <a:schemeClr val="bg1"/>
                          </a:solidFill>
                        </a:rPr>
                        <a:t>C</a:t>
                      </a:r>
                    </a:p>
                  </a:txBody>
                  <a:tcPr marL="264795" marR="203689" marT="203689" marB="2036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526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100" cap="none" spc="0" dirty="0">
                          <a:solidFill>
                            <a:schemeClr val="bg1"/>
                          </a:solidFill>
                        </a:rPr>
                        <a:t>2 Points</a:t>
                      </a:r>
                    </a:p>
                  </a:txBody>
                  <a:tcPr marL="264795" marR="203689" marT="203689" marB="20368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5266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741863"/>
                  </a:ext>
                </a:extLst>
              </a:tr>
              <a:tr h="964128">
                <a:tc>
                  <a:txBody>
                    <a:bodyPr/>
                    <a:lstStyle/>
                    <a:p>
                      <a:pPr algn="ctr"/>
                      <a:r>
                        <a:rPr lang="en-US" sz="3100" cap="none" spc="0" dirty="0">
                          <a:solidFill>
                            <a:schemeClr val="bg1"/>
                          </a:solidFill>
                        </a:rPr>
                        <a:t>D</a:t>
                      </a:r>
                    </a:p>
                  </a:txBody>
                  <a:tcPr marL="264795" marR="203689" marT="203689" marB="2036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452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100" cap="none" spc="0" dirty="0">
                          <a:solidFill>
                            <a:schemeClr val="bg1"/>
                          </a:solidFill>
                        </a:rPr>
                        <a:t>1 Point</a:t>
                      </a:r>
                    </a:p>
                  </a:txBody>
                  <a:tcPr marL="264795" marR="203689" marT="203689" marB="20368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4526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801330"/>
                  </a:ext>
                </a:extLst>
              </a:tr>
              <a:tr h="964128">
                <a:tc>
                  <a:txBody>
                    <a:bodyPr/>
                    <a:lstStyle/>
                    <a:p>
                      <a:pPr algn="ctr"/>
                      <a:r>
                        <a:rPr lang="en-US" sz="3100" cap="none" spc="0">
                          <a:solidFill>
                            <a:schemeClr val="bg1"/>
                          </a:solidFill>
                        </a:rPr>
                        <a:t>F</a:t>
                      </a:r>
                    </a:p>
                  </a:txBody>
                  <a:tcPr marL="264795" marR="203689" marT="203689" marB="2036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526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100" cap="none" spc="0" dirty="0">
                          <a:solidFill>
                            <a:schemeClr val="bg1"/>
                          </a:solidFill>
                        </a:rPr>
                        <a:t>0 Points</a:t>
                      </a:r>
                    </a:p>
                  </a:txBody>
                  <a:tcPr marL="264795" marR="203689" marT="203689" marB="20368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5266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376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959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F72CB4B-A086-E546-83B0-DD8F40789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66BF6E-09D1-EFDB-561E-1AB86D264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147230"/>
            <a:ext cx="4470832" cy="1507398"/>
          </a:xfrm>
        </p:spPr>
        <p:txBody>
          <a:bodyPr anchor="ctr">
            <a:normAutofit/>
          </a:bodyPr>
          <a:lstStyle/>
          <a:p>
            <a:r>
              <a:rPr lang="en-US" sz="3700" dirty="0"/>
              <a:t>Honors &amp; Distinction at Graduation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3BBD7-8E49-9980-1ECD-4DDA28739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756" y="1847273"/>
            <a:ext cx="4986481" cy="4839854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graduate with </a:t>
            </a:r>
            <a:r>
              <a:rPr lang="en-US" alt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Honors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senior must complete all graduation requirements with a minimum 3.50 GPA.</a:t>
            </a:r>
          </a:p>
          <a:p>
            <a:pPr>
              <a:lnSpc>
                <a:spcPct val="100000"/>
              </a:lnSpc>
            </a:pP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graduate with </a:t>
            </a:r>
            <a:r>
              <a:rPr lang="en-US" alt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 Honors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student must meet all four Benchmarks on the ACT and have a minimum 3.0 GPA. (Benchmarks Eng 18, Math 22, Science 23, Reading 22)</a:t>
            </a:r>
          </a:p>
          <a:p>
            <a:pPr>
              <a:lnSpc>
                <a:spcPct val="100000"/>
              </a:lnSpc>
            </a:pP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graduate with </a:t>
            </a:r>
            <a:r>
              <a:rPr lang="en-US" alt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Distinction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student must have a 3.0 GPA and meet 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following criteria: </a:t>
            </a:r>
          </a:p>
          <a:p>
            <a:pPr marL="834390" lvl="2" indent="-285750">
              <a:lnSpc>
                <a:spcPct val="100000"/>
              </a:lnSpc>
              <a:buSzPct val="130000"/>
              <a:buFont typeface="Arial" panose="020B0604020202020204" pitchFamily="34" charset="0"/>
              <a:buChar char="•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Earn 12 hours of Dual Enrollment</a:t>
            </a:r>
          </a:p>
          <a:p>
            <a:pPr marL="834390" lvl="2" indent="-285750">
              <a:lnSpc>
                <a:spcPct val="100000"/>
              </a:lnSpc>
              <a:buSzPct val="130000"/>
              <a:buFont typeface="Arial" panose="020B0604020202020204" pitchFamily="34" charset="0"/>
              <a:buChar char="•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Score a 31 or higher on the ACT</a:t>
            </a:r>
          </a:p>
          <a:p>
            <a:pPr marL="834390" lvl="2" indent="-285750">
              <a:lnSpc>
                <a:spcPct val="100000"/>
              </a:lnSpc>
              <a:buSzPct val="130000"/>
              <a:buFont typeface="Arial" panose="020B0604020202020204" pitchFamily="34" charset="0"/>
              <a:buChar char="•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selected as a National Merit Finalist or Semi-finalist on PSAT test</a:t>
            </a:r>
          </a:p>
          <a:p>
            <a:pPr marL="834390" lvl="2" indent="-285750">
              <a:lnSpc>
                <a:spcPct val="100000"/>
              </a:lnSpc>
              <a:buSzPct val="130000"/>
              <a:buFont typeface="Arial" panose="020B0604020202020204" pitchFamily="34" charset="0"/>
              <a:buChar char="•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Attain a score of 3 or higher on 2 AP tests</a:t>
            </a:r>
          </a:p>
          <a:p>
            <a:pPr marL="834390" lvl="2" indent="-285750">
              <a:lnSpc>
                <a:spcPct val="100000"/>
              </a:lnSpc>
              <a:buSzPct val="130000"/>
              <a:buFont typeface="Arial" panose="020B0604020202020204" pitchFamily="34" charset="0"/>
              <a:buChar char="•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Earn an industry certification</a:t>
            </a:r>
          </a:p>
          <a:p>
            <a:pPr marL="834390" lvl="2" indent="-285750">
              <a:lnSpc>
                <a:spcPct val="100000"/>
              </a:lnSpc>
              <a:buSzPct val="130000"/>
              <a:buFont typeface="Arial" panose="020B0604020202020204" pitchFamily="34" charset="0"/>
              <a:buChar char="•"/>
            </a:pPr>
            <a:r>
              <a:rPr lang="en-US" altLang="en-US" dirty="0">
                <a:latin typeface="Times New Roman"/>
                <a:cs typeface="Times New Roman"/>
              </a:rPr>
              <a:t>Participate in a Governor's School</a:t>
            </a:r>
          </a:p>
          <a:p>
            <a:pPr>
              <a:lnSpc>
                <a:spcPct val="100000"/>
              </a:lnSpc>
            </a:pPr>
            <a:endParaRPr lang="en-US" sz="16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151340-7EF2-0647-A719-394EFC3A1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874484"/>
            <a:ext cx="0" cy="3394558"/>
          </a:xfrm>
          <a:prstGeom prst="line">
            <a:avLst/>
          </a:prstGeom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Graduation Cap">
            <a:extLst>
              <a:ext uri="{FF2B5EF4-FFF2-40B4-BE49-F238E27FC236}">
                <a16:creationId xmlns:a16="http://schemas.microsoft.com/office/drawing/2014/main" id="{FFCAAA70-1D6A-AE62-B9B3-88D5D5674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68669" y="1004724"/>
            <a:ext cx="4848551" cy="48485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FC6787-20D2-A983-9F41-69C6CD1E2172}"/>
              </a:ext>
            </a:extLst>
          </p:cNvPr>
          <p:cNvSpPr txBox="1"/>
          <p:nvPr/>
        </p:nvSpPr>
        <p:spPr>
          <a:xfrm>
            <a:off x="6867236" y="5112388"/>
            <a:ext cx="47336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b="1" dirty="0"/>
              <a:t>Yes, you can graduate with all three</a:t>
            </a:r>
            <a:r>
              <a:rPr lang="en-US" altLang="en-US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7734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EDFDE6D-10A0-4CEB-9E54-7ACE2F0DB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50E711-0968-EE7B-37DB-9C74FE72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10" y="368993"/>
            <a:ext cx="7759008" cy="1508760"/>
          </a:xfrm>
        </p:spPr>
        <p:txBody>
          <a:bodyPr anchor="ctr">
            <a:normAutofit/>
          </a:bodyPr>
          <a:lstStyle/>
          <a:p>
            <a:r>
              <a:rPr lang="en-US" dirty="0"/>
              <a:t>What happens if you fail a class?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BF9DE-033F-F45C-5F66-98FE4BD00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153" y="2623126"/>
            <a:ext cx="5457537" cy="3491346"/>
          </a:xfrm>
        </p:spPr>
        <p:txBody>
          <a:bodyPr anchor="b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600" dirty="0"/>
              <a:t>What are my options to repeat the class:</a:t>
            </a:r>
          </a:p>
          <a:p>
            <a:pPr>
              <a:lnSpc>
                <a:spcPct val="100000"/>
              </a:lnSpc>
            </a:pPr>
            <a:r>
              <a:rPr lang="en-US" sz="1600" u="sng" dirty="0"/>
              <a:t>Online Credit recovery or Alt credit </a:t>
            </a:r>
            <a:r>
              <a:rPr lang="en-US" sz="1600" dirty="0"/>
              <a:t>which is offered during the school day, during after school tutoring and on your own time.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*</a:t>
            </a:r>
            <a:r>
              <a:rPr lang="en-US" sz="1600" u="sng" dirty="0"/>
              <a:t>Credit Recovery </a:t>
            </a:r>
            <a:r>
              <a:rPr lang="en-US" sz="1600" dirty="0"/>
              <a:t>– If you make a 50 or above in your failed class you may do credit recovery which means you only have to repeat ½ of the lessons.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**</a:t>
            </a:r>
            <a:r>
              <a:rPr lang="en-US" sz="1600" u="sng" dirty="0"/>
              <a:t>Alt Credit </a:t>
            </a:r>
            <a:r>
              <a:rPr lang="en-US" sz="1600" dirty="0"/>
              <a:t>– If you make below a 50 in your failed class you must complete the whole course. NCAA does not recognize Credit Recovery so you must take Alt credit.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A7935F8-81A6-44FF-B896-2E67958AA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43705" y="1907347"/>
            <a:ext cx="2249810" cy="3044131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solidFill>
            <a:schemeClr val="bg2">
              <a:lumMod val="75000"/>
              <a:alpha val="15000"/>
            </a:schemeClr>
          </a:solidFill>
          <a:ln w="25400" cap="rnd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21285E4-C6FA-43AA-968B-F08BB8541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82500" y="1824533"/>
            <a:ext cx="2372219" cy="3209758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2DA9ACA-B2EC-41B5-A8F3-AA69051A8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84543" y="0"/>
            <a:ext cx="2249810" cy="2294745"/>
          </a:xfrm>
          <a:custGeom>
            <a:avLst/>
            <a:gdLst>
              <a:gd name="connsiteX0" fmla="*/ 49162 w 2249810"/>
              <a:gd name="connsiteY0" fmla="*/ 0 h 2294745"/>
              <a:gd name="connsiteX1" fmla="*/ 2200648 w 2249810"/>
              <a:gd name="connsiteY1" fmla="*/ 0 h 2294745"/>
              <a:gd name="connsiteX2" fmla="*/ 2210105 w 2249810"/>
              <a:gd name="connsiteY2" fmla="*/ 23601 h 2294745"/>
              <a:gd name="connsiteX3" fmla="*/ 2249810 w 2249810"/>
              <a:gd name="connsiteY3" fmla="*/ 326933 h 2294745"/>
              <a:gd name="connsiteX4" fmla="*/ 2249810 w 2249810"/>
              <a:gd name="connsiteY4" fmla="*/ 422824 h 2294745"/>
              <a:gd name="connsiteX5" fmla="*/ 2249810 w 2249810"/>
              <a:gd name="connsiteY5" fmla="*/ 696534 h 2294745"/>
              <a:gd name="connsiteX6" fmla="*/ 2249810 w 2249810"/>
              <a:gd name="connsiteY6" fmla="*/ 848826 h 2294745"/>
              <a:gd name="connsiteX7" fmla="*/ 2249810 w 2249810"/>
              <a:gd name="connsiteY7" fmla="*/ 1058531 h 2294745"/>
              <a:gd name="connsiteX8" fmla="*/ 2249810 w 2249810"/>
              <a:gd name="connsiteY8" fmla="*/ 1218426 h 2294745"/>
              <a:gd name="connsiteX9" fmla="*/ 1955981 w 2249810"/>
              <a:gd name="connsiteY9" fmla="*/ 1845313 h 2294745"/>
              <a:gd name="connsiteX10" fmla="*/ 1225437 w 2249810"/>
              <a:gd name="connsiteY10" fmla="*/ 2208220 h 2294745"/>
              <a:gd name="connsiteX11" fmla="*/ 1123061 w 2249810"/>
              <a:gd name="connsiteY11" fmla="*/ 2294745 h 2294745"/>
              <a:gd name="connsiteX12" fmla="*/ 1024372 w 2249810"/>
              <a:gd name="connsiteY12" fmla="*/ 2208220 h 2294745"/>
              <a:gd name="connsiteX13" fmla="*/ 293829 w 2249810"/>
              <a:gd name="connsiteY13" fmla="*/ 1845313 h 2294745"/>
              <a:gd name="connsiteX14" fmla="*/ 0 w 2249810"/>
              <a:gd name="connsiteY14" fmla="*/ 1218426 h 2294745"/>
              <a:gd name="connsiteX15" fmla="*/ 0 w 2249810"/>
              <a:gd name="connsiteY15" fmla="*/ 1058531 h 2294745"/>
              <a:gd name="connsiteX16" fmla="*/ 0 w 2249810"/>
              <a:gd name="connsiteY16" fmla="*/ 848826 h 2294745"/>
              <a:gd name="connsiteX17" fmla="*/ 0 w 2249810"/>
              <a:gd name="connsiteY17" fmla="*/ 696534 h 2294745"/>
              <a:gd name="connsiteX18" fmla="*/ 0 w 2249810"/>
              <a:gd name="connsiteY18" fmla="*/ 422824 h 2294745"/>
              <a:gd name="connsiteX19" fmla="*/ 0 w 2249810"/>
              <a:gd name="connsiteY19" fmla="*/ 326933 h 2294745"/>
              <a:gd name="connsiteX20" fmla="*/ 39706 w 2249810"/>
              <a:gd name="connsiteY20" fmla="*/ 23601 h 229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49810" h="2294745">
                <a:moveTo>
                  <a:pt x="49162" y="0"/>
                </a:moveTo>
                <a:lnTo>
                  <a:pt x="2200648" y="0"/>
                </a:lnTo>
                <a:lnTo>
                  <a:pt x="2210105" y="23601"/>
                </a:lnTo>
                <a:cubicBezTo>
                  <a:pt x="2236898" y="106934"/>
                  <a:pt x="2249810" y="205568"/>
                  <a:pt x="2249810" y="326933"/>
                </a:cubicBezTo>
                <a:lnTo>
                  <a:pt x="2249810" y="422824"/>
                </a:lnTo>
                <a:lnTo>
                  <a:pt x="2249810" y="696534"/>
                </a:lnTo>
                <a:lnTo>
                  <a:pt x="2249810" y="848826"/>
                </a:lnTo>
                <a:lnTo>
                  <a:pt x="2249810" y="1058531"/>
                </a:lnTo>
                <a:lnTo>
                  <a:pt x="2249810" y="1218426"/>
                </a:lnTo>
                <a:cubicBezTo>
                  <a:pt x="2249810" y="1542068"/>
                  <a:pt x="2157989" y="1704061"/>
                  <a:pt x="1955981" y="1845313"/>
                </a:cubicBezTo>
                <a:cubicBezTo>
                  <a:pt x="1745898" y="1967026"/>
                  <a:pt x="1470144" y="2019115"/>
                  <a:pt x="1225437" y="2208220"/>
                </a:cubicBezTo>
                <a:lnTo>
                  <a:pt x="1123061" y="2294745"/>
                </a:lnTo>
                <a:lnTo>
                  <a:pt x="1024372" y="2208220"/>
                </a:lnTo>
                <a:cubicBezTo>
                  <a:pt x="779664" y="2019115"/>
                  <a:pt x="503910" y="1967026"/>
                  <a:pt x="293829" y="1845313"/>
                </a:cubicBezTo>
                <a:cubicBezTo>
                  <a:pt x="91821" y="1704061"/>
                  <a:pt x="0" y="1542068"/>
                  <a:pt x="0" y="1218426"/>
                </a:cubicBezTo>
                <a:lnTo>
                  <a:pt x="0" y="1058531"/>
                </a:lnTo>
                <a:lnTo>
                  <a:pt x="0" y="848826"/>
                </a:lnTo>
                <a:lnTo>
                  <a:pt x="0" y="696534"/>
                </a:lnTo>
                <a:lnTo>
                  <a:pt x="0" y="422824"/>
                </a:lnTo>
                <a:lnTo>
                  <a:pt x="0" y="326933"/>
                </a:lnTo>
                <a:cubicBezTo>
                  <a:pt x="0" y="205568"/>
                  <a:pt x="12913" y="106934"/>
                  <a:pt x="39706" y="23601"/>
                </a:cubicBezTo>
                <a:close/>
              </a:path>
            </a:pathLst>
          </a:custGeom>
          <a:solidFill>
            <a:schemeClr val="bg2">
              <a:lumMod val="7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27535A7-848F-4483-A69C-954C3C2A1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3339" y="0"/>
            <a:ext cx="2372219" cy="2377558"/>
          </a:xfrm>
          <a:custGeom>
            <a:avLst/>
            <a:gdLst>
              <a:gd name="connsiteX0" fmla="*/ 37572 w 2372219"/>
              <a:gd name="connsiteY0" fmla="*/ 0 h 2377558"/>
              <a:gd name="connsiteX1" fmla="*/ 2334647 w 2372219"/>
              <a:gd name="connsiteY1" fmla="*/ 0 h 2377558"/>
              <a:gd name="connsiteX2" fmla="*/ 2353763 w 2372219"/>
              <a:gd name="connsiteY2" fmla="*/ 76379 h 2377558"/>
              <a:gd name="connsiteX3" fmla="*/ 2372219 w 2372219"/>
              <a:gd name="connsiteY3" fmla="*/ 302680 h 2377558"/>
              <a:gd name="connsiteX4" fmla="*/ 2372219 w 2372219"/>
              <a:gd name="connsiteY4" fmla="*/ 403788 h 2377558"/>
              <a:gd name="connsiteX5" fmla="*/ 2372219 w 2372219"/>
              <a:gd name="connsiteY5" fmla="*/ 692390 h 2377558"/>
              <a:gd name="connsiteX6" fmla="*/ 2372219 w 2372219"/>
              <a:gd name="connsiteY6" fmla="*/ 852968 h 2377558"/>
              <a:gd name="connsiteX7" fmla="*/ 2372219 w 2372219"/>
              <a:gd name="connsiteY7" fmla="*/ 1074083 h 2377558"/>
              <a:gd name="connsiteX8" fmla="*/ 2372219 w 2372219"/>
              <a:gd name="connsiteY8" fmla="*/ 1242678 h 2377558"/>
              <a:gd name="connsiteX9" fmla="*/ 2062403 w 2372219"/>
              <a:gd name="connsiteY9" fmla="*/ 1903673 h 2377558"/>
              <a:gd name="connsiteX10" fmla="*/ 1292111 w 2372219"/>
              <a:gd name="connsiteY10" fmla="*/ 2286325 h 2377558"/>
              <a:gd name="connsiteX11" fmla="*/ 1184165 w 2372219"/>
              <a:gd name="connsiteY11" fmla="*/ 2377558 h 2377558"/>
              <a:gd name="connsiteX12" fmla="*/ 1080107 w 2372219"/>
              <a:gd name="connsiteY12" fmla="*/ 2286325 h 2377558"/>
              <a:gd name="connsiteX13" fmla="*/ 309816 w 2372219"/>
              <a:gd name="connsiteY13" fmla="*/ 1903673 h 2377558"/>
              <a:gd name="connsiteX14" fmla="*/ 0 w 2372219"/>
              <a:gd name="connsiteY14" fmla="*/ 1242678 h 2377558"/>
              <a:gd name="connsiteX15" fmla="*/ 0 w 2372219"/>
              <a:gd name="connsiteY15" fmla="*/ 1074083 h 2377558"/>
              <a:gd name="connsiteX16" fmla="*/ 0 w 2372219"/>
              <a:gd name="connsiteY16" fmla="*/ 852968 h 2377558"/>
              <a:gd name="connsiteX17" fmla="*/ 0 w 2372219"/>
              <a:gd name="connsiteY17" fmla="*/ 692390 h 2377558"/>
              <a:gd name="connsiteX18" fmla="*/ 0 w 2372219"/>
              <a:gd name="connsiteY18" fmla="*/ 403788 h 2377558"/>
              <a:gd name="connsiteX19" fmla="*/ 0 w 2372219"/>
              <a:gd name="connsiteY19" fmla="*/ 302680 h 2377558"/>
              <a:gd name="connsiteX20" fmla="*/ 18456 w 2372219"/>
              <a:gd name="connsiteY20" fmla="*/ 76379 h 2377558"/>
              <a:gd name="connsiteX0" fmla="*/ 2334647 w 2426087"/>
              <a:gd name="connsiteY0" fmla="*/ 0 h 2377558"/>
              <a:gd name="connsiteX1" fmla="*/ 2353763 w 2426087"/>
              <a:gd name="connsiteY1" fmla="*/ 76379 h 2377558"/>
              <a:gd name="connsiteX2" fmla="*/ 2372219 w 2426087"/>
              <a:gd name="connsiteY2" fmla="*/ 302680 h 2377558"/>
              <a:gd name="connsiteX3" fmla="*/ 2372219 w 2426087"/>
              <a:gd name="connsiteY3" fmla="*/ 403788 h 2377558"/>
              <a:gd name="connsiteX4" fmla="*/ 2372219 w 2426087"/>
              <a:gd name="connsiteY4" fmla="*/ 692390 h 2377558"/>
              <a:gd name="connsiteX5" fmla="*/ 2372219 w 2426087"/>
              <a:gd name="connsiteY5" fmla="*/ 852968 h 2377558"/>
              <a:gd name="connsiteX6" fmla="*/ 2372219 w 2426087"/>
              <a:gd name="connsiteY6" fmla="*/ 1074083 h 2377558"/>
              <a:gd name="connsiteX7" fmla="*/ 2372219 w 2426087"/>
              <a:gd name="connsiteY7" fmla="*/ 1242678 h 2377558"/>
              <a:gd name="connsiteX8" fmla="*/ 2062403 w 2426087"/>
              <a:gd name="connsiteY8" fmla="*/ 1903673 h 2377558"/>
              <a:gd name="connsiteX9" fmla="*/ 1292111 w 2426087"/>
              <a:gd name="connsiteY9" fmla="*/ 2286325 h 2377558"/>
              <a:gd name="connsiteX10" fmla="*/ 1184165 w 2426087"/>
              <a:gd name="connsiteY10" fmla="*/ 2377558 h 2377558"/>
              <a:gd name="connsiteX11" fmla="*/ 1080107 w 2426087"/>
              <a:gd name="connsiteY11" fmla="*/ 2286325 h 2377558"/>
              <a:gd name="connsiteX12" fmla="*/ 309816 w 2426087"/>
              <a:gd name="connsiteY12" fmla="*/ 1903673 h 2377558"/>
              <a:gd name="connsiteX13" fmla="*/ 0 w 2426087"/>
              <a:gd name="connsiteY13" fmla="*/ 1242678 h 2377558"/>
              <a:gd name="connsiteX14" fmla="*/ 0 w 2426087"/>
              <a:gd name="connsiteY14" fmla="*/ 1074083 h 2377558"/>
              <a:gd name="connsiteX15" fmla="*/ 0 w 2426087"/>
              <a:gd name="connsiteY15" fmla="*/ 852968 h 2377558"/>
              <a:gd name="connsiteX16" fmla="*/ 0 w 2426087"/>
              <a:gd name="connsiteY16" fmla="*/ 692390 h 2377558"/>
              <a:gd name="connsiteX17" fmla="*/ 0 w 2426087"/>
              <a:gd name="connsiteY17" fmla="*/ 403788 h 2377558"/>
              <a:gd name="connsiteX18" fmla="*/ 0 w 2426087"/>
              <a:gd name="connsiteY18" fmla="*/ 302680 h 2377558"/>
              <a:gd name="connsiteX19" fmla="*/ 18456 w 2426087"/>
              <a:gd name="connsiteY19" fmla="*/ 76379 h 2377558"/>
              <a:gd name="connsiteX20" fmla="*/ 37572 w 2426087"/>
              <a:gd name="connsiteY20" fmla="*/ 0 h 2377558"/>
              <a:gd name="connsiteX21" fmla="*/ 2426087 w 2426087"/>
              <a:gd name="connsiteY21" fmla="*/ 9144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692390 h 2377558"/>
              <a:gd name="connsiteX5" fmla="*/ 2372219 w 2372219"/>
              <a:gd name="connsiteY5" fmla="*/ 852968 h 2377558"/>
              <a:gd name="connsiteX6" fmla="*/ 2372219 w 2372219"/>
              <a:gd name="connsiteY6" fmla="*/ 1074083 h 2377558"/>
              <a:gd name="connsiteX7" fmla="*/ 2372219 w 2372219"/>
              <a:gd name="connsiteY7" fmla="*/ 1242678 h 2377558"/>
              <a:gd name="connsiteX8" fmla="*/ 2062403 w 2372219"/>
              <a:gd name="connsiteY8" fmla="*/ 1903673 h 2377558"/>
              <a:gd name="connsiteX9" fmla="*/ 1292111 w 2372219"/>
              <a:gd name="connsiteY9" fmla="*/ 2286325 h 2377558"/>
              <a:gd name="connsiteX10" fmla="*/ 1184165 w 2372219"/>
              <a:gd name="connsiteY10" fmla="*/ 2377558 h 2377558"/>
              <a:gd name="connsiteX11" fmla="*/ 1080107 w 2372219"/>
              <a:gd name="connsiteY11" fmla="*/ 2286325 h 2377558"/>
              <a:gd name="connsiteX12" fmla="*/ 309816 w 2372219"/>
              <a:gd name="connsiteY12" fmla="*/ 1903673 h 2377558"/>
              <a:gd name="connsiteX13" fmla="*/ 0 w 2372219"/>
              <a:gd name="connsiteY13" fmla="*/ 1242678 h 2377558"/>
              <a:gd name="connsiteX14" fmla="*/ 0 w 2372219"/>
              <a:gd name="connsiteY14" fmla="*/ 1074083 h 2377558"/>
              <a:gd name="connsiteX15" fmla="*/ 0 w 2372219"/>
              <a:gd name="connsiteY15" fmla="*/ 852968 h 2377558"/>
              <a:gd name="connsiteX16" fmla="*/ 0 w 2372219"/>
              <a:gd name="connsiteY16" fmla="*/ 692390 h 2377558"/>
              <a:gd name="connsiteX17" fmla="*/ 0 w 2372219"/>
              <a:gd name="connsiteY17" fmla="*/ 403788 h 2377558"/>
              <a:gd name="connsiteX18" fmla="*/ 0 w 2372219"/>
              <a:gd name="connsiteY18" fmla="*/ 302680 h 2377558"/>
              <a:gd name="connsiteX19" fmla="*/ 18456 w 2372219"/>
              <a:gd name="connsiteY19" fmla="*/ 76379 h 2377558"/>
              <a:gd name="connsiteX20" fmla="*/ 37572 w 2372219"/>
              <a:gd name="connsiteY20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692390 h 2377558"/>
              <a:gd name="connsiteX5" fmla="*/ 2372219 w 2372219"/>
              <a:gd name="connsiteY5" fmla="*/ 852968 h 2377558"/>
              <a:gd name="connsiteX6" fmla="*/ 2372219 w 2372219"/>
              <a:gd name="connsiteY6" fmla="*/ 1074083 h 2377558"/>
              <a:gd name="connsiteX7" fmla="*/ 2372219 w 2372219"/>
              <a:gd name="connsiteY7" fmla="*/ 1242678 h 2377558"/>
              <a:gd name="connsiteX8" fmla="*/ 2062403 w 2372219"/>
              <a:gd name="connsiteY8" fmla="*/ 1903673 h 2377558"/>
              <a:gd name="connsiteX9" fmla="*/ 1292111 w 2372219"/>
              <a:gd name="connsiteY9" fmla="*/ 2286325 h 2377558"/>
              <a:gd name="connsiteX10" fmla="*/ 1184165 w 2372219"/>
              <a:gd name="connsiteY10" fmla="*/ 2377558 h 2377558"/>
              <a:gd name="connsiteX11" fmla="*/ 1080107 w 2372219"/>
              <a:gd name="connsiteY11" fmla="*/ 2286325 h 2377558"/>
              <a:gd name="connsiteX12" fmla="*/ 309816 w 2372219"/>
              <a:gd name="connsiteY12" fmla="*/ 1903673 h 2377558"/>
              <a:gd name="connsiteX13" fmla="*/ 0 w 2372219"/>
              <a:gd name="connsiteY13" fmla="*/ 1242678 h 2377558"/>
              <a:gd name="connsiteX14" fmla="*/ 0 w 2372219"/>
              <a:gd name="connsiteY14" fmla="*/ 1074083 h 2377558"/>
              <a:gd name="connsiteX15" fmla="*/ 0 w 2372219"/>
              <a:gd name="connsiteY15" fmla="*/ 852968 h 2377558"/>
              <a:gd name="connsiteX16" fmla="*/ 0 w 2372219"/>
              <a:gd name="connsiteY16" fmla="*/ 403788 h 2377558"/>
              <a:gd name="connsiteX17" fmla="*/ 0 w 2372219"/>
              <a:gd name="connsiteY17" fmla="*/ 302680 h 2377558"/>
              <a:gd name="connsiteX18" fmla="*/ 18456 w 2372219"/>
              <a:gd name="connsiteY18" fmla="*/ 76379 h 2377558"/>
              <a:gd name="connsiteX19" fmla="*/ 37572 w 2372219"/>
              <a:gd name="connsiteY19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692390 h 2377558"/>
              <a:gd name="connsiteX5" fmla="*/ 2372219 w 2372219"/>
              <a:gd name="connsiteY5" fmla="*/ 852968 h 2377558"/>
              <a:gd name="connsiteX6" fmla="*/ 2372219 w 2372219"/>
              <a:gd name="connsiteY6" fmla="*/ 1074083 h 2377558"/>
              <a:gd name="connsiteX7" fmla="*/ 2372219 w 2372219"/>
              <a:gd name="connsiteY7" fmla="*/ 1242678 h 2377558"/>
              <a:gd name="connsiteX8" fmla="*/ 2062403 w 2372219"/>
              <a:gd name="connsiteY8" fmla="*/ 1903673 h 2377558"/>
              <a:gd name="connsiteX9" fmla="*/ 1292111 w 2372219"/>
              <a:gd name="connsiteY9" fmla="*/ 2286325 h 2377558"/>
              <a:gd name="connsiteX10" fmla="*/ 1184165 w 2372219"/>
              <a:gd name="connsiteY10" fmla="*/ 2377558 h 2377558"/>
              <a:gd name="connsiteX11" fmla="*/ 1080107 w 2372219"/>
              <a:gd name="connsiteY11" fmla="*/ 2286325 h 2377558"/>
              <a:gd name="connsiteX12" fmla="*/ 309816 w 2372219"/>
              <a:gd name="connsiteY12" fmla="*/ 1903673 h 2377558"/>
              <a:gd name="connsiteX13" fmla="*/ 0 w 2372219"/>
              <a:gd name="connsiteY13" fmla="*/ 1242678 h 2377558"/>
              <a:gd name="connsiteX14" fmla="*/ 0 w 2372219"/>
              <a:gd name="connsiteY14" fmla="*/ 1074083 h 2377558"/>
              <a:gd name="connsiteX15" fmla="*/ 0 w 2372219"/>
              <a:gd name="connsiteY15" fmla="*/ 403788 h 2377558"/>
              <a:gd name="connsiteX16" fmla="*/ 0 w 2372219"/>
              <a:gd name="connsiteY16" fmla="*/ 302680 h 2377558"/>
              <a:gd name="connsiteX17" fmla="*/ 18456 w 2372219"/>
              <a:gd name="connsiteY17" fmla="*/ 76379 h 2377558"/>
              <a:gd name="connsiteX18" fmla="*/ 37572 w 2372219"/>
              <a:gd name="connsiteY18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852968 h 2377558"/>
              <a:gd name="connsiteX5" fmla="*/ 2372219 w 2372219"/>
              <a:gd name="connsiteY5" fmla="*/ 1074083 h 2377558"/>
              <a:gd name="connsiteX6" fmla="*/ 2372219 w 2372219"/>
              <a:gd name="connsiteY6" fmla="*/ 1242678 h 2377558"/>
              <a:gd name="connsiteX7" fmla="*/ 2062403 w 2372219"/>
              <a:gd name="connsiteY7" fmla="*/ 1903673 h 2377558"/>
              <a:gd name="connsiteX8" fmla="*/ 1292111 w 2372219"/>
              <a:gd name="connsiteY8" fmla="*/ 2286325 h 2377558"/>
              <a:gd name="connsiteX9" fmla="*/ 1184165 w 2372219"/>
              <a:gd name="connsiteY9" fmla="*/ 2377558 h 2377558"/>
              <a:gd name="connsiteX10" fmla="*/ 1080107 w 2372219"/>
              <a:gd name="connsiteY10" fmla="*/ 2286325 h 2377558"/>
              <a:gd name="connsiteX11" fmla="*/ 309816 w 2372219"/>
              <a:gd name="connsiteY11" fmla="*/ 1903673 h 2377558"/>
              <a:gd name="connsiteX12" fmla="*/ 0 w 2372219"/>
              <a:gd name="connsiteY12" fmla="*/ 1242678 h 2377558"/>
              <a:gd name="connsiteX13" fmla="*/ 0 w 2372219"/>
              <a:gd name="connsiteY13" fmla="*/ 1074083 h 2377558"/>
              <a:gd name="connsiteX14" fmla="*/ 0 w 2372219"/>
              <a:gd name="connsiteY14" fmla="*/ 403788 h 2377558"/>
              <a:gd name="connsiteX15" fmla="*/ 0 w 2372219"/>
              <a:gd name="connsiteY15" fmla="*/ 302680 h 2377558"/>
              <a:gd name="connsiteX16" fmla="*/ 18456 w 2372219"/>
              <a:gd name="connsiteY16" fmla="*/ 76379 h 2377558"/>
              <a:gd name="connsiteX17" fmla="*/ 37572 w 2372219"/>
              <a:gd name="connsiteY17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1074083 h 2377558"/>
              <a:gd name="connsiteX5" fmla="*/ 2372219 w 2372219"/>
              <a:gd name="connsiteY5" fmla="*/ 1242678 h 2377558"/>
              <a:gd name="connsiteX6" fmla="*/ 2062403 w 2372219"/>
              <a:gd name="connsiteY6" fmla="*/ 1903673 h 2377558"/>
              <a:gd name="connsiteX7" fmla="*/ 1292111 w 2372219"/>
              <a:gd name="connsiteY7" fmla="*/ 2286325 h 2377558"/>
              <a:gd name="connsiteX8" fmla="*/ 1184165 w 2372219"/>
              <a:gd name="connsiteY8" fmla="*/ 2377558 h 2377558"/>
              <a:gd name="connsiteX9" fmla="*/ 1080107 w 2372219"/>
              <a:gd name="connsiteY9" fmla="*/ 2286325 h 2377558"/>
              <a:gd name="connsiteX10" fmla="*/ 309816 w 2372219"/>
              <a:gd name="connsiteY10" fmla="*/ 1903673 h 2377558"/>
              <a:gd name="connsiteX11" fmla="*/ 0 w 2372219"/>
              <a:gd name="connsiteY11" fmla="*/ 1242678 h 2377558"/>
              <a:gd name="connsiteX12" fmla="*/ 0 w 2372219"/>
              <a:gd name="connsiteY12" fmla="*/ 1074083 h 2377558"/>
              <a:gd name="connsiteX13" fmla="*/ 0 w 2372219"/>
              <a:gd name="connsiteY13" fmla="*/ 403788 h 2377558"/>
              <a:gd name="connsiteX14" fmla="*/ 0 w 2372219"/>
              <a:gd name="connsiteY14" fmla="*/ 302680 h 2377558"/>
              <a:gd name="connsiteX15" fmla="*/ 18456 w 2372219"/>
              <a:gd name="connsiteY15" fmla="*/ 76379 h 2377558"/>
              <a:gd name="connsiteX16" fmla="*/ 37572 w 2372219"/>
              <a:gd name="connsiteY16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1242678 h 2377558"/>
              <a:gd name="connsiteX5" fmla="*/ 2062403 w 2372219"/>
              <a:gd name="connsiteY5" fmla="*/ 1903673 h 2377558"/>
              <a:gd name="connsiteX6" fmla="*/ 1292111 w 2372219"/>
              <a:gd name="connsiteY6" fmla="*/ 2286325 h 2377558"/>
              <a:gd name="connsiteX7" fmla="*/ 1184165 w 2372219"/>
              <a:gd name="connsiteY7" fmla="*/ 2377558 h 2377558"/>
              <a:gd name="connsiteX8" fmla="*/ 1080107 w 2372219"/>
              <a:gd name="connsiteY8" fmla="*/ 2286325 h 2377558"/>
              <a:gd name="connsiteX9" fmla="*/ 309816 w 2372219"/>
              <a:gd name="connsiteY9" fmla="*/ 1903673 h 2377558"/>
              <a:gd name="connsiteX10" fmla="*/ 0 w 2372219"/>
              <a:gd name="connsiteY10" fmla="*/ 1242678 h 2377558"/>
              <a:gd name="connsiteX11" fmla="*/ 0 w 2372219"/>
              <a:gd name="connsiteY11" fmla="*/ 1074083 h 2377558"/>
              <a:gd name="connsiteX12" fmla="*/ 0 w 2372219"/>
              <a:gd name="connsiteY12" fmla="*/ 403788 h 2377558"/>
              <a:gd name="connsiteX13" fmla="*/ 0 w 2372219"/>
              <a:gd name="connsiteY13" fmla="*/ 302680 h 2377558"/>
              <a:gd name="connsiteX14" fmla="*/ 18456 w 2372219"/>
              <a:gd name="connsiteY14" fmla="*/ 76379 h 2377558"/>
              <a:gd name="connsiteX15" fmla="*/ 37572 w 2372219"/>
              <a:gd name="connsiteY15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1242678 h 2377558"/>
              <a:gd name="connsiteX5" fmla="*/ 2062403 w 2372219"/>
              <a:gd name="connsiteY5" fmla="*/ 1903673 h 2377558"/>
              <a:gd name="connsiteX6" fmla="*/ 1292111 w 2372219"/>
              <a:gd name="connsiteY6" fmla="*/ 2286325 h 2377558"/>
              <a:gd name="connsiteX7" fmla="*/ 1184165 w 2372219"/>
              <a:gd name="connsiteY7" fmla="*/ 2377558 h 2377558"/>
              <a:gd name="connsiteX8" fmla="*/ 1080107 w 2372219"/>
              <a:gd name="connsiteY8" fmla="*/ 2286325 h 2377558"/>
              <a:gd name="connsiteX9" fmla="*/ 309816 w 2372219"/>
              <a:gd name="connsiteY9" fmla="*/ 1903673 h 2377558"/>
              <a:gd name="connsiteX10" fmla="*/ 0 w 2372219"/>
              <a:gd name="connsiteY10" fmla="*/ 1242678 h 2377558"/>
              <a:gd name="connsiteX11" fmla="*/ 0 w 2372219"/>
              <a:gd name="connsiteY11" fmla="*/ 403788 h 2377558"/>
              <a:gd name="connsiteX12" fmla="*/ 0 w 2372219"/>
              <a:gd name="connsiteY12" fmla="*/ 302680 h 2377558"/>
              <a:gd name="connsiteX13" fmla="*/ 18456 w 2372219"/>
              <a:gd name="connsiteY13" fmla="*/ 76379 h 2377558"/>
              <a:gd name="connsiteX14" fmla="*/ 37572 w 2372219"/>
              <a:gd name="connsiteY14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1242678 h 2377558"/>
              <a:gd name="connsiteX5" fmla="*/ 2062403 w 2372219"/>
              <a:gd name="connsiteY5" fmla="*/ 1903673 h 2377558"/>
              <a:gd name="connsiteX6" fmla="*/ 1292111 w 2372219"/>
              <a:gd name="connsiteY6" fmla="*/ 2286325 h 2377558"/>
              <a:gd name="connsiteX7" fmla="*/ 1184165 w 2372219"/>
              <a:gd name="connsiteY7" fmla="*/ 2377558 h 2377558"/>
              <a:gd name="connsiteX8" fmla="*/ 1080107 w 2372219"/>
              <a:gd name="connsiteY8" fmla="*/ 2286325 h 2377558"/>
              <a:gd name="connsiteX9" fmla="*/ 309816 w 2372219"/>
              <a:gd name="connsiteY9" fmla="*/ 1903673 h 2377558"/>
              <a:gd name="connsiteX10" fmla="*/ 0 w 2372219"/>
              <a:gd name="connsiteY10" fmla="*/ 1242678 h 2377558"/>
              <a:gd name="connsiteX11" fmla="*/ 0 w 2372219"/>
              <a:gd name="connsiteY11" fmla="*/ 302680 h 2377558"/>
              <a:gd name="connsiteX12" fmla="*/ 18456 w 2372219"/>
              <a:gd name="connsiteY12" fmla="*/ 76379 h 2377558"/>
              <a:gd name="connsiteX13" fmla="*/ 37572 w 2372219"/>
              <a:gd name="connsiteY13" fmla="*/ 0 h 2377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72219" h="2377558">
                <a:moveTo>
                  <a:pt x="2334647" y="0"/>
                </a:moveTo>
                <a:lnTo>
                  <a:pt x="2353763" y="76379"/>
                </a:lnTo>
                <a:cubicBezTo>
                  <a:pt x="2366168" y="142708"/>
                  <a:pt x="2372219" y="217368"/>
                  <a:pt x="2372219" y="302680"/>
                </a:cubicBezTo>
                <a:lnTo>
                  <a:pt x="2372219" y="403788"/>
                </a:lnTo>
                <a:lnTo>
                  <a:pt x="2372219" y="1242678"/>
                </a:lnTo>
                <a:cubicBezTo>
                  <a:pt x="2372219" y="1583929"/>
                  <a:pt x="2275402" y="1754736"/>
                  <a:pt x="2062403" y="1903673"/>
                </a:cubicBezTo>
                <a:cubicBezTo>
                  <a:pt x="1840890" y="2032009"/>
                  <a:pt x="1550133" y="2086932"/>
                  <a:pt x="1292111" y="2286325"/>
                </a:cubicBezTo>
                <a:lnTo>
                  <a:pt x="1184165" y="2377558"/>
                </a:lnTo>
                <a:lnTo>
                  <a:pt x="1080107" y="2286325"/>
                </a:lnTo>
                <a:cubicBezTo>
                  <a:pt x="822085" y="2086932"/>
                  <a:pt x="531327" y="2032009"/>
                  <a:pt x="309816" y="1903673"/>
                </a:cubicBezTo>
                <a:cubicBezTo>
                  <a:pt x="96817" y="1754736"/>
                  <a:pt x="0" y="1583929"/>
                  <a:pt x="0" y="1242678"/>
                </a:cubicBezTo>
                <a:lnTo>
                  <a:pt x="0" y="302680"/>
                </a:lnTo>
                <a:cubicBezTo>
                  <a:pt x="0" y="217368"/>
                  <a:pt x="6051" y="142708"/>
                  <a:pt x="18456" y="76379"/>
                </a:cubicBezTo>
                <a:lnTo>
                  <a:pt x="37572" y="0"/>
                </a:lnTo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E7EF24A-6FE2-49F0-B69A-7780B11F4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4672" y="0"/>
            <a:ext cx="1607328" cy="2294745"/>
          </a:xfrm>
          <a:custGeom>
            <a:avLst/>
            <a:gdLst>
              <a:gd name="connsiteX0" fmla="*/ 49162 w 1607328"/>
              <a:gd name="connsiteY0" fmla="*/ 0 h 2294745"/>
              <a:gd name="connsiteX1" fmla="*/ 1607328 w 1607328"/>
              <a:gd name="connsiteY1" fmla="*/ 0 h 2294745"/>
              <a:gd name="connsiteX2" fmla="*/ 1607328 w 1607328"/>
              <a:gd name="connsiteY2" fmla="*/ 2000018 h 2294745"/>
              <a:gd name="connsiteX3" fmla="*/ 1603693 w 1607328"/>
              <a:gd name="connsiteY3" fmla="*/ 2001495 h 2294745"/>
              <a:gd name="connsiteX4" fmla="*/ 1225436 w 1607328"/>
              <a:gd name="connsiteY4" fmla="*/ 2208220 h 2294745"/>
              <a:gd name="connsiteX5" fmla="*/ 1123061 w 1607328"/>
              <a:gd name="connsiteY5" fmla="*/ 2294745 h 2294745"/>
              <a:gd name="connsiteX6" fmla="*/ 1024372 w 1607328"/>
              <a:gd name="connsiteY6" fmla="*/ 2208220 h 2294745"/>
              <a:gd name="connsiteX7" fmla="*/ 293828 w 1607328"/>
              <a:gd name="connsiteY7" fmla="*/ 1845313 h 2294745"/>
              <a:gd name="connsiteX8" fmla="*/ 0 w 1607328"/>
              <a:gd name="connsiteY8" fmla="*/ 1218426 h 2294745"/>
              <a:gd name="connsiteX9" fmla="*/ 0 w 1607328"/>
              <a:gd name="connsiteY9" fmla="*/ 1058531 h 2294745"/>
              <a:gd name="connsiteX10" fmla="*/ 0 w 1607328"/>
              <a:gd name="connsiteY10" fmla="*/ 848826 h 2294745"/>
              <a:gd name="connsiteX11" fmla="*/ 0 w 1607328"/>
              <a:gd name="connsiteY11" fmla="*/ 696534 h 2294745"/>
              <a:gd name="connsiteX12" fmla="*/ 0 w 1607328"/>
              <a:gd name="connsiteY12" fmla="*/ 422824 h 2294745"/>
              <a:gd name="connsiteX13" fmla="*/ 0 w 1607328"/>
              <a:gd name="connsiteY13" fmla="*/ 326933 h 2294745"/>
              <a:gd name="connsiteX14" fmla="*/ 39706 w 1607328"/>
              <a:gd name="connsiteY14" fmla="*/ 23601 h 229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07328" h="2294745">
                <a:moveTo>
                  <a:pt x="49162" y="0"/>
                </a:moveTo>
                <a:lnTo>
                  <a:pt x="1607328" y="0"/>
                </a:lnTo>
                <a:lnTo>
                  <a:pt x="1607328" y="2000018"/>
                </a:lnTo>
                <a:lnTo>
                  <a:pt x="1603693" y="2001495"/>
                </a:lnTo>
                <a:cubicBezTo>
                  <a:pt x="1477906" y="2053369"/>
                  <a:pt x="1347790" y="2113667"/>
                  <a:pt x="1225436" y="2208220"/>
                </a:cubicBezTo>
                <a:lnTo>
                  <a:pt x="1123061" y="2294745"/>
                </a:lnTo>
                <a:lnTo>
                  <a:pt x="1024372" y="2208220"/>
                </a:lnTo>
                <a:cubicBezTo>
                  <a:pt x="779664" y="2019115"/>
                  <a:pt x="503910" y="1967026"/>
                  <a:pt x="293828" y="1845313"/>
                </a:cubicBezTo>
                <a:cubicBezTo>
                  <a:pt x="91820" y="1704061"/>
                  <a:pt x="0" y="1542068"/>
                  <a:pt x="0" y="1218426"/>
                </a:cubicBezTo>
                <a:lnTo>
                  <a:pt x="0" y="1058531"/>
                </a:lnTo>
                <a:lnTo>
                  <a:pt x="0" y="848826"/>
                </a:lnTo>
                <a:lnTo>
                  <a:pt x="0" y="696534"/>
                </a:lnTo>
                <a:lnTo>
                  <a:pt x="0" y="422824"/>
                </a:lnTo>
                <a:lnTo>
                  <a:pt x="0" y="326933"/>
                </a:lnTo>
                <a:cubicBezTo>
                  <a:pt x="0" y="205568"/>
                  <a:pt x="12912" y="106934"/>
                  <a:pt x="39706" y="23601"/>
                </a:cubicBezTo>
                <a:close/>
              </a:path>
            </a:pathLst>
          </a:custGeom>
          <a:solidFill>
            <a:schemeClr val="bg2">
              <a:lumMod val="7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CAABBC0-DFAB-42B2-BD8B-247F36AE9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23468" y="10053"/>
            <a:ext cx="1664941" cy="2367505"/>
          </a:xfrm>
          <a:custGeom>
            <a:avLst/>
            <a:gdLst>
              <a:gd name="connsiteX0" fmla="*/ 37572 w 1664941"/>
              <a:gd name="connsiteY0" fmla="*/ 0 h 2377558"/>
              <a:gd name="connsiteX1" fmla="*/ 1664941 w 1664941"/>
              <a:gd name="connsiteY1" fmla="*/ 0 h 2377558"/>
              <a:gd name="connsiteX2" fmla="*/ 1664941 w 1664941"/>
              <a:gd name="connsiteY2" fmla="*/ 2079550 h 2377558"/>
              <a:gd name="connsiteX3" fmla="*/ 1590818 w 1664941"/>
              <a:gd name="connsiteY3" fmla="*/ 2111466 h 2377558"/>
              <a:gd name="connsiteX4" fmla="*/ 1292111 w 1664941"/>
              <a:gd name="connsiteY4" fmla="*/ 2286325 h 2377558"/>
              <a:gd name="connsiteX5" fmla="*/ 1184165 w 1664941"/>
              <a:gd name="connsiteY5" fmla="*/ 2377558 h 2377558"/>
              <a:gd name="connsiteX6" fmla="*/ 1080107 w 1664941"/>
              <a:gd name="connsiteY6" fmla="*/ 2286325 h 2377558"/>
              <a:gd name="connsiteX7" fmla="*/ 309815 w 1664941"/>
              <a:gd name="connsiteY7" fmla="*/ 1903673 h 2377558"/>
              <a:gd name="connsiteX8" fmla="*/ 0 w 1664941"/>
              <a:gd name="connsiteY8" fmla="*/ 1242678 h 2377558"/>
              <a:gd name="connsiteX9" fmla="*/ 0 w 1664941"/>
              <a:gd name="connsiteY9" fmla="*/ 1074083 h 2377558"/>
              <a:gd name="connsiteX10" fmla="*/ 0 w 1664941"/>
              <a:gd name="connsiteY10" fmla="*/ 852968 h 2377558"/>
              <a:gd name="connsiteX11" fmla="*/ 0 w 1664941"/>
              <a:gd name="connsiteY11" fmla="*/ 692390 h 2377558"/>
              <a:gd name="connsiteX12" fmla="*/ 0 w 1664941"/>
              <a:gd name="connsiteY12" fmla="*/ 403788 h 2377558"/>
              <a:gd name="connsiteX13" fmla="*/ 0 w 1664941"/>
              <a:gd name="connsiteY13" fmla="*/ 302680 h 2377558"/>
              <a:gd name="connsiteX14" fmla="*/ 18456 w 1664941"/>
              <a:gd name="connsiteY14" fmla="*/ 76379 h 2377558"/>
              <a:gd name="connsiteX0" fmla="*/ 37572 w 1664941"/>
              <a:gd name="connsiteY0" fmla="*/ 0 h 2377558"/>
              <a:gd name="connsiteX1" fmla="*/ 1664941 w 1664941"/>
              <a:gd name="connsiteY1" fmla="*/ 0 h 2377558"/>
              <a:gd name="connsiteX2" fmla="*/ 1664941 w 1664941"/>
              <a:gd name="connsiteY2" fmla="*/ 2079550 h 2377558"/>
              <a:gd name="connsiteX3" fmla="*/ 1590818 w 1664941"/>
              <a:gd name="connsiteY3" fmla="*/ 2111466 h 2377558"/>
              <a:gd name="connsiteX4" fmla="*/ 1292111 w 1664941"/>
              <a:gd name="connsiteY4" fmla="*/ 2286325 h 2377558"/>
              <a:gd name="connsiteX5" fmla="*/ 1184165 w 1664941"/>
              <a:gd name="connsiteY5" fmla="*/ 2377558 h 2377558"/>
              <a:gd name="connsiteX6" fmla="*/ 1080107 w 1664941"/>
              <a:gd name="connsiteY6" fmla="*/ 2286325 h 2377558"/>
              <a:gd name="connsiteX7" fmla="*/ 309815 w 1664941"/>
              <a:gd name="connsiteY7" fmla="*/ 1903673 h 2377558"/>
              <a:gd name="connsiteX8" fmla="*/ 0 w 1664941"/>
              <a:gd name="connsiteY8" fmla="*/ 1242678 h 2377558"/>
              <a:gd name="connsiteX9" fmla="*/ 0 w 1664941"/>
              <a:gd name="connsiteY9" fmla="*/ 1074083 h 2377558"/>
              <a:gd name="connsiteX10" fmla="*/ 0 w 1664941"/>
              <a:gd name="connsiteY10" fmla="*/ 852968 h 2377558"/>
              <a:gd name="connsiteX11" fmla="*/ 0 w 1664941"/>
              <a:gd name="connsiteY11" fmla="*/ 692390 h 2377558"/>
              <a:gd name="connsiteX12" fmla="*/ 0 w 1664941"/>
              <a:gd name="connsiteY12" fmla="*/ 403788 h 2377558"/>
              <a:gd name="connsiteX13" fmla="*/ 0 w 1664941"/>
              <a:gd name="connsiteY13" fmla="*/ 302680 h 2377558"/>
              <a:gd name="connsiteX14" fmla="*/ 18456 w 1664941"/>
              <a:gd name="connsiteY14" fmla="*/ 76379 h 2377558"/>
              <a:gd name="connsiteX15" fmla="*/ 129012 w 1664941"/>
              <a:gd name="connsiteY15" fmla="*/ 91440 h 2377558"/>
              <a:gd name="connsiteX0" fmla="*/ 1664941 w 1664941"/>
              <a:gd name="connsiteY0" fmla="*/ 0 h 2377558"/>
              <a:gd name="connsiteX1" fmla="*/ 1664941 w 1664941"/>
              <a:gd name="connsiteY1" fmla="*/ 2079550 h 2377558"/>
              <a:gd name="connsiteX2" fmla="*/ 1590818 w 1664941"/>
              <a:gd name="connsiteY2" fmla="*/ 2111466 h 2377558"/>
              <a:gd name="connsiteX3" fmla="*/ 1292111 w 1664941"/>
              <a:gd name="connsiteY3" fmla="*/ 2286325 h 2377558"/>
              <a:gd name="connsiteX4" fmla="*/ 1184165 w 1664941"/>
              <a:gd name="connsiteY4" fmla="*/ 2377558 h 2377558"/>
              <a:gd name="connsiteX5" fmla="*/ 1080107 w 1664941"/>
              <a:gd name="connsiteY5" fmla="*/ 2286325 h 2377558"/>
              <a:gd name="connsiteX6" fmla="*/ 309815 w 1664941"/>
              <a:gd name="connsiteY6" fmla="*/ 1903673 h 2377558"/>
              <a:gd name="connsiteX7" fmla="*/ 0 w 1664941"/>
              <a:gd name="connsiteY7" fmla="*/ 1242678 h 2377558"/>
              <a:gd name="connsiteX8" fmla="*/ 0 w 1664941"/>
              <a:gd name="connsiteY8" fmla="*/ 1074083 h 2377558"/>
              <a:gd name="connsiteX9" fmla="*/ 0 w 1664941"/>
              <a:gd name="connsiteY9" fmla="*/ 852968 h 2377558"/>
              <a:gd name="connsiteX10" fmla="*/ 0 w 1664941"/>
              <a:gd name="connsiteY10" fmla="*/ 692390 h 2377558"/>
              <a:gd name="connsiteX11" fmla="*/ 0 w 1664941"/>
              <a:gd name="connsiteY11" fmla="*/ 403788 h 2377558"/>
              <a:gd name="connsiteX12" fmla="*/ 0 w 1664941"/>
              <a:gd name="connsiteY12" fmla="*/ 302680 h 2377558"/>
              <a:gd name="connsiteX13" fmla="*/ 18456 w 1664941"/>
              <a:gd name="connsiteY13" fmla="*/ 76379 h 2377558"/>
              <a:gd name="connsiteX14" fmla="*/ 129012 w 1664941"/>
              <a:gd name="connsiteY14" fmla="*/ 91440 h 2377558"/>
              <a:gd name="connsiteX0" fmla="*/ 1664941 w 1664941"/>
              <a:gd name="connsiteY0" fmla="*/ 0 h 2377558"/>
              <a:gd name="connsiteX1" fmla="*/ 1664941 w 1664941"/>
              <a:gd name="connsiteY1" fmla="*/ 2079550 h 2377558"/>
              <a:gd name="connsiteX2" fmla="*/ 1590818 w 1664941"/>
              <a:gd name="connsiteY2" fmla="*/ 2111466 h 2377558"/>
              <a:gd name="connsiteX3" fmla="*/ 1292111 w 1664941"/>
              <a:gd name="connsiteY3" fmla="*/ 2286325 h 2377558"/>
              <a:gd name="connsiteX4" fmla="*/ 1184165 w 1664941"/>
              <a:gd name="connsiteY4" fmla="*/ 2377558 h 2377558"/>
              <a:gd name="connsiteX5" fmla="*/ 1080107 w 1664941"/>
              <a:gd name="connsiteY5" fmla="*/ 2286325 h 2377558"/>
              <a:gd name="connsiteX6" fmla="*/ 309815 w 1664941"/>
              <a:gd name="connsiteY6" fmla="*/ 1903673 h 2377558"/>
              <a:gd name="connsiteX7" fmla="*/ 0 w 1664941"/>
              <a:gd name="connsiteY7" fmla="*/ 1242678 h 2377558"/>
              <a:gd name="connsiteX8" fmla="*/ 0 w 1664941"/>
              <a:gd name="connsiteY8" fmla="*/ 1074083 h 2377558"/>
              <a:gd name="connsiteX9" fmla="*/ 0 w 1664941"/>
              <a:gd name="connsiteY9" fmla="*/ 852968 h 2377558"/>
              <a:gd name="connsiteX10" fmla="*/ 0 w 1664941"/>
              <a:gd name="connsiteY10" fmla="*/ 692390 h 2377558"/>
              <a:gd name="connsiteX11" fmla="*/ 0 w 1664941"/>
              <a:gd name="connsiteY11" fmla="*/ 403788 h 2377558"/>
              <a:gd name="connsiteX12" fmla="*/ 0 w 1664941"/>
              <a:gd name="connsiteY12" fmla="*/ 302680 h 2377558"/>
              <a:gd name="connsiteX13" fmla="*/ 18456 w 1664941"/>
              <a:gd name="connsiteY13" fmla="*/ 76379 h 2377558"/>
              <a:gd name="connsiteX14" fmla="*/ 33263 w 1664941"/>
              <a:gd name="connsiteY14" fmla="*/ 10053 h 2377558"/>
              <a:gd name="connsiteX0" fmla="*/ 1664941 w 1664941"/>
              <a:gd name="connsiteY0" fmla="*/ 0 h 2377558"/>
              <a:gd name="connsiteX1" fmla="*/ 1664941 w 1664941"/>
              <a:gd name="connsiteY1" fmla="*/ 2079550 h 2377558"/>
              <a:gd name="connsiteX2" fmla="*/ 1590818 w 1664941"/>
              <a:gd name="connsiteY2" fmla="*/ 2111466 h 2377558"/>
              <a:gd name="connsiteX3" fmla="*/ 1292111 w 1664941"/>
              <a:gd name="connsiteY3" fmla="*/ 2286325 h 2377558"/>
              <a:gd name="connsiteX4" fmla="*/ 1184165 w 1664941"/>
              <a:gd name="connsiteY4" fmla="*/ 2377558 h 2377558"/>
              <a:gd name="connsiteX5" fmla="*/ 1080107 w 1664941"/>
              <a:gd name="connsiteY5" fmla="*/ 2286325 h 2377558"/>
              <a:gd name="connsiteX6" fmla="*/ 309815 w 1664941"/>
              <a:gd name="connsiteY6" fmla="*/ 1903673 h 2377558"/>
              <a:gd name="connsiteX7" fmla="*/ 0 w 1664941"/>
              <a:gd name="connsiteY7" fmla="*/ 1242678 h 2377558"/>
              <a:gd name="connsiteX8" fmla="*/ 0 w 1664941"/>
              <a:gd name="connsiteY8" fmla="*/ 1074083 h 2377558"/>
              <a:gd name="connsiteX9" fmla="*/ 0 w 1664941"/>
              <a:gd name="connsiteY9" fmla="*/ 852968 h 2377558"/>
              <a:gd name="connsiteX10" fmla="*/ 0 w 1664941"/>
              <a:gd name="connsiteY10" fmla="*/ 692390 h 2377558"/>
              <a:gd name="connsiteX11" fmla="*/ 0 w 1664941"/>
              <a:gd name="connsiteY11" fmla="*/ 302680 h 2377558"/>
              <a:gd name="connsiteX12" fmla="*/ 18456 w 1664941"/>
              <a:gd name="connsiteY12" fmla="*/ 76379 h 2377558"/>
              <a:gd name="connsiteX13" fmla="*/ 33263 w 1664941"/>
              <a:gd name="connsiteY13" fmla="*/ 10053 h 2377558"/>
              <a:gd name="connsiteX0" fmla="*/ 1664941 w 1664941"/>
              <a:gd name="connsiteY0" fmla="*/ 0 h 2377558"/>
              <a:gd name="connsiteX1" fmla="*/ 1664941 w 1664941"/>
              <a:gd name="connsiteY1" fmla="*/ 2079550 h 2377558"/>
              <a:gd name="connsiteX2" fmla="*/ 1590818 w 1664941"/>
              <a:gd name="connsiteY2" fmla="*/ 2111466 h 2377558"/>
              <a:gd name="connsiteX3" fmla="*/ 1292111 w 1664941"/>
              <a:gd name="connsiteY3" fmla="*/ 2286325 h 2377558"/>
              <a:gd name="connsiteX4" fmla="*/ 1184165 w 1664941"/>
              <a:gd name="connsiteY4" fmla="*/ 2377558 h 2377558"/>
              <a:gd name="connsiteX5" fmla="*/ 1080107 w 1664941"/>
              <a:gd name="connsiteY5" fmla="*/ 2286325 h 2377558"/>
              <a:gd name="connsiteX6" fmla="*/ 309815 w 1664941"/>
              <a:gd name="connsiteY6" fmla="*/ 1903673 h 2377558"/>
              <a:gd name="connsiteX7" fmla="*/ 0 w 1664941"/>
              <a:gd name="connsiteY7" fmla="*/ 1242678 h 2377558"/>
              <a:gd name="connsiteX8" fmla="*/ 0 w 1664941"/>
              <a:gd name="connsiteY8" fmla="*/ 1074083 h 2377558"/>
              <a:gd name="connsiteX9" fmla="*/ 0 w 1664941"/>
              <a:gd name="connsiteY9" fmla="*/ 852968 h 2377558"/>
              <a:gd name="connsiteX10" fmla="*/ 0 w 1664941"/>
              <a:gd name="connsiteY10" fmla="*/ 302680 h 2377558"/>
              <a:gd name="connsiteX11" fmla="*/ 18456 w 1664941"/>
              <a:gd name="connsiteY11" fmla="*/ 76379 h 2377558"/>
              <a:gd name="connsiteX12" fmla="*/ 33263 w 1664941"/>
              <a:gd name="connsiteY12" fmla="*/ 10053 h 2377558"/>
              <a:gd name="connsiteX0" fmla="*/ 1664941 w 1664941"/>
              <a:gd name="connsiteY0" fmla="*/ 0 h 2377558"/>
              <a:gd name="connsiteX1" fmla="*/ 1664941 w 1664941"/>
              <a:gd name="connsiteY1" fmla="*/ 2079550 h 2377558"/>
              <a:gd name="connsiteX2" fmla="*/ 1590818 w 1664941"/>
              <a:gd name="connsiteY2" fmla="*/ 2111466 h 2377558"/>
              <a:gd name="connsiteX3" fmla="*/ 1292111 w 1664941"/>
              <a:gd name="connsiteY3" fmla="*/ 2286325 h 2377558"/>
              <a:gd name="connsiteX4" fmla="*/ 1184165 w 1664941"/>
              <a:gd name="connsiteY4" fmla="*/ 2377558 h 2377558"/>
              <a:gd name="connsiteX5" fmla="*/ 1080107 w 1664941"/>
              <a:gd name="connsiteY5" fmla="*/ 2286325 h 2377558"/>
              <a:gd name="connsiteX6" fmla="*/ 309815 w 1664941"/>
              <a:gd name="connsiteY6" fmla="*/ 1903673 h 2377558"/>
              <a:gd name="connsiteX7" fmla="*/ 0 w 1664941"/>
              <a:gd name="connsiteY7" fmla="*/ 1242678 h 2377558"/>
              <a:gd name="connsiteX8" fmla="*/ 0 w 1664941"/>
              <a:gd name="connsiteY8" fmla="*/ 1074083 h 2377558"/>
              <a:gd name="connsiteX9" fmla="*/ 0 w 1664941"/>
              <a:gd name="connsiteY9" fmla="*/ 302680 h 2377558"/>
              <a:gd name="connsiteX10" fmla="*/ 18456 w 1664941"/>
              <a:gd name="connsiteY10" fmla="*/ 76379 h 2377558"/>
              <a:gd name="connsiteX11" fmla="*/ 33263 w 1664941"/>
              <a:gd name="connsiteY11" fmla="*/ 10053 h 2377558"/>
              <a:gd name="connsiteX0" fmla="*/ 1664941 w 1664941"/>
              <a:gd name="connsiteY0" fmla="*/ 0 h 2377558"/>
              <a:gd name="connsiteX1" fmla="*/ 1664941 w 1664941"/>
              <a:gd name="connsiteY1" fmla="*/ 2079550 h 2377558"/>
              <a:gd name="connsiteX2" fmla="*/ 1590818 w 1664941"/>
              <a:gd name="connsiteY2" fmla="*/ 2111466 h 2377558"/>
              <a:gd name="connsiteX3" fmla="*/ 1292111 w 1664941"/>
              <a:gd name="connsiteY3" fmla="*/ 2286325 h 2377558"/>
              <a:gd name="connsiteX4" fmla="*/ 1184165 w 1664941"/>
              <a:gd name="connsiteY4" fmla="*/ 2377558 h 2377558"/>
              <a:gd name="connsiteX5" fmla="*/ 1080107 w 1664941"/>
              <a:gd name="connsiteY5" fmla="*/ 2286325 h 2377558"/>
              <a:gd name="connsiteX6" fmla="*/ 309815 w 1664941"/>
              <a:gd name="connsiteY6" fmla="*/ 1903673 h 2377558"/>
              <a:gd name="connsiteX7" fmla="*/ 0 w 1664941"/>
              <a:gd name="connsiteY7" fmla="*/ 1242678 h 2377558"/>
              <a:gd name="connsiteX8" fmla="*/ 0 w 1664941"/>
              <a:gd name="connsiteY8" fmla="*/ 302680 h 2377558"/>
              <a:gd name="connsiteX9" fmla="*/ 18456 w 1664941"/>
              <a:gd name="connsiteY9" fmla="*/ 76379 h 2377558"/>
              <a:gd name="connsiteX10" fmla="*/ 33263 w 1664941"/>
              <a:gd name="connsiteY10" fmla="*/ 10053 h 2377558"/>
              <a:gd name="connsiteX0" fmla="*/ 1664941 w 1664941"/>
              <a:gd name="connsiteY0" fmla="*/ 2069497 h 2367505"/>
              <a:gd name="connsiteX1" fmla="*/ 1590818 w 1664941"/>
              <a:gd name="connsiteY1" fmla="*/ 2101413 h 2367505"/>
              <a:gd name="connsiteX2" fmla="*/ 1292111 w 1664941"/>
              <a:gd name="connsiteY2" fmla="*/ 2276272 h 2367505"/>
              <a:gd name="connsiteX3" fmla="*/ 1184165 w 1664941"/>
              <a:gd name="connsiteY3" fmla="*/ 2367505 h 2367505"/>
              <a:gd name="connsiteX4" fmla="*/ 1080107 w 1664941"/>
              <a:gd name="connsiteY4" fmla="*/ 2276272 h 2367505"/>
              <a:gd name="connsiteX5" fmla="*/ 309815 w 1664941"/>
              <a:gd name="connsiteY5" fmla="*/ 1893620 h 2367505"/>
              <a:gd name="connsiteX6" fmla="*/ 0 w 1664941"/>
              <a:gd name="connsiteY6" fmla="*/ 1232625 h 2367505"/>
              <a:gd name="connsiteX7" fmla="*/ 0 w 1664941"/>
              <a:gd name="connsiteY7" fmla="*/ 292627 h 2367505"/>
              <a:gd name="connsiteX8" fmla="*/ 18456 w 1664941"/>
              <a:gd name="connsiteY8" fmla="*/ 66326 h 2367505"/>
              <a:gd name="connsiteX9" fmla="*/ 33263 w 1664941"/>
              <a:gd name="connsiteY9" fmla="*/ 0 h 2367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4941" h="2367505">
                <a:moveTo>
                  <a:pt x="1664941" y="2069497"/>
                </a:moveTo>
                <a:lnTo>
                  <a:pt x="1590818" y="2101413"/>
                </a:lnTo>
                <a:cubicBezTo>
                  <a:pt x="1490231" y="2147043"/>
                  <a:pt x="1388869" y="2201499"/>
                  <a:pt x="1292111" y="2276272"/>
                </a:cubicBezTo>
                <a:lnTo>
                  <a:pt x="1184165" y="2367505"/>
                </a:lnTo>
                <a:lnTo>
                  <a:pt x="1080107" y="2276272"/>
                </a:lnTo>
                <a:cubicBezTo>
                  <a:pt x="822085" y="2076879"/>
                  <a:pt x="531327" y="2021956"/>
                  <a:pt x="309815" y="1893620"/>
                </a:cubicBezTo>
                <a:cubicBezTo>
                  <a:pt x="96816" y="1744683"/>
                  <a:pt x="0" y="1573876"/>
                  <a:pt x="0" y="1232625"/>
                </a:cubicBezTo>
                <a:lnTo>
                  <a:pt x="0" y="292627"/>
                </a:lnTo>
                <a:cubicBezTo>
                  <a:pt x="0" y="207315"/>
                  <a:pt x="6051" y="132655"/>
                  <a:pt x="18456" y="66326"/>
                </a:cubicBezTo>
                <a:cubicBezTo>
                  <a:pt x="24828" y="40866"/>
                  <a:pt x="33263" y="0"/>
                  <a:pt x="33263" y="0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07C969-5008-AF07-F724-18336658BDE1}"/>
              </a:ext>
            </a:extLst>
          </p:cNvPr>
          <p:cNvSpPr txBox="1"/>
          <p:nvPr/>
        </p:nvSpPr>
        <p:spPr>
          <a:xfrm>
            <a:off x="6516255" y="3204081"/>
            <a:ext cx="55279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u="sng" dirty="0"/>
              <a:t>Summer School </a:t>
            </a:r>
            <a:r>
              <a:rPr lang="en-US" sz="1600" dirty="0"/>
              <a:t>– Info will come out in April of each year for summer school.</a:t>
            </a:r>
          </a:p>
          <a:p>
            <a:pPr>
              <a:lnSpc>
                <a:spcPct val="100000"/>
              </a:lnSpc>
            </a:pP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1600" u="sng" dirty="0"/>
              <a:t>Go back into the class </a:t>
            </a:r>
            <a:r>
              <a:rPr lang="en-US" sz="1600" dirty="0"/>
              <a:t>– If your schedule allows you may be put back into the course – if you failed several classes this is not an option.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BCF6D4-0903-30AB-1F19-64F53658C2F5}"/>
              </a:ext>
            </a:extLst>
          </p:cNvPr>
          <p:cNvSpPr txBox="1"/>
          <p:nvPr/>
        </p:nvSpPr>
        <p:spPr>
          <a:xfrm>
            <a:off x="3610876" y="1981200"/>
            <a:ext cx="49702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/>
              <a:t>You must repeat all required classes!</a:t>
            </a:r>
          </a:p>
        </p:txBody>
      </p:sp>
    </p:spTree>
    <p:extLst>
      <p:ext uri="{BB962C8B-B14F-4D97-AF65-F5344CB8AC3E}">
        <p14:creationId xmlns:p14="http://schemas.microsoft.com/office/powerpoint/2010/main" val="700564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D206359A-F1E3-49EE-BBC2-40888C4A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4958DF84-F5C6-794F-8945-485D6C107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4AF0997A-7C0F-4AD2-BA90-5FE341A17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9595" y="805231"/>
            <a:ext cx="3876811" cy="5245563"/>
          </a:xfrm>
          <a:custGeom>
            <a:avLst/>
            <a:gdLst>
              <a:gd name="connsiteX0" fmla="*/ 1941583 w 3876811"/>
              <a:gd name="connsiteY0" fmla="*/ 0 h 5245563"/>
              <a:gd name="connsiteX1" fmla="*/ 2111641 w 3876811"/>
              <a:gd name="connsiteY1" fmla="*/ 149097 h 5245563"/>
              <a:gd name="connsiteX2" fmla="*/ 3370493 w 3876811"/>
              <a:gd name="connsiteY2" fmla="*/ 774451 h 5245563"/>
              <a:gd name="connsiteX3" fmla="*/ 3876811 w 3876811"/>
              <a:gd name="connsiteY3" fmla="*/ 1854684 h 5245563"/>
              <a:gd name="connsiteX4" fmla="*/ 3876811 w 3876811"/>
              <a:gd name="connsiteY4" fmla="*/ 2019920 h 5245563"/>
              <a:gd name="connsiteX5" fmla="*/ 3876811 w 3876811"/>
              <a:gd name="connsiteY5" fmla="*/ 2491569 h 5245563"/>
              <a:gd name="connsiteX6" fmla="*/ 3876811 w 3876811"/>
              <a:gd name="connsiteY6" fmla="*/ 2753995 h 5245563"/>
              <a:gd name="connsiteX7" fmla="*/ 3876811 w 3876811"/>
              <a:gd name="connsiteY7" fmla="*/ 3115353 h 5245563"/>
              <a:gd name="connsiteX8" fmla="*/ 3876811 w 3876811"/>
              <a:gd name="connsiteY8" fmla="*/ 3390879 h 5245563"/>
              <a:gd name="connsiteX9" fmla="*/ 3370493 w 3876811"/>
              <a:gd name="connsiteY9" fmla="*/ 4471114 h 5245563"/>
              <a:gd name="connsiteX10" fmla="*/ 2111639 w 3876811"/>
              <a:gd name="connsiteY10" fmla="*/ 5096465 h 5245563"/>
              <a:gd name="connsiteX11" fmla="*/ 1935228 w 3876811"/>
              <a:gd name="connsiteY11" fmla="*/ 5245563 h 5245563"/>
              <a:gd name="connsiteX12" fmla="*/ 1765171 w 3876811"/>
              <a:gd name="connsiteY12" fmla="*/ 5096465 h 5245563"/>
              <a:gd name="connsiteX13" fmla="*/ 506317 w 3876811"/>
              <a:gd name="connsiteY13" fmla="*/ 4471114 h 5245563"/>
              <a:gd name="connsiteX14" fmla="*/ 0 w 3876811"/>
              <a:gd name="connsiteY14" fmla="*/ 3390879 h 5245563"/>
              <a:gd name="connsiteX15" fmla="*/ 0 w 3876811"/>
              <a:gd name="connsiteY15" fmla="*/ 3115353 h 5245563"/>
              <a:gd name="connsiteX16" fmla="*/ 0 w 3876811"/>
              <a:gd name="connsiteY16" fmla="*/ 2753995 h 5245563"/>
              <a:gd name="connsiteX17" fmla="*/ 0 w 3876811"/>
              <a:gd name="connsiteY17" fmla="*/ 2491569 h 5245563"/>
              <a:gd name="connsiteX18" fmla="*/ 0 w 3876811"/>
              <a:gd name="connsiteY18" fmla="*/ 2019920 h 5245563"/>
              <a:gd name="connsiteX19" fmla="*/ 0 w 3876811"/>
              <a:gd name="connsiteY19" fmla="*/ 1854684 h 5245563"/>
              <a:gd name="connsiteX20" fmla="*/ 506318 w 3876811"/>
              <a:gd name="connsiteY20" fmla="*/ 774451 h 5245563"/>
              <a:gd name="connsiteX21" fmla="*/ 1765173 w 3876811"/>
              <a:gd name="connsiteY21" fmla="*/ 149097 h 524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76811" h="5245563">
                <a:moveTo>
                  <a:pt x="1941583" y="0"/>
                </a:moveTo>
                <a:lnTo>
                  <a:pt x="2111641" y="149097"/>
                </a:lnTo>
                <a:cubicBezTo>
                  <a:pt x="2533315" y="474958"/>
                  <a:pt x="3008487" y="564716"/>
                  <a:pt x="3370493" y="774451"/>
                </a:cubicBezTo>
                <a:cubicBezTo>
                  <a:pt x="3718590" y="1017851"/>
                  <a:pt x="3876811" y="1296993"/>
                  <a:pt x="3876811" y="1854684"/>
                </a:cubicBezTo>
                <a:lnTo>
                  <a:pt x="3876811" y="2019920"/>
                </a:lnTo>
                <a:lnTo>
                  <a:pt x="3876811" y="2491569"/>
                </a:lnTo>
                <a:lnTo>
                  <a:pt x="3876811" y="2753995"/>
                </a:lnTo>
                <a:lnTo>
                  <a:pt x="3876811" y="3115353"/>
                </a:lnTo>
                <a:lnTo>
                  <a:pt x="3876811" y="3390879"/>
                </a:lnTo>
                <a:cubicBezTo>
                  <a:pt x="3876811" y="3948571"/>
                  <a:pt x="3718588" y="4227713"/>
                  <a:pt x="3370493" y="4471114"/>
                </a:cubicBezTo>
                <a:cubicBezTo>
                  <a:pt x="3008484" y="4680847"/>
                  <a:pt x="2533312" y="4770605"/>
                  <a:pt x="2111639" y="5096465"/>
                </a:cubicBezTo>
                <a:lnTo>
                  <a:pt x="1935228" y="5245563"/>
                </a:lnTo>
                <a:lnTo>
                  <a:pt x="1765171" y="5096465"/>
                </a:lnTo>
                <a:cubicBezTo>
                  <a:pt x="1343496" y="4770605"/>
                  <a:pt x="868325" y="4680847"/>
                  <a:pt x="506317" y="4471114"/>
                </a:cubicBezTo>
                <a:cubicBezTo>
                  <a:pt x="158223" y="4227713"/>
                  <a:pt x="0" y="3948571"/>
                  <a:pt x="0" y="3390879"/>
                </a:cubicBezTo>
                <a:lnTo>
                  <a:pt x="0" y="3115353"/>
                </a:lnTo>
                <a:lnTo>
                  <a:pt x="0" y="2753995"/>
                </a:lnTo>
                <a:lnTo>
                  <a:pt x="0" y="2491569"/>
                </a:lnTo>
                <a:lnTo>
                  <a:pt x="0" y="2019920"/>
                </a:lnTo>
                <a:lnTo>
                  <a:pt x="0" y="1854684"/>
                </a:lnTo>
                <a:cubicBezTo>
                  <a:pt x="0" y="1296993"/>
                  <a:pt x="158224" y="1017851"/>
                  <a:pt x="506318" y="774451"/>
                </a:cubicBezTo>
                <a:cubicBezTo>
                  <a:pt x="868327" y="564716"/>
                  <a:pt x="1343498" y="474958"/>
                  <a:pt x="1765173" y="149097"/>
                </a:cubicBezTo>
                <a:close/>
              </a:path>
            </a:pathLst>
          </a:custGeom>
          <a:solidFill>
            <a:schemeClr val="bg2">
              <a:lumMod val="7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291B6A-4D45-1CFA-63EA-7ECF0280C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390" y="2260205"/>
            <a:ext cx="3149221" cy="214269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Freshmen Scheduling Sheet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72E67446-732B-4F72-8560-6FABB6CB25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0828" y="720724"/>
            <a:ext cx="4014345" cy="5414576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C53CB20-DA4A-DE2C-C1F7-37401CC015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643099"/>
              </p:ext>
            </p:extLst>
          </p:nvPr>
        </p:nvGraphicFramePr>
        <p:xfrm>
          <a:off x="5329382" y="572930"/>
          <a:ext cx="6317188" cy="5715650"/>
        </p:xfrm>
        <a:graphic>
          <a:graphicData uri="http://schemas.openxmlformats.org/drawingml/2006/table">
            <a:tbl>
              <a:tblPr bandRow="1">
                <a:noFill/>
                <a:tableStyleId>{D03447BB-5D67-496B-8E87-E561075AD55C}</a:tableStyleId>
              </a:tblPr>
              <a:tblGrid>
                <a:gridCol w="2960814">
                  <a:extLst>
                    <a:ext uri="{9D8B030D-6E8A-4147-A177-3AD203B41FA5}">
                      <a16:colId xmlns:a16="http://schemas.microsoft.com/office/drawing/2014/main" val="100548434"/>
                    </a:ext>
                  </a:extLst>
                </a:gridCol>
                <a:gridCol w="1043093">
                  <a:extLst>
                    <a:ext uri="{9D8B030D-6E8A-4147-A177-3AD203B41FA5}">
                      <a16:colId xmlns:a16="http://schemas.microsoft.com/office/drawing/2014/main" val="243679483"/>
                    </a:ext>
                  </a:extLst>
                </a:gridCol>
                <a:gridCol w="2313281">
                  <a:extLst>
                    <a:ext uri="{9D8B030D-6E8A-4147-A177-3AD203B41FA5}">
                      <a16:colId xmlns:a16="http://schemas.microsoft.com/office/drawing/2014/main" val="991827858"/>
                    </a:ext>
                  </a:extLst>
                </a:gridCol>
              </a:tblGrid>
              <a:tr h="528425">
                <a:tc>
                  <a:txBody>
                    <a:bodyPr/>
                    <a:lstStyle/>
                    <a:p>
                      <a:pPr algn="ctr"/>
                      <a:r>
                        <a:rPr lang="en-US" sz="1700" b="0" cap="none" spc="0" dirty="0">
                          <a:solidFill>
                            <a:schemeClr val="tx2"/>
                          </a:solidFill>
                        </a:rPr>
                        <a:t>English I</a:t>
                      </a:r>
                    </a:p>
                  </a:txBody>
                  <a:tcPr marL="78147" marR="55820" marT="111639" marB="111639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700" b="0" cap="none" spc="0" dirty="0">
                          <a:solidFill>
                            <a:schemeClr val="tx2"/>
                          </a:solidFill>
                        </a:rPr>
                        <a:t>Regular  or  Advanced</a:t>
                      </a:r>
                    </a:p>
                  </a:txBody>
                  <a:tcPr marL="78147" marR="55820" marT="111639" marB="111639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6071721"/>
                  </a:ext>
                </a:extLst>
              </a:tr>
              <a:tr h="425125">
                <a:tc>
                  <a:txBody>
                    <a:bodyPr/>
                    <a:lstStyle/>
                    <a:p>
                      <a:pPr algn="ctr"/>
                      <a:r>
                        <a:rPr lang="en-US" sz="1500" cap="none" spc="0" dirty="0">
                          <a:solidFill>
                            <a:schemeClr val="tx1"/>
                          </a:solidFill>
                        </a:rPr>
                        <a:t>Physical Science</a:t>
                      </a:r>
                    </a:p>
                  </a:txBody>
                  <a:tcPr marL="78147" marR="55820" marT="45552" marB="111639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cap="none" spc="0" dirty="0">
                          <a:solidFill>
                            <a:schemeClr val="tx1"/>
                          </a:solidFill>
                        </a:rPr>
                        <a:t>Regular  or  Advanced</a:t>
                      </a:r>
                    </a:p>
                  </a:txBody>
                  <a:tcPr marL="78147" marR="55820" marT="45552" marB="111639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6661865"/>
                  </a:ext>
                </a:extLst>
              </a:tr>
              <a:tr h="1094960">
                <a:tc>
                  <a:txBody>
                    <a:bodyPr/>
                    <a:lstStyle/>
                    <a:p>
                      <a:pPr algn="ctr"/>
                      <a:r>
                        <a:rPr lang="en-US" sz="1500" cap="none" spc="0" dirty="0">
                          <a:solidFill>
                            <a:schemeClr val="tx1"/>
                          </a:solidFill>
                        </a:rPr>
                        <a:t>Algebra I</a:t>
                      </a:r>
                    </a:p>
                  </a:txBody>
                  <a:tcPr marL="78147" marR="55820" marT="45552" marB="111639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cap="none" spc="0" dirty="0">
                          <a:solidFill>
                            <a:schemeClr val="tx1"/>
                          </a:solidFill>
                        </a:rPr>
                        <a:t>Regular</a:t>
                      </a:r>
                    </a:p>
                  </a:txBody>
                  <a:tcPr marL="78147" marR="55820" marT="45552" marB="111639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cap="none" spc="0" dirty="0">
                          <a:solidFill>
                            <a:schemeClr val="tx1"/>
                          </a:solidFill>
                        </a:rPr>
                        <a:t>* If you took 8</a:t>
                      </a:r>
                      <a:r>
                        <a:rPr lang="en-US" sz="1500" cap="none" spc="0" baseline="30000" dirty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lang="en-US" sz="1500" cap="none" spc="0" dirty="0">
                          <a:solidFill>
                            <a:schemeClr val="tx1"/>
                          </a:solidFill>
                        </a:rPr>
                        <a:t> grade </a:t>
                      </a:r>
                      <a:r>
                        <a:rPr lang="en-US" sz="1500" cap="none" spc="0" dirty="0" err="1">
                          <a:solidFill>
                            <a:schemeClr val="tx1"/>
                          </a:solidFill>
                        </a:rPr>
                        <a:t>Alg</a:t>
                      </a:r>
                      <a:r>
                        <a:rPr lang="en-US" sz="1500" cap="none" spc="0" dirty="0">
                          <a:solidFill>
                            <a:schemeClr val="tx1"/>
                          </a:solidFill>
                        </a:rPr>
                        <a:t> I this year, take Geometry or Adv. Geometry</a:t>
                      </a:r>
                    </a:p>
                  </a:txBody>
                  <a:tcPr marL="78147" marR="55820" marT="45552" marB="111639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65358"/>
                  </a:ext>
                </a:extLst>
              </a:tr>
              <a:tr h="425125">
                <a:tc>
                  <a:txBody>
                    <a:bodyPr/>
                    <a:lstStyle/>
                    <a:p>
                      <a:pPr algn="ctr"/>
                      <a:r>
                        <a:rPr lang="en-US" sz="1500" cap="none" spc="0" dirty="0">
                          <a:solidFill>
                            <a:schemeClr val="tx1"/>
                          </a:solidFill>
                        </a:rPr>
                        <a:t>World History/Geography</a:t>
                      </a:r>
                    </a:p>
                  </a:txBody>
                  <a:tcPr marL="78147" marR="55820" marT="45552" marB="111639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cap="none" spc="0" dirty="0">
                          <a:solidFill>
                            <a:schemeClr val="tx1"/>
                          </a:solidFill>
                        </a:rPr>
                        <a:t>Regular  or  Advanced</a:t>
                      </a:r>
                    </a:p>
                  </a:txBody>
                  <a:tcPr marL="78147" marR="55820" marT="45552" marB="111639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0051670"/>
                  </a:ext>
                </a:extLst>
              </a:tr>
              <a:tr h="425125">
                <a:tc gridSpan="3">
                  <a:txBody>
                    <a:bodyPr/>
                    <a:lstStyle/>
                    <a:p>
                      <a:pPr algn="ctr"/>
                      <a:r>
                        <a:rPr lang="en-US" sz="1500" cap="none" spc="0" dirty="0">
                          <a:solidFill>
                            <a:schemeClr val="tx1"/>
                          </a:solidFill>
                        </a:rPr>
                        <a:t>Lifetime Wellness</a:t>
                      </a:r>
                    </a:p>
                  </a:txBody>
                  <a:tcPr marL="78147" marR="55820" marT="45552" marB="111639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9587344"/>
                  </a:ext>
                </a:extLst>
              </a:tr>
              <a:tr h="871681">
                <a:tc>
                  <a:txBody>
                    <a:bodyPr/>
                    <a:lstStyle/>
                    <a:p>
                      <a:pPr algn="ctr"/>
                      <a:r>
                        <a:rPr lang="en-US" sz="1500" cap="none" spc="0" dirty="0">
                          <a:solidFill>
                            <a:schemeClr val="tx1"/>
                          </a:solidFill>
                        </a:rPr>
                        <a:t>Art I, Theater I, Chorus, or Marching &amp; Concert Band (2 classes)</a:t>
                      </a:r>
                    </a:p>
                  </a:txBody>
                  <a:tcPr marL="78147" marR="55820" marT="45552" marB="111639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cap="none" spc="0" dirty="0">
                          <a:solidFill>
                            <a:schemeClr val="tx1"/>
                          </a:solidFill>
                        </a:rPr>
                        <a:t>* All art classes have a class fee</a:t>
                      </a:r>
                    </a:p>
                  </a:txBody>
                  <a:tcPr marL="78147" marR="55820" marT="45552" marB="111639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4435022"/>
                  </a:ext>
                </a:extLst>
              </a:tr>
              <a:tr h="425125">
                <a:tc gridSpan="3">
                  <a:txBody>
                    <a:bodyPr/>
                    <a:lstStyle/>
                    <a:p>
                      <a:pPr algn="ctr"/>
                      <a:r>
                        <a:rPr lang="en-US" sz="1500" cap="none" spc="0" dirty="0">
                          <a:solidFill>
                            <a:schemeClr val="tx1"/>
                          </a:solidFill>
                        </a:rPr>
                        <a:t>Computer Science</a:t>
                      </a:r>
                    </a:p>
                  </a:txBody>
                  <a:tcPr marL="78147" marR="55820" marT="45552" marB="111639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6025484"/>
                  </a:ext>
                </a:extLst>
              </a:tr>
              <a:tr h="871681">
                <a:tc>
                  <a:txBody>
                    <a:bodyPr/>
                    <a:lstStyle/>
                    <a:p>
                      <a:pPr algn="ctr"/>
                      <a:r>
                        <a:rPr lang="en-US" sz="1500" b="1" cap="none" spc="0" dirty="0">
                          <a:solidFill>
                            <a:schemeClr val="tx1"/>
                          </a:solidFill>
                        </a:rPr>
                        <a:t>Program of Study Class</a:t>
                      </a:r>
                    </a:p>
                  </a:txBody>
                  <a:tcPr marL="78147" marR="55820" marT="45552" marB="111639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cap="none" spc="0" dirty="0">
                          <a:solidFill>
                            <a:schemeClr val="tx1"/>
                          </a:solidFill>
                        </a:rPr>
                        <a:t>** You can change your program of study before your 10</a:t>
                      </a:r>
                      <a:r>
                        <a:rPr lang="en-US" sz="1500" cap="none" spc="0" baseline="30000" dirty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lang="en-US" sz="1500" cap="none" spc="0" dirty="0">
                          <a:solidFill>
                            <a:schemeClr val="tx1"/>
                          </a:solidFill>
                        </a:rPr>
                        <a:t> grade year if you want</a:t>
                      </a:r>
                    </a:p>
                  </a:txBody>
                  <a:tcPr marL="78147" marR="55820" marT="45552" marB="111639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3591766"/>
                  </a:ext>
                </a:extLst>
              </a:tr>
              <a:tr h="648403">
                <a:tc gridSpan="3">
                  <a:txBody>
                    <a:bodyPr/>
                    <a:lstStyle/>
                    <a:p>
                      <a:pPr algn="ctr"/>
                      <a:r>
                        <a:rPr lang="en-US" sz="1500" cap="none" spc="0" dirty="0">
                          <a:solidFill>
                            <a:schemeClr val="tx1"/>
                          </a:solidFill>
                        </a:rPr>
                        <a:t>**MUST have an adv. policy form signed to take Advanced Classes</a:t>
                      </a:r>
                    </a:p>
                  </a:txBody>
                  <a:tcPr marL="78147" marR="55820" marT="45552" marB="111639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22947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4076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EDFDE6D-10A0-4CEB-9E54-7ACE2F0DB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1338E5-034A-8331-B9C3-923B1B766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19" y="461356"/>
            <a:ext cx="5984019" cy="1508760"/>
          </a:xfrm>
        </p:spPr>
        <p:txBody>
          <a:bodyPr anchor="ctr">
            <a:normAutofit/>
          </a:bodyPr>
          <a:lstStyle/>
          <a:p>
            <a:r>
              <a:rPr lang="en-US" dirty="0"/>
              <a:t>Program of Study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49F54-8358-C11E-65B4-99490F25E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391" y="1930401"/>
            <a:ext cx="10685318" cy="3842326"/>
          </a:xfrm>
        </p:spPr>
        <p:txBody>
          <a:bodyPr anchor="b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Humanities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  additional English or Social Studies Courses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 additional Math or Science courses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Fine arts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3 additional Music, Art, or Theatre courses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Agriculture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 classes in </a:t>
            </a:r>
            <a:r>
              <a:rPr 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following areas –Food Science, Ag Mechanics, Animal Science or Horticulture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Business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 classes in </a:t>
            </a:r>
            <a:r>
              <a:rPr 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following areas -  Office management, or Marketing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Family &amp; Consumer Science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3 classes in the following area – Teaching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Medical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 classes in one of the following areas – Diagnostic (Radiology, Med Lab), or EMS, Nursing, Therapeutic Ser (Dentist, Pharmacist, Nutrition, Rehab)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Springfield high school vocational classes </a:t>
            </a:r>
            <a:r>
              <a:rPr 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3 classes in </a:t>
            </a:r>
            <a:r>
              <a:rPr lang="en-US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these areas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Cosmetology, Construction, Criminal Justice, Culinary, Fashion, Digital Design, Medical, Automotive Maintenance, ROTC, or Engineering</a:t>
            </a:r>
          </a:p>
        </p:txBody>
      </p:sp>
      <p:sp>
        <p:nvSpPr>
          <p:cNvPr id="23" name="Freeform: Shape 9">
            <a:extLst>
              <a:ext uri="{FF2B5EF4-FFF2-40B4-BE49-F238E27FC236}">
                <a16:creationId xmlns:a16="http://schemas.microsoft.com/office/drawing/2014/main" id="{1A7935F8-81A6-44FF-B896-2E67958AA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43705" y="1907347"/>
            <a:ext cx="2249810" cy="3044131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solidFill>
            <a:schemeClr val="bg2">
              <a:lumMod val="75000"/>
              <a:alpha val="15000"/>
            </a:schemeClr>
          </a:solidFill>
          <a:ln w="25400" cap="rnd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11">
            <a:extLst>
              <a:ext uri="{FF2B5EF4-FFF2-40B4-BE49-F238E27FC236}">
                <a16:creationId xmlns:a16="http://schemas.microsoft.com/office/drawing/2014/main" id="{721285E4-C6FA-43AA-968B-F08BB8541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82500" y="1824533"/>
            <a:ext cx="2372219" cy="3209758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13">
            <a:extLst>
              <a:ext uri="{FF2B5EF4-FFF2-40B4-BE49-F238E27FC236}">
                <a16:creationId xmlns:a16="http://schemas.microsoft.com/office/drawing/2014/main" id="{F2DA9ACA-B2EC-41B5-A8F3-AA69051A8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84543" y="0"/>
            <a:ext cx="2249810" cy="2294745"/>
          </a:xfrm>
          <a:custGeom>
            <a:avLst/>
            <a:gdLst>
              <a:gd name="connsiteX0" fmla="*/ 49162 w 2249810"/>
              <a:gd name="connsiteY0" fmla="*/ 0 h 2294745"/>
              <a:gd name="connsiteX1" fmla="*/ 2200648 w 2249810"/>
              <a:gd name="connsiteY1" fmla="*/ 0 h 2294745"/>
              <a:gd name="connsiteX2" fmla="*/ 2210105 w 2249810"/>
              <a:gd name="connsiteY2" fmla="*/ 23601 h 2294745"/>
              <a:gd name="connsiteX3" fmla="*/ 2249810 w 2249810"/>
              <a:gd name="connsiteY3" fmla="*/ 326933 h 2294745"/>
              <a:gd name="connsiteX4" fmla="*/ 2249810 w 2249810"/>
              <a:gd name="connsiteY4" fmla="*/ 422824 h 2294745"/>
              <a:gd name="connsiteX5" fmla="*/ 2249810 w 2249810"/>
              <a:gd name="connsiteY5" fmla="*/ 696534 h 2294745"/>
              <a:gd name="connsiteX6" fmla="*/ 2249810 w 2249810"/>
              <a:gd name="connsiteY6" fmla="*/ 848826 h 2294745"/>
              <a:gd name="connsiteX7" fmla="*/ 2249810 w 2249810"/>
              <a:gd name="connsiteY7" fmla="*/ 1058531 h 2294745"/>
              <a:gd name="connsiteX8" fmla="*/ 2249810 w 2249810"/>
              <a:gd name="connsiteY8" fmla="*/ 1218426 h 2294745"/>
              <a:gd name="connsiteX9" fmla="*/ 1955981 w 2249810"/>
              <a:gd name="connsiteY9" fmla="*/ 1845313 h 2294745"/>
              <a:gd name="connsiteX10" fmla="*/ 1225437 w 2249810"/>
              <a:gd name="connsiteY10" fmla="*/ 2208220 h 2294745"/>
              <a:gd name="connsiteX11" fmla="*/ 1123061 w 2249810"/>
              <a:gd name="connsiteY11" fmla="*/ 2294745 h 2294745"/>
              <a:gd name="connsiteX12" fmla="*/ 1024372 w 2249810"/>
              <a:gd name="connsiteY12" fmla="*/ 2208220 h 2294745"/>
              <a:gd name="connsiteX13" fmla="*/ 293829 w 2249810"/>
              <a:gd name="connsiteY13" fmla="*/ 1845313 h 2294745"/>
              <a:gd name="connsiteX14" fmla="*/ 0 w 2249810"/>
              <a:gd name="connsiteY14" fmla="*/ 1218426 h 2294745"/>
              <a:gd name="connsiteX15" fmla="*/ 0 w 2249810"/>
              <a:gd name="connsiteY15" fmla="*/ 1058531 h 2294745"/>
              <a:gd name="connsiteX16" fmla="*/ 0 w 2249810"/>
              <a:gd name="connsiteY16" fmla="*/ 848826 h 2294745"/>
              <a:gd name="connsiteX17" fmla="*/ 0 w 2249810"/>
              <a:gd name="connsiteY17" fmla="*/ 696534 h 2294745"/>
              <a:gd name="connsiteX18" fmla="*/ 0 w 2249810"/>
              <a:gd name="connsiteY18" fmla="*/ 422824 h 2294745"/>
              <a:gd name="connsiteX19" fmla="*/ 0 w 2249810"/>
              <a:gd name="connsiteY19" fmla="*/ 326933 h 2294745"/>
              <a:gd name="connsiteX20" fmla="*/ 39706 w 2249810"/>
              <a:gd name="connsiteY20" fmla="*/ 23601 h 229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49810" h="2294745">
                <a:moveTo>
                  <a:pt x="49162" y="0"/>
                </a:moveTo>
                <a:lnTo>
                  <a:pt x="2200648" y="0"/>
                </a:lnTo>
                <a:lnTo>
                  <a:pt x="2210105" y="23601"/>
                </a:lnTo>
                <a:cubicBezTo>
                  <a:pt x="2236898" y="106934"/>
                  <a:pt x="2249810" y="205568"/>
                  <a:pt x="2249810" y="326933"/>
                </a:cubicBezTo>
                <a:lnTo>
                  <a:pt x="2249810" y="422824"/>
                </a:lnTo>
                <a:lnTo>
                  <a:pt x="2249810" y="696534"/>
                </a:lnTo>
                <a:lnTo>
                  <a:pt x="2249810" y="848826"/>
                </a:lnTo>
                <a:lnTo>
                  <a:pt x="2249810" y="1058531"/>
                </a:lnTo>
                <a:lnTo>
                  <a:pt x="2249810" y="1218426"/>
                </a:lnTo>
                <a:cubicBezTo>
                  <a:pt x="2249810" y="1542068"/>
                  <a:pt x="2157989" y="1704061"/>
                  <a:pt x="1955981" y="1845313"/>
                </a:cubicBezTo>
                <a:cubicBezTo>
                  <a:pt x="1745898" y="1967026"/>
                  <a:pt x="1470144" y="2019115"/>
                  <a:pt x="1225437" y="2208220"/>
                </a:cubicBezTo>
                <a:lnTo>
                  <a:pt x="1123061" y="2294745"/>
                </a:lnTo>
                <a:lnTo>
                  <a:pt x="1024372" y="2208220"/>
                </a:lnTo>
                <a:cubicBezTo>
                  <a:pt x="779664" y="2019115"/>
                  <a:pt x="503910" y="1967026"/>
                  <a:pt x="293829" y="1845313"/>
                </a:cubicBezTo>
                <a:cubicBezTo>
                  <a:pt x="91821" y="1704061"/>
                  <a:pt x="0" y="1542068"/>
                  <a:pt x="0" y="1218426"/>
                </a:cubicBezTo>
                <a:lnTo>
                  <a:pt x="0" y="1058531"/>
                </a:lnTo>
                <a:lnTo>
                  <a:pt x="0" y="848826"/>
                </a:lnTo>
                <a:lnTo>
                  <a:pt x="0" y="696534"/>
                </a:lnTo>
                <a:lnTo>
                  <a:pt x="0" y="422824"/>
                </a:lnTo>
                <a:lnTo>
                  <a:pt x="0" y="326933"/>
                </a:lnTo>
                <a:cubicBezTo>
                  <a:pt x="0" y="205568"/>
                  <a:pt x="12913" y="106934"/>
                  <a:pt x="39706" y="23601"/>
                </a:cubicBezTo>
                <a:close/>
              </a:path>
            </a:pathLst>
          </a:custGeom>
          <a:solidFill>
            <a:schemeClr val="bg2">
              <a:lumMod val="7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15">
            <a:extLst>
              <a:ext uri="{FF2B5EF4-FFF2-40B4-BE49-F238E27FC236}">
                <a16:creationId xmlns:a16="http://schemas.microsoft.com/office/drawing/2014/main" id="{B27535A7-848F-4483-A69C-954C3C2A1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3339" y="0"/>
            <a:ext cx="2372219" cy="2377558"/>
          </a:xfrm>
          <a:custGeom>
            <a:avLst/>
            <a:gdLst>
              <a:gd name="connsiteX0" fmla="*/ 37572 w 2372219"/>
              <a:gd name="connsiteY0" fmla="*/ 0 h 2377558"/>
              <a:gd name="connsiteX1" fmla="*/ 2334647 w 2372219"/>
              <a:gd name="connsiteY1" fmla="*/ 0 h 2377558"/>
              <a:gd name="connsiteX2" fmla="*/ 2353763 w 2372219"/>
              <a:gd name="connsiteY2" fmla="*/ 76379 h 2377558"/>
              <a:gd name="connsiteX3" fmla="*/ 2372219 w 2372219"/>
              <a:gd name="connsiteY3" fmla="*/ 302680 h 2377558"/>
              <a:gd name="connsiteX4" fmla="*/ 2372219 w 2372219"/>
              <a:gd name="connsiteY4" fmla="*/ 403788 h 2377558"/>
              <a:gd name="connsiteX5" fmla="*/ 2372219 w 2372219"/>
              <a:gd name="connsiteY5" fmla="*/ 692390 h 2377558"/>
              <a:gd name="connsiteX6" fmla="*/ 2372219 w 2372219"/>
              <a:gd name="connsiteY6" fmla="*/ 852968 h 2377558"/>
              <a:gd name="connsiteX7" fmla="*/ 2372219 w 2372219"/>
              <a:gd name="connsiteY7" fmla="*/ 1074083 h 2377558"/>
              <a:gd name="connsiteX8" fmla="*/ 2372219 w 2372219"/>
              <a:gd name="connsiteY8" fmla="*/ 1242678 h 2377558"/>
              <a:gd name="connsiteX9" fmla="*/ 2062403 w 2372219"/>
              <a:gd name="connsiteY9" fmla="*/ 1903673 h 2377558"/>
              <a:gd name="connsiteX10" fmla="*/ 1292111 w 2372219"/>
              <a:gd name="connsiteY10" fmla="*/ 2286325 h 2377558"/>
              <a:gd name="connsiteX11" fmla="*/ 1184165 w 2372219"/>
              <a:gd name="connsiteY11" fmla="*/ 2377558 h 2377558"/>
              <a:gd name="connsiteX12" fmla="*/ 1080107 w 2372219"/>
              <a:gd name="connsiteY12" fmla="*/ 2286325 h 2377558"/>
              <a:gd name="connsiteX13" fmla="*/ 309816 w 2372219"/>
              <a:gd name="connsiteY13" fmla="*/ 1903673 h 2377558"/>
              <a:gd name="connsiteX14" fmla="*/ 0 w 2372219"/>
              <a:gd name="connsiteY14" fmla="*/ 1242678 h 2377558"/>
              <a:gd name="connsiteX15" fmla="*/ 0 w 2372219"/>
              <a:gd name="connsiteY15" fmla="*/ 1074083 h 2377558"/>
              <a:gd name="connsiteX16" fmla="*/ 0 w 2372219"/>
              <a:gd name="connsiteY16" fmla="*/ 852968 h 2377558"/>
              <a:gd name="connsiteX17" fmla="*/ 0 w 2372219"/>
              <a:gd name="connsiteY17" fmla="*/ 692390 h 2377558"/>
              <a:gd name="connsiteX18" fmla="*/ 0 w 2372219"/>
              <a:gd name="connsiteY18" fmla="*/ 403788 h 2377558"/>
              <a:gd name="connsiteX19" fmla="*/ 0 w 2372219"/>
              <a:gd name="connsiteY19" fmla="*/ 302680 h 2377558"/>
              <a:gd name="connsiteX20" fmla="*/ 18456 w 2372219"/>
              <a:gd name="connsiteY20" fmla="*/ 76379 h 2377558"/>
              <a:gd name="connsiteX0" fmla="*/ 2334647 w 2426087"/>
              <a:gd name="connsiteY0" fmla="*/ 0 h 2377558"/>
              <a:gd name="connsiteX1" fmla="*/ 2353763 w 2426087"/>
              <a:gd name="connsiteY1" fmla="*/ 76379 h 2377558"/>
              <a:gd name="connsiteX2" fmla="*/ 2372219 w 2426087"/>
              <a:gd name="connsiteY2" fmla="*/ 302680 h 2377558"/>
              <a:gd name="connsiteX3" fmla="*/ 2372219 w 2426087"/>
              <a:gd name="connsiteY3" fmla="*/ 403788 h 2377558"/>
              <a:gd name="connsiteX4" fmla="*/ 2372219 w 2426087"/>
              <a:gd name="connsiteY4" fmla="*/ 692390 h 2377558"/>
              <a:gd name="connsiteX5" fmla="*/ 2372219 w 2426087"/>
              <a:gd name="connsiteY5" fmla="*/ 852968 h 2377558"/>
              <a:gd name="connsiteX6" fmla="*/ 2372219 w 2426087"/>
              <a:gd name="connsiteY6" fmla="*/ 1074083 h 2377558"/>
              <a:gd name="connsiteX7" fmla="*/ 2372219 w 2426087"/>
              <a:gd name="connsiteY7" fmla="*/ 1242678 h 2377558"/>
              <a:gd name="connsiteX8" fmla="*/ 2062403 w 2426087"/>
              <a:gd name="connsiteY8" fmla="*/ 1903673 h 2377558"/>
              <a:gd name="connsiteX9" fmla="*/ 1292111 w 2426087"/>
              <a:gd name="connsiteY9" fmla="*/ 2286325 h 2377558"/>
              <a:gd name="connsiteX10" fmla="*/ 1184165 w 2426087"/>
              <a:gd name="connsiteY10" fmla="*/ 2377558 h 2377558"/>
              <a:gd name="connsiteX11" fmla="*/ 1080107 w 2426087"/>
              <a:gd name="connsiteY11" fmla="*/ 2286325 h 2377558"/>
              <a:gd name="connsiteX12" fmla="*/ 309816 w 2426087"/>
              <a:gd name="connsiteY12" fmla="*/ 1903673 h 2377558"/>
              <a:gd name="connsiteX13" fmla="*/ 0 w 2426087"/>
              <a:gd name="connsiteY13" fmla="*/ 1242678 h 2377558"/>
              <a:gd name="connsiteX14" fmla="*/ 0 w 2426087"/>
              <a:gd name="connsiteY14" fmla="*/ 1074083 h 2377558"/>
              <a:gd name="connsiteX15" fmla="*/ 0 w 2426087"/>
              <a:gd name="connsiteY15" fmla="*/ 852968 h 2377558"/>
              <a:gd name="connsiteX16" fmla="*/ 0 w 2426087"/>
              <a:gd name="connsiteY16" fmla="*/ 692390 h 2377558"/>
              <a:gd name="connsiteX17" fmla="*/ 0 w 2426087"/>
              <a:gd name="connsiteY17" fmla="*/ 403788 h 2377558"/>
              <a:gd name="connsiteX18" fmla="*/ 0 w 2426087"/>
              <a:gd name="connsiteY18" fmla="*/ 302680 h 2377558"/>
              <a:gd name="connsiteX19" fmla="*/ 18456 w 2426087"/>
              <a:gd name="connsiteY19" fmla="*/ 76379 h 2377558"/>
              <a:gd name="connsiteX20" fmla="*/ 37572 w 2426087"/>
              <a:gd name="connsiteY20" fmla="*/ 0 h 2377558"/>
              <a:gd name="connsiteX21" fmla="*/ 2426087 w 2426087"/>
              <a:gd name="connsiteY21" fmla="*/ 9144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692390 h 2377558"/>
              <a:gd name="connsiteX5" fmla="*/ 2372219 w 2372219"/>
              <a:gd name="connsiteY5" fmla="*/ 852968 h 2377558"/>
              <a:gd name="connsiteX6" fmla="*/ 2372219 w 2372219"/>
              <a:gd name="connsiteY6" fmla="*/ 1074083 h 2377558"/>
              <a:gd name="connsiteX7" fmla="*/ 2372219 w 2372219"/>
              <a:gd name="connsiteY7" fmla="*/ 1242678 h 2377558"/>
              <a:gd name="connsiteX8" fmla="*/ 2062403 w 2372219"/>
              <a:gd name="connsiteY8" fmla="*/ 1903673 h 2377558"/>
              <a:gd name="connsiteX9" fmla="*/ 1292111 w 2372219"/>
              <a:gd name="connsiteY9" fmla="*/ 2286325 h 2377558"/>
              <a:gd name="connsiteX10" fmla="*/ 1184165 w 2372219"/>
              <a:gd name="connsiteY10" fmla="*/ 2377558 h 2377558"/>
              <a:gd name="connsiteX11" fmla="*/ 1080107 w 2372219"/>
              <a:gd name="connsiteY11" fmla="*/ 2286325 h 2377558"/>
              <a:gd name="connsiteX12" fmla="*/ 309816 w 2372219"/>
              <a:gd name="connsiteY12" fmla="*/ 1903673 h 2377558"/>
              <a:gd name="connsiteX13" fmla="*/ 0 w 2372219"/>
              <a:gd name="connsiteY13" fmla="*/ 1242678 h 2377558"/>
              <a:gd name="connsiteX14" fmla="*/ 0 w 2372219"/>
              <a:gd name="connsiteY14" fmla="*/ 1074083 h 2377558"/>
              <a:gd name="connsiteX15" fmla="*/ 0 w 2372219"/>
              <a:gd name="connsiteY15" fmla="*/ 852968 h 2377558"/>
              <a:gd name="connsiteX16" fmla="*/ 0 w 2372219"/>
              <a:gd name="connsiteY16" fmla="*/ 692390 h 2377558"/>
              <a:gd name="connsiteX17" fmla="*/ 0 w 2372219"/>
              <a:gd name="connsiteY17" fmla="*/ 403788 h 2377558"/>
              <a:gd name="connsiteX18" fmla="*/ 0 w 2372219"/>
              <a:gd name="connsiteY18" fmla="*/ 302680 h 2377558"/>
              <a:gd name="connsiteX19" fmla="*/ 18456 w 2372219"/>
              <a:gd name="connsiteY19" fmla="*/ 76379 h 2377558"/>
              <a:gd name="connsiteX20" fmla="*/ 37572 w 2372219"/>
              <a:gd name="connsiteY20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692390 h 2377558"/>
              <a:gd name="connsiteX5" fmla="*/ 2372219 w 2372219"/>
              <a:gd name="connsiteY5" fmla="*/ 852968 h 2377558"/>
              <a:gd name="connsiteX6" fmla="*/ 2372219 w 2372219"/>
              <a:gd name="connsiteY6" fmla="*/ 1074083 h 2377558"/>
              <a:gd name="connsiteX7" fmla="*/ 2372219 w 2372219"/>
              <a:gd name="connsiteY7" fmla="*/ 1242678 h 2377558"/>
              <a:gd name="connsiteX8" fmla="*/ 2062403 w 2372219"/>
              <a:gd name="connsiteY8" fmla="*/ 1903673 h 2377558"/>
              <a:gd name="connsiteX9" fmla="*/ 1292111 w 2372219"/>
              <a:gd name="connsiteY9" fmla="*/ 2286325 h 2377558"/>
              <a:gd name="connsiteX10" fmla="*/ 1184165 w 2372219"/>
              <a:gd name="connsiteY10" fmla="*/ 2377558 h 2377558"/>
              <a:gd name="connsiteX11" fmla="*/ 1080107 w 2372219"/>
              <a:gd name="connsiteY11" fmla="*/ 2286325 h 2377558"/>
              <a:gd name="connsiteX12" fmla="*/ 309816 w 2372219"/>
              <a:gd name="connsiteY12" fmla="*/ 1903673 h 2377558"/>
              <a:gd name="connsiteX13" fmla="*/ 0 w 2372219"/>
              <a:gd name="connsiteY13" fmla="*/ 1242678 h 2377558"/>
              <a:gd name="connsiteX14" fmla="*/ 0 w 2372219"/>
              <a:gd name="connsiteY14" fmla="*/ 1074083 h 2377558"/>
              <a:gd name="connsiteX15" fmla="*/ 0 w 2372219"/>
              <a:gd name="connsiteY15" fmla="*/ 852968 h 2377558"/>
              <a:gd name="connsiteX16" fmla="*/ 0 w 2372219"/>
              <a:gd name="connsiteY16" fmla="*/ 403788 h 2377558"/>
              <a:gd name="connsiteX17" fmla="*/ 0 w 2372219"/>
              <a:gd name="connsiteY17" fmla="*/ 302680 h 2377558"/>
              <a:gd name="connsiteX18" fmla="*/ 18456 w 2372219"/>
              <a:gd name="connsiteY18" fmla="*/ 76379 h 2377558"/>
              <a:gd name="connsiteX19" fmla="*/ 37572 w 2372219"/>
              <a:gd name="connsiteY19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692390 h 2377558"/>
              <a:gd name="connsiteX5" fmla="*/ 2372219 w 2372219"/>
              <a:gd name="connsiteY5" fmla="*/ 852968 h 2377558"/>
              <a:gd name="connsiteX6" fmla="*/ 2372219 w 2372219"/>
              <a:gd name="connsiteY6" fmla="*/ 1074083 h 2377558"/>
              <a:gd name="connsiteX7" fmla="*/ 2372219 w 2372219"/>
              <a:gd name="connsiteY7" fmla="*/ 1242678 h 2377558"/>
              <a:gd name="connsiteX8" fmla="*/ 2062403 w 2372219"/>
              <a:gd name="connsiteY8" fmla="*/ 1903673 h 2377558"/>
              <a:gd name="connsiteX9" fmla="*/ 1292111 w 2372219"/>
              <a:gd name="connsiteY9" fmla="*/ 2286325 h 2377558"/>
              <a:gd name="connsiteX10" fmla="*/ 1184165 w 2372219"/>
              <a:gd name="connsiteY10" fmla="*/ 2377558 h 2377558"/>
              <a:gd name="connsiteX11" fmla="*/ 1080107 w 2372219"/>
              <a:gd name="connsiteY11" fmla="*/ 2286325 h 2377558"/>
              <a:gd name="connsiteX12" fmla="*/ 309816 w 2372219"/>
              <a:gd name="connsiteY12" fmla="*/ 1903673 h 2377558"/>
              <a:gd name="connsiteX13" fmla="*/ 0 w 2372219"/>
              <a:gd name="connsiteY13" fmla="*/ 1242678 h 2377558"/>
              <a:gd name="connsiteX14" fmla="*/ 0 w 2372219"/>
              <a:gd name="connsiteY14" fmla="*/ 1074083 h 2377558"/>
              <a:gd name="connsiteX15" fmla="*/ 0 w 2372219"/>
              <a:gd name="connsiteY15" fmla="*/ 403788 h 2377558"/>
              <a:gd name="connsiteX16" fmla="*/ 0 w 2372219"/>
              <a:gd name="connsiteY16" fmla="*/ 302680 h 2377558"/>
              <a:gd name="connsiteX17" fmla="*/ 18456 w 2372219"/>
              <a:gd name="connsiteY17" fmla="*/ 76379 h 2377558"/>
              <a:gd name="connsiteX18" fmla="*/ 37572 w 2372219"/>
              <a:gd name="connsiteY18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852968 h 2377558"/>
              <a:gd name="connsiteX5" fmla="*/ 2372219 w 2372219"/>
              <a:gd name="connsiteY5" fmla="*/ 1074083 h 2377558"/>
              <a:gd name="connsiteX6" fmla="*/ 2372219 w 2372219"/>
              <a:gd name="connsiteY6" fmla="*/ 1242678 h 2377558"/>
              <a:gd name="connsiteX7" fmla="*/ 2062403 w 2372219"/>
              <a:gd name="connsiteY7" fmla="*/ 1903673 h 2377558"/>
              <a:gd name="connsiteX8" fmla="*/ 1292111 w 2372219"/>
              <a:gd name="connsiteY8" fmla="*/ 2286325 h 2377558"/>
              <a:gd name="connsiteX9" fmla="*/ 1184165 w 2372219"/>
              <a:gd name="connsiteY9" fmla="*/ 2377558 h 2377558"/>
              <a:gd name="connsiteX10" fmla="*/ 1080107 w 2372219"/>
              <a:gd name="connsiteY10" fmla="*/ 2286325 h 2377558"/>
              <a:gd name="connsiteX11" fmla="*/ 309816 w 2372219"/>
              <a:gd name="connsiteY11" fmla="*/ 1903673 h 2377558"/>
              <a:gd name="connsiteX12" fmla="*/ 0 w 2372219"/>
              <a:gd name="connsiteY12" fmla="*/ 1242678 h 2377558"/>
              <a:gd name="connsiteX13" fmla="*/ 0 w 2372219"/>
              <a:gd name="connsiteY13" fmla="*/ 1074083 h 2377558"/>
              <a:gd name="connsiteX14" fmla="*/ 0 w 2372219"/>
              <a:gd name="connsiteY14" fmla="*/ 403788 h 2377558"/>
              <a:gd name="connsiteX15" fmla="*/ 0 w 2372219"/>
              <a:gd name="connsiteY15" fmla="*/ 302680 h 2377558"/>
              <a:gd name="connsiteX16" fmla="*/ 18456 w 2372219"/>
              <a:gd name="connsiteY16" fmla="*/ 76379 h 2377558"/>
              <a:gd name="connsiteX17" fmla="*/ 37572 w 2372219"/>
              <a:gd name="connsiteY17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1074083 h 2377558"/>
              <a:gd name="connsiteX5" fmla="*/ 2372219 w 2372219"/>
              <a:gd name="connsiteY5" fmla="*/ 1242678 h 2377558"/>
              <a:gd name="connsiteX6" fmla="*/ 2062403 w 2372219"/>
              <a:gd name="connsiteY6" fmla="*/ 1903673 h 2377558"/>
              <a:gd name="connsiteX7" fmla="*/ 1292111 w 2372219"/>
              <a:gd name="connsiteY7" fmla="*/ 2286325 h 2377558"/>
              <a:gd name="connsiteX8" fmla="*/ 1184165 w 2372219"/>
              <a:gd name="connsiteY8" fmla="*/ 2377558 h 2377558"/>
              <a:gd name="connsiteX9" fmla="*/ 1080107 w 2372219"/>
              <a:gd name="connsiteY9" fmla="*/ 2286325 h 2377558"/>
              <a:gd name="connsiteX10" fmla="*/ 309816 w 2372219"/>
              <a:gd name="connsiteY10" fmla="*/ 1903673 h 2377558"/>
              <a:gd name="connsiteX11" fmla="*/ 0 w 2372219"/>
              <a:gd name="connsiteY11" fmla="*/ 1242678 h 2377558"/>
              <a:gd name="connsiteX12" fmla="*/ 0 w 2372219"/>
              <a:gd name="connsiteY12" fmla="*/ 1074083 h 2377558"/>
              <a:gd name="connsiteX13" fmla="*/ 0 w 2372219"/>
              <a:gd name="connsiteY13" fmla="*/ 403788 h 2377558"/>
              <a:gd name="connsiteX14" fmla="*/ 0 w 2372219"/>
              <a:gd name="connsiteY14" fmla="*/ 302680 h 2377558"/>
              <a:gd name="connsiteX15" fmla="*/ 18456 w 2372219"/>
              <a:gd name="connsiteY15" fmla="*/ 76379 h 2377558"/>
              <a:gd name="connsiteX16" fmla="*/ 37572 w 2372219"/>
              <a:gd name="connsiteY16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1242678 h 2377558"/>
              <a:gd name="connsiteX5" fmla="*/ 2062403 w 2372219"/>
              <a:gd name="connsiteY5" fmla="*/ 1903673 h 2377558"/>
              <a:gd name="connsiteX6" fmla="*/ 1292111 w 2372219"/>
              <a:gd name="connsiteY6" fmla="*/ 2286325 h 2377558"/>
              <a:gd name="connsiteX7" fmla="*/ 1184165 w 2372219"/>
              <a:gd name="connsiteY7" fmla="*/ 2377558 h 2377558"/>
              <a:gd name="connsiteX8" fmla="*/ 1080107 w 2372219"/>
              <a:gd name="connsiteY8" fmla="*/ 2286325 h 2377558"/>
              <a:gd name="connsiteX9" fmla="*/ 309816 w 2372219"/>
              <a:gd name="connsiteY9" fmla="*/ 1903673 h 2377558"/>
              <a:gd name="connsiteX10" fmla="*/ 0 w 2372219"/>
              <a:gd name="connsiteY10" fmla="*/ 1242678 h 2377558"/>
              <a:gd name="connsiteX11" fmla="*/ 0 w 2372219"/>
              <a:gd name="connsiteY11" fmla="*/ 1074083 h 2377558"/>
              <a:gd name="connsiteX12" fmla="*/ 0 w 2372219"/>
              <a:gd name="connsiteY12" fmla="*/ 403788 h 2377558"/>
              <a:gd name="connsiteX13" fmla="*/ 0 w 2372219"/>
              <a:gd name="connsiteY13" fmla="*/ 302680 h 2377558"/>
              <a:gd name="connsiteX14" fmla="*/ 18456 w 2372219"/>
              <a:gd name="connsiteY14" fmla="*/ 76379 h 2377558"/>
              <a:gd name="connsiteX15" fmla="*/ 37572 w 2372219"/>
              <a:gd name="connsiteY15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1242678 h 2377558"/>
              <a:gd name="connsiteX5" fmla="*/ 2062403 w 2372219"/>
              <a:gd name="connsiteY5" fmla="*/ 1903673 h 2377558"/>
              <a:gd name="connsiteX6" fmla="*/ 1292111 w 2372219"/>
              <a:gd name="connsiteY6" fmla="*/ 2286325 h 2377558"/>
              <a:gd name="connsiteX7" fmla="*/ 1184165 w 2372219"/>
              <a:gd name="connsiteY7" fmla="*/ 2377558 h 2377558"/>
              <a:gd name="connsiteX8" fmla="*/ 1080107 w 2372219"/>
              <a:gd name="connsiteY8" fmla="*/ 2286325 h 2377558"/>
              <a:gd name="connsiteX9" fmla="*/ 309816 w 2372219"/>
              <a:gd name="connsiteY9" fmla="*/ 1903673 h 2377558"/>
              <a:gd name="connsiteX10" fmla="*/ 0 w 2372219"/>
              <a:gd name="connsiteY10" fmla="*/ 1242678 h 2377558"/>
              <a:gd name="connsiteX11" fmla="*/ 0 w 2372219"/>
              <a:gd name="connsiteY11" fmla="*/ 403788 h 2377558"/>
              <a:gd name="connsiteX12" fmla="*/ 0 w 2372219"/>
              <a:gd name="connsiteY12" fmla="*/ 302680 h 2377558"/>
              <a:gd name="connsiteX13" fmla="*/ 18456 w 2372219"/>
              <a:gd name="connsiteY13" fmla="*/ 76379 h 2377558"/>
              <a:gd name="connsiteX14" fmla="*/ 37572 w 2372219"/>
              <a:gd name="connsiteY14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1242678 h 2377558"/>
              <a:gd name="connsiteX5" fmla="*/ 2062403 w 2372219"/>
              <a:gd name="connsiteY5" fmla="*/ 1903673 h 2377558"/>
              <a:gd name="connsiteX6" fmla="*/ 1292111 w 2372219"/>
              <a:gd name="connsiteY6" fmla="*/ 2286325 h 2377558"/>
              <a:gd name="connsiteX7" fmla="*/ 1184165 w 2372219"/>
              <a:gd name="connsiteY7" fmla="*/ 2377558 h 2377558"/>
              <a:gd name="connsiteX8" fmla="*/ 1080107 w 2372219"/>
              <a:gd name="connsiteY8" fmla="*/ 2286325 h 2377558"/>
              <a:gd name="connsiteX9" fmla="*/ 309816 w 2372219"/>
              <a:gd name="connsiteY9" fmla="*/ 1903673 h 2377558"/>
              <a:gd name="connsiteX10" fmla="*/ 0 w 2372219"/>
              <a:gd name="connsiteY10" fmla="*/ 1242678 h 2377558"/>
              <a:gd name="connsiteX11" fmla="*/ 0 w 2372219"/>
              <a:gd name="connsiteY11" fmla="*/ 302680 h 2377558"/>
              <a:gd name="connsiteX12" fmla="*/ 18456 w 2372219"/>
              <a:gd name="connsiteY12" fmla="*/ 76379 h 2377558"/>
              <a:gd name="connsiteX13" fmla="*/ 37572 w 2372219"/>
              <a:gd name="connsiteY13" fmla="*/ 0 h 2377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72219" h="2377558">
                <a:moveTo>
                  <a:pt x="2334647" y="0"/>
                </a:moveTo>
                <a:lnTo>
                  <a:pt x="2353763" y="76379"/>
                </a:lnTo>
                <a:cubicBezTo>
                  <a:pt x="2366168" y="142708"/>
                  <a:pt x="2372219" y="217368"/>
                  <a:pt x="2372219" y="302680"/>
                </a:cubicBezTo>
                <a:lnTo>
                  <a:pt x="2372219" y="403788"/>
                </a:lnTo>
                <a:lnTo>
                  <a:pt x="2372219" y="1242678"/>
                </a:lnTo>
                <a:cubicBezTo>
                  <a:pt x="2372219" y="1583929"/>
                  <a:pt x="2275402" y="1754736"/>
                  <a:pt x="2062403" y="1903673"/>
                </a:cubicBezTo>
                <a:cubicBezTo>
                  <a:pt x="1840890" y="2032009"/>
                  <a:pt x="1550133" y="2086932"/>
                  <a:pt x="1292111" y="2286325"/>
                </a:cubicBezTo>
                <a:lnTo>
                  <a:pt x="1184165" y="2377558"/>
                </a:lnTo>
                <a:lnTo>
                  <a:pt x="1080107" y="2286325"/>
                </a:lnTo>
                <a:cubicBezTo>
                  <a:pt x="822085" y="2086932"/>
                  <a:pt x="531327" y="2032009"/>
                  <a:pt x="309816" y="1903673"/>
                </a:cubicBezTo>
                <a:cubicBezTo>
                  <a:pt x="96817" y="1754736"/>
                  <a:pt x="0" y="1583929"/>
                  <a:pt x="0" y="1242678"/>
                </a:cubicBezTo>
                <a:lnTo>
                  <a:pt x="0" y="302680"/>
                </a:lnTo>
                <a:cubicBezTo>
                  <a:pt x="0" y="217368"/>
                  <a:pt x="6051" y="142708"/>
                  <a:pt x="18456" y="76379"/>
                </a:cubicBezTo>
                <a:lnTo>
                  <a:pt x="37572" y="0"/>
                </a:lnTo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17">
            <a:extLst>
              <a:ext uri="{FF2B5EF4-FFF2-40B4-BE49-F238E27FC236}">
                <a16:creationId xmlns:a16="http://schemas.microsoft.com/office/drawing/2014/main" id="{FE7EF24A-6FE2-49F0-B69A-7780B11F4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4672" y="0"/>
            <a:ext cx="1607328" cy="2294745"/>
          </a:xfrm>
          <a:custGeom>
            <a:avLst/>
            <a:gdLst>
              <a:gd name="connsiteX0" fmla="*/ 49162 w 1607328"/>
              <a:gd name="connsiteY0" fmla="*/ 0 h 2294745"/>
              <a:gd name="connsiteX1" fmla="*/ 1607328 w 1607328"/>
              <a:gd name="connsiteY1" fmla="*/ 0 h 2294745"/>
              <a:gd name="connsiteX2" fmla="*/ 1607328 w 1607328"/>
              <a:gd name="connsiteY2" fmla="*/ 2000018 h 2294745"/>
              <a:gd name="connsiteX3" fmla="*/ 1603693 w 1607328"/>
              <a:gd name="connsiteY3" fmla="*/ 2001495 h 2294745"/>
              <a:gd name="connsiteX4" fmla="*/ 1225436 w 1607328"/>
              <a:gd name="connsiteY4" fmla="*/ 2208220 h 2294745"/>
              <a:gd name="connsiteX5" fmla="*/ 1123061 w 1607328"/>
              <a:gd name="connsiteY5" fmla="*/ 2294745 h 2294745"/>
              <a:gd name="connsiteX6" fmla="*/ 1024372 w 1607328"/>
              <a:gd name="connsiteY6" fmla="*/ 2208220 h 2294745"/>
              <a:gd name="connsiteX7" fmla="*/ 293828 w 1607328"/>
              <a:gd name="connsiteY7" fmla="*/ 1845313 h 2294745"/>
              <a:gd name="connsiteX8" fmla="*/ 0 w 1607328"/>
              <a:gd name="connsiteY8" fmla="*/ 1218426 h 2294745"/>
              <a:gd name="connsiteX9" fmla="*/ 0 w 1607328"/>
              <a:gd name="connsiteY9" fmla="*/ 1058531 h 2294745"/>
              <a:gd name="connsiteX10" fmla="*/ 0 w 1607328"/>
              <a:gd name="connsiteY10" fmla="*/ 848826 h 2294745"/>
              <a:gd name="connsiteX11" fmla="*/ 0 w 1607328"/>
              <a:gd name="connsiteY11" fmla="*/ 696534 h 2294745"/>
              <a:gd name="connsiteX12" fmla="*/ 0 w 1607328"/>
              <a:gd name="connsiteY12" fmla="*/ 422824 h 2294745"/>
              <a:gd name="connsiteX13" fmla="*/ 0 w 1607328"/>
              <a:gd name="connsiteY13" fmla="*/ 326933 h 2294745"/>
              <a:gd name="connsiteX14" fmla="*/ 39706 w 1607328"/>
              <a:gd name="connsiteY14" fmla="*/ 23601 h 229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07328" h="2294745">
                <a:moveTo>
                  <a:pt x="49162" y="0"/>
                </a:moveTo>
                <a:lnTo>
                  <a:pt x="1607328" y="0"/>
                </a:lnTo>
                <a:lnTo>
                  <a:pt x="1607328" y="2000018"/>
                </a:lnTo>
                <a:lnTo>
                  <a:pt x="1603693" y="2001495"/>
                </a:lnTo>
                <a:cubicBezTo>
                  <a:pt x="1477906" y="2053369"/>
                  <a:pt x="1347790" y="2113667"/>
                  <a:pt x="1225436" y="2208220"/>
                </a:cubicBezTo>
                <a:lnTo>
                  <a:pt x="1123061" y="2294745"/>
                </a:lnTo>
                <a:lnTo>
                  <a:pt x="1024372" y="2208220"/>
                </a:lnTo>
                <a:cubicBezTo>
                  <a:pt x="779664" y="2019115"/>
                  <a:pt x="503910" y="1967026"/>
                  <a:pt x="293828" y="1845313"/>
                </a:cubicBezTo>
                <a:cubicBezTo>
                  <a:pt x="91820" y="1704061"/>
                  <a:pt x="0" y="1542068"/>
                  <a:pt x="0" y="1218426"/>
                </a:cubicBezTo>
                <a:lnTo>
                  <a:pt x="0" y="1058531"/>
                </a:lnTo>
                <a:lnTo>
                  <a:pt x="0" y="848826"/>
                </a:lnTo>
                <a:lnTo>
                  <a:pt x="0" y="696534"/>
                </a:lnTo>
                <a:lnTo>
                  <a:pt x="0" y="422824"/>
                </a:lnTo>
                <a:lnTo>
                  <a:pt x="0" y="326933"/>
                </a:lnTo>
                <a:cubicBezTo>
                  <a:pt x="0" y="205568"/>
                  <a:pt x="12912" y="106934"/>
                  <a:pt x="39706" y="23601"/>
                </a:cubicBezTo>
                <a:close/>
              </a:path>
            </a:pathLst>
          </a:custGeom>
          <a:solidFill>
            <a:schemeClr val="bg2">
              <a:lumMod val="7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19">
            <a:extLst>
              <a:ext uri="{FF2B5EF4-FFF2-40B4-BE49-F238E27FC236}">
                <a16:creationId xmlns:a16="http://schemas.microsoft.com/office/drawing/2014/main" id="{8CAABBC0-DFAB-42B2-BD8B-247F36AE9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23468" y="10053"/>
            <a:ext cx="1664941" cy="2367505"/>
          </a:xfrm>
          <a:custGeom>
            <a:avLst/>
            <a:gdLst>
              <a:gd name="connsiteX0" fmla="*/ 37572 w 1664941"/>
              <a:gd name="connsiteY0" fmla="*/ 0 h 2377558"/>
              <a:gd name="connsiteX1" fmla="*/ 1664941 w 1664941"/>
              <a:gd name="connsiteY1" fmla="*/ 0 h 2377558"/>
              <a:gd name="connsiteX2" fmla="*/ 1664941 w 1664941"/>
              <a:gd name="connsiteY2" fmla="*/ 2079550 h 2377558"/>
              <a:gd name="connsiteX3" fmla="*/ 1590818 w 1664941"/>
              <a:gd name="connsiteY3" fmla="*/ 2111466 h 2377558"/>
              <a:gd name="connsiteX4" fmla="*/ 1292111 w 1664941"/>
              <a:gd name="connsiteY4" fmla="*/ 2286325 h 2377558"/>
              <a:gd name="connsiteX5" fmla="*/ 1184165 w 1664941"/>
              <a:gd name="connsiteY5" fmla="*/ 2377558 h 2377558"/>
              <a:gd name="connsiteX6" fmla="*/ 1080107 w 1664941"/>
              <a:gd name="connsiteY6" fmla="*/ 2286325 h 2377558"/>
              <a:gd name="connsiteX7" fmla="*/ 309815 w 1664941"/>
              <a:gd name="connsiteY7" fmla="*/ 1903673 h 2377558"/>
              <a:gd name="connsiteX8" fmla="*/ 0 w 1664941"/>
              <a:gd name="connsiteY8" fmla="*/ 1242678 h 2377558"/>
              <a:gd name="connsiteX9" fmla="*/ 0 w 1664941"/>
              <a:gd name="connsiteY9" fmla="*/ 1074083 h 2377558"/>
              <a:gd name="connsiteX10" fmla="*/ 0 w 1664941"/>
              <a:gd name="connsiteY10" fmla="*/ 852968 h 2377558"/>
              <a:gd name="connsiteX11" fmla="*/ 0 w 1664941"/>
              <a:gd name="connsiteY11" fmla="*/ 692390 h 2377558"/>
              <a:gd name="connsiteX12" fmla="*/ 0 w 1664941"/>
              <a:gd name="connsiteY12" fmla="*/ 403788 h 2377558"/>
              <a:gd name="connsiteX13" fmla="*/ 0 w 1664941"/>
              <a:gd name="connsiteY13" fmla="*/ 302680 h 2377558"/>
              <a:gd name="connsiteX14" fmla="*/ 18456 w 1664941"/>
              <a:gd name="connsiteY14" fmla="*/ 76379 h 2377558"/>
              <a:gd name="connsiteX0" fmla="*/ 37572 w 1664941"/>
              <a:gd name="connsiteY0" fmla="*/ 0 h 2377558"/>
              <a:gd name="connsiteX1" fmla="*/ 1664941 w 1664941"/>
              <a:gd name="connsiteY1" fmla="*/ 0 h 2377558"/>
              <a:gd name="connsiteX2" fmla="*/ 1664941 w 1664941"/>
              <a:gd name="connsiteY2" fmla="*/ 2079550 h 2377558"/>
              <a:gd name="connsiteX3" fmla="*/ 1590818 w 1664941"/>
              <a:gd name="connsiteY3" fmla="*/ 2111466 h 2377558"/>
              <a:gd name="connsiteX4" fmla="*/ 1292111 w 1664941"/>
              <a:gd name="connsiteY4" fmla="*/ 2286325 h 2377558"/>
              <a:gd name="connsiteX5" fmla="*/ 1184165 w 1664941"/>
              <a:gd name="connsiteY5" fmla="*/ 2377558 h 2377558"/>
              <a:gd name="connsiteX6" fmla="*/ 1080107 w 1664941"/>
              <a:gd name="connsiteY6" fmla="*/ 2286325 h 2377558"/>
              <a:gd name="connsiteX7" fmla="*/ 309815 w 1664941"/>
              <a:gd name="connsiteY7" fmla="*/ 1903673 h 2377558"/>
              <a:gd name="connsiteX8" fmla="*/ 0 w 1664941"/>
              <a:gd name="connsiteY8" fmla="*/ 1242678 h 2377558"/>
              <a:gd name="connsiteX9" fmla="*/ 0 w 1664941"/>
              <a:gd name="connsiteY9" fmla="*/ 1074083 h 2377558"/>
              <a:gd name="connsiteX10" fmla="*/ 0 w 1664941"/>
              <a:gd name="connsiteY10" fmla="*/ 852968 h 2377558"/>
              <a:gd name="connsiteX11" fmla="*/ 0 w 1664941"/>
              <a:gd name="connsiteY11" fmla="*/ 692390 h 2377558"/>
              <a:gd name="connsiteX12" fmla="*/ 0 w 1664941"/>
              <a:gd name="connsiteY12" fmla="*/ 403788 h 2377558"/>
              <a:gd name="connsiteX13" fmla="*/ 0 w 1664941"/>
              <a:gd name="connsiteY13" fmla="*/ 302680 h 2377558"/>
              <a:gd name="connsiteX14" fmla="*/ 18456 w 1664941"/>
              <a:gd name="connsiteY14" fmla="*/ 76379 h 2377558"/>
              <a:gd name="connsiteX15" fmla="*/ 129012 w 1664941"/>
              <a:gd name="connsiteY15" fmla="*/ 91440 h 2377558"/>
              <a:gd name="connsiteX0" fmla="*/ 1664941 w 1664941"/>
              <a:gd name="connsiteY0" fmla="*/ 0 h 2377558"/>
              <a:gd name="connsiteX1" fmla="*/ 1664941 w 1664941"/>
              <a:gd name="connsiteY1" fmla="*/ 2079550 h 2377558"/>
              <a:gd name="connsiteX2" fmla="*/ 1590818 w 1664941"/>
              <a:gd name="connsiteY2" fmla="*/ 2111466 h 2377558"/>
              <a:gd name="connsiteX3" fmla="*/ 1292111 w 1664941"/>
              <a:gd name="connsiteY3" fmla="*/ 2286325 h 2377558"/>
              <a:gd name="connsiteX4" fmla="*/ 1184165 w 1664941"/>
              <a:gd name="connsiteY4" fmla="*/ 2377558 h 2377558"/>
              <a:gd name="connsiteX5" fmla="*/ 1080107 w 1664941"/>
              <a:gd name="connsiteY5" fmla="*/ 2286325 h 2377558"/>
              <a:gd name="connsiteX6" fmla="*/ 309815 w 1664941"/>
              <a:gd name="connsiteY6" fmla="*/ 1903673 h 2377558"/>
              <a:gd name="connsiteX7" fmla="*/ 0 w 1664941"/>
              <a:gd name="connsiteY7" fmla="*/ 1242678 h 2377558"/>
              <a:gd name="connsiteX8" fmla="*/ 0 w 1664941"/>
              <a:gd name="connsiteY8" fmla="*/ 1074083 h 2377558"/>
              <a:gd name="connsiteX9" fmla="*/ 0 w 1664941"/>
              <a:gd name="connsiteY9" fmla="*/ 852968 h 2377558"/>
              <a:gd name="connsiteX10" fmla="*/ 0 w 1664941"/>
              <a:gd name="connsiteY10" fmla="*/ 692390 h 2377558"/>
              <a:gd name="connsiteX11" fmla="*/ 0 w 1664941"/>
              <a:gd name="connsiteY11" fmla="*/ 403788 h 2377558"/>
              <a:gd name="connsiteX12" fmla="*/ 0 w 1664941"/>
              <a:gd name="connsiteY12" fmla="*/ 302680 h 2377558"/>
              <a:gd name="connsiteX13" fmla="*/ 18456 w 1664941"/>
              <a:gd name="connsiteY13" fmla="*/ 76379 h 2377558"/>
              <a:gd name="connsiteX14" fmla="*/ 129012 w 1664941"/>
              <a:gd name="connsiteY14" fmla="*/ 91440 h 2377558"/>
              <a:gd name="connsiteX0" fmla="*/ 1664941 w 1664941"/>
              <a:gd name="connsiteY0" fmla="*/ 0 h 2377558"/>
              <a:gd name="connsiteX1" fmla="*/ 1664941 w 1664941"/>
              <a:gd name="connsiteY1" fmla="*/ 2079550 h 2377558"/>
              <a:gd name="connsiteX2" fmla="*/ 1590818 w 1664941"/>
              <a:gd name="connsiteY2" fmla="*/ 2111466 h 2377558"/>
              <a:gd name="connsiteX3" fmla="*/ 1292111 w 1664941"/>
              <a:gd name="connsiteY3" fmla="*/ 2286325 h 2377558"/>
              <a:gd name="connsiteX4" fmla="*/ 1184165 w 1664941"/>
              <a:gd name="connsiteY4" fmla="*/ 2377558 h 2377558"/>
              <a:gd name="connsiteX5" fmla="*/ 1080107 w 1664941"/>
              <a:gd name="connsiteY5" fmla="*/ 2286325 h 2377558"/>
              <a:gd name="connsiteX6" fmla="*/ 309815 w 1664941"/>
              <a:gd name="connsiteY6" fmla="*/ 1903673 h 2377558"/>
              <a:gd name="connsiteX7" fmla="*/ 0 w 1664941"/>
              <a:gd name="connsiteY7" fmla="*/ 1242678 h 2377558"/>
              <a:gd name="connsiteX8" fmla="*/ 0 w 1664941"/>
              <a:gd name="connsiteY8" fmla="*/ 1074083 h 2377558"/>
              <a:gd name="connsiteX9" fmla="*/ 0 w 1664941"/>
              <a:gd name="connsiteY9" fmla="*/ 852968 h 2377558"/>
              <a:gd name="connsiteX10" fmla="*/ 0 w 1664941"/>
              <a:gd name="connsiteY10" fmla="*/ 692390 h 2377558"/>
              <a:gd name="connsiteX11" fmla="*/ 0 w 1664941"/>
              <a:gd name="connsiteY11" fmla="*/ 403788 h 2377558"/>
              <a:gd name="connsiteX12" fmla="*/ 0 w 1664941"/>
              <a:gd name="connsiteY12" fmla="*/ 302680 h 2377558"/>
              <a:gd name="connsiteX13" fmla="*/ 18456 w 1664941"/>
              <a:gd name="connsiteY13" fmla="*/ 76379 h 2377558"/>
              <a:gd name="connsiteX14" fmla="*/ 33263 w 1664941"/>
              <a:gd name="connsiteY14" fmla="*/ 10053 h 2377558"/>
              <a:gd name="connsiteX0" fmla="*/ 1664941 w 1664941"/>
              <a:gd name="connsiteY0" fmla="*/ 0 h 2377558"/>
              <a:gd name="connsiteX1" fmla="*/ 1664941 w 1664941"/>
              <a:gd name="connsiteY1" fmla="*/ 2079550 h 2377558"/>
              <a:gd name="connsiteX2" fmla="*/ 1590818 w 1664941"/>
              <a:gd name="connsiteY2" fmla="*/ 2111466 h 2377558"/>
              <a:gd name="connsiteX3" fmla="*/ 1292111 w 1664941"/>
              <a:gd name="connsiteY3" fmla="*/ 2286325 h 2377558"/>
              <a:gd name="connsiteX4" fmla="*/ 1184165 w 1664941"/>
              <a:gd name="connsiteY4" fmla="*/ 2377558 h 2377558"/>
              <a:gd name="connsiteX5" fmla="*/ 1080107 w 1664941"/>
              <a:gd name="connsiteY5" fmla="*/ 2286325 h 2377558"/>
              <a:gd name="connsiteX6" fmla="*/ 309815 w 1664941"/>
              <a:gd name="connsiteY6" fmla="*/ 1903673 h 2377558"/>
              <a:gd name="connsiteX7" fmla="*/ 0 w 1664941"/>
              <a:gd name="connsiteY7" fmla="*/ 1242678 h 2377558"/>
              <a:gd name="connsiteX8" fmla="*/ 0 w 1664941"/>
              <a:gd name="connsiteY8" fmla="*/ 1074083 h 2377558"/>
              <a:gd name="connsiteX9" fmla="*/ 0 w 1664941"/>
              <a:gd name="connsiteY9" fmla="*/ 852968 h 2377558"/>
              <a:gd name="connsiteX10" fmla="*/ 0 w 1664941"/>
              <a:gd name="connsiteY10" fmla="*/ 692390 h 2377558"/>
              <a:gd name="connsiteX11" fmla="*/ 0 w 1664941"/>
              <a:gd name="connsiteY11" fmla="*/ 302680 h 2377558"/>
              <a:gd name="connsiteX12" fmla="*/ 18456 w 1664941"/>
              <a:gd name="connsiteY12" fmla="*/ 76379 h 2377558"/>
              <a:gd name="connsiteX13" fmla="*/ 33263 w 1664941"/>
              <a:gd name="connsiteY13" fmla="*/ 10053 h 2377558"/>
              <a:gd name="connsiteX0" fmla="*/ 1664941 w 1664941"/>
              <a:gd name="connsiteY0" fmla="*/ 0 h 2377558"/>
              <a:gd name="connsiteX1" fmla="*/ 1664941 w 1664941"/>
              <a:gd name="connsiteY1" fmla="*/ 2079550 h 2377558"/>
              <a:gd name="connsiteX2" fmla="*/ 1590818 w 1664941"/>
              <a:gd name="connsiteY2" fmla="*/ 2111466 h 2377558"/>
              <a:gd name="connsiteX3" fmla="*/ 1292111 w 1664941"/>
              <a:gd name="connsiteY3" fmla="*/ 2286325 h 2377558"/>
              <a:gd name="connsiteX4" fmla="*/ 1184165 w 1664941"/>
              <a:gd name="connsiteY4" fmla="*/ 2377558 h 2377558"/>
              <a:gd name="connsiteX5" fmla="*/ 1080107 w 1664941"/>
              <a:gd name="connsiteY5" fmla="*/ 2286325 h 2377558"/>
              <a:gd name="connsiteX6" fmla="*/ 309815 w 1664941"/>
              <a:gd name="connsiteY6" fmla="*/ 1903673 h 2377558"/>
              <a:gd name="connsiteX7" fmla="*/ 0 w 1664941"/>
              <a:gd name="connsiteY7" fmla="*/ 1242678 h 2377558"/>
              <a:gd name="connsiteX8" fmla="*/ 0 w 1664941"/>
              <a:gd name="connsiteY8" fmla="*/ 1074083 h 2377558"/>
              <a:gd name="connsiteX9" fmla="*/ 0 w 1664941"/>
              <a:gd name="connsiteY9" fmla="*/ 852968 h 2377558"/>
              <a:gd name="connsiteX10" fmla="*/ 0 w 1664941"/>
              <a:gd name="connsiteY10" fmla="*/ 302680 h 2377558"/>
              <a:gd name="connsiteX11" fmla="*/ 18456 w 1664941"/>
              <a:gd name="connsiteY11" fmla="*/ 76379 h 2377558"/>
              <a:gd name="connsiteX12" fmla="*/ 33263 w 1664941"/>
              <a:gd name="connsiteY12" fmla="*/ 10053 h 2377558"/>
              <a:gd name="connsiteX0" fmla="*/ 1664941 w 1664941"/>
              <a:gd name="connsiteY0" fmla="*/ 0 h 2377558"/>
              <a:gd name="connsiteX1" fmla="*/ 1664941 w 1664941"/>
              <a:gd name="connsiteY1" fmla="*/ 2079550 h 2377558"/>
              <a:gd name="connsiteX2" fmla="*/ 1590818 w 1664941"/>
              <a:gd name="connsiteY2" fmla="*/ 2111466 h 2377558"/>
              <a:gd name="connsiteX3" fmla="*/ 1292111 w 1664941"/>
              <a:gd name="connsiteY3" fmla="*/ 2286325 h 2377558"/>
              <a:gd name="connsiteX4" fmla="*/ 1184165 w 1664941"/>
              <a:gd name="connsiteY4" fmla="*/ 2377558 h 2377558"/>
              <a:gd name="connsiteX5" fmla="*/ 1080107 w 1664941"/>
              <a:gd name="connsiteY5" fmla="*/ 2286325 h 2377558"/>
              <a:gd name="connsiteX6" fmla="*/ 309815 w 1664941"/>
              <a:gd name="connsiteY6" fmla="*/ 1903673 h 2377558"/>
              <a:gd name="connsiteX7" fmla="*/ 0 w 1664941"/>
              <a:gd name="connsiteY7" fmla="*/ 1242678 h 2377558"/>
              <a:gd name="connsiteX8" fmla="*/ 0 w 1664941"/>
              <a:gd name="connsiteY8" fmla="*/ 1074083 h 2377558"/>
              <a:gd name="connsiteX9" fmla="*/ 0 w 1664941"/>
              <a:gd name="connsiteY9" fmla="*/ 302680 h 2377558"/>
              <a:gd name="connsiteX10" fmla="*/ 18456 w 1664941"/>
              <a:gd name="connsiteY10" fmla="*/ 76379 h 2377558"/>
              <a:gd name="connsiteX11" fmla="*/ 33263 w 1664941"/>
              <a:gd name="connsiteY11" fmla="*/ 10053 h 2377558"/>
              <a:gd name="connsiteX0" fmla="*/ 1664941 w 1664941"/>
              <a:gd name="connsiteY0" fmla="*/ 0 h 2377558"/>
              <a:gd name="connsiteX1" fmla="*/ 1664941 w 1664941"/>
              <a:gd name="connsiteY1" fmla="*/ 2079550 h 2377558"/>
              <a:gd name="connsiteX2" fmla="*/ 1590818 w 1664941"/>
              <a:gd name="connsiteY2" fmla="*/ 2111466 h 2377558"/>
              <a:gd name="connsiteX3" fmla="*/ 1292111 w 1664941"/>
              <a:gd name="connsiteY3" fmla="*/ 2286325 h 2377558"/>
              <a:gd name="connsiteX4" fmla="*/ 1184165 w 1664941"/>
              <a:gd name="connsiteY4" fmla="*/ 2377558 h 2377558"/>
              <a:gd name="connsiteX5" fmla="*/ 1080107 w 1664941"/>
              <a:gd name="connsiteY5" fmla="*/ 2286325 h 2377558"/>
              <a:gd name="connsiteX6" fmla="*/ 309815 w 1664941"/>
              <a:gd name="connsiteY6" fmla="*/ 1903673 h 2377558"/>
              <a:gd name="connsiteX7" fmla="*/ 0 w 1664941"/>
              <a:gd name="connsiteY7" fmla="*/ 1242678 h 2377558"/>
              <a:gd name="connsiteX8" fmla="*/ 0 w 1664941"/>
              <a:gd name="connsiteY8" fmla="*/ 302680 h 2377558"/>
              <a:gd name="connsiteX9" fmla="*/ 18456 w 1664941"/>
              <a:gd name="connsiteY9" fmla="*/ 76379 h 2377558"/>
              <a:gd name="connsiteX10" fmla="*/ 33263 w 1664941"/>
              <a:gd name="connsiteY10" fmla="*/ 10053 h 2377558"/>
              <a:gd name="connsiteX0" fmla="*/ 1664941 w 1664941"/>
              <a:gd name="connsiteY0" fmla="*/ 2069497 h 2367505"/>
              <a:gd name="connsiteX1" fmla="*/ 1590818 w 1664941"/>
              <a:gd name="connsiteY1" fmla="*/ 2101413 h 2367505"/>
              <a:gd name="connsiteX2" fmla="*/ 1292111 w 1664941"/>
              <a:gd name="connsiteY2" fmla="*/ 2276272 h 2367505"/>
              <a:gd name="connsiteX3" fmla="*/ 1184165 w 1664941"/>
              <a:gd name="connsiteY3" fmla="*/ 2367505 h 2367505"/>
              <a:gd name="connsiteX4" fmla="*/ 1080107 w 1664941"/>
              <a:gd name="connsiteY4" fmla="*/ 2276272 h 2367505"/>
              <a:gd name="connsiteX5" fmla="*/ 309815 w 1664941"/>
              <a:gd name="connsiteY5" fmla="*/ 1893620 h 2367505"/>
              <a:gd name="connsiteX6" fmla="*/ 0 w 1664941"/>
              <a:gd name="connsiteY6" fmla="*/ 1232625 h 2367505"/>
              <a:gd name="connsiteX7" fmla="*/ 0 w 1664941"/>
              <a:gd name="connsiteY7" fmla="*/ 292627 h 2367505"/>
              <a:gd name="connsiteX8" fmla="*/ 18456 w 1664941"/>
              <a:gd name="connsiteY8" fmla="*/ 66326 h 2367505"/>
              <a:gd name="connsiteX9" fmla="*/ 33263 w 1664941"/>
              <a:gd name="connsiteY9" fmla="*/ 0 h 2367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4941" h="2367505">
                <a:moveTo>
                  <a:pt x="1664941" y="2069497"/>
                </a:moveTo>
                <a:lnTo>
                  <a:pt x="1590818" y="2101413"/>
                </a:lnTo>
                <a:cubicBezTo>
                  <a:pt x="1490231" y="2147043"/>
                  <a:pt x="1388869" y="2201499"/>
                  <a:pt x="1292111" y="2276272"/>
                </a:cubicBezTo>
                <a:lnTo>
                  <a:pt x="1184165" y="2367505"/>
                </a:lnTo>
                <a:lnTo>
                  <a:pt x="1080107" y="2276272"/>
                </a:lnTo>
                <a:cubicBezTo>
                  <a:pt x="822085" y="2076879"/>
                  <a:pt x="531327" y="2021956"/>
                  <a:pt x="309815" y="1893620"/>
                </a:cubicBezTo>
                <a:cubicBezTo>
                  <a:pt x="96816" y="1744683"/>
                  <a:pt x="0" y="1573876"/>
                  <a:pt x="0" y="1232625"/>
                </a:cubicBezTo>
                <a:lnTo>
                  <a:pt x="0" y="292627"/>
                </a:lnTo>
                <a:cubicBezTo>
                  <a:pt x="0" y="207315"/>
                  <a:pt x="6051" y="132655"/>
                  <a:pt x="18456" y="66326"/>
                </a:cubicBezTo>
                <a:cubicBezTo>
                  <a:pt x="24828" y="40866"/>
                  <a:pt x="33263" y="0"/>
                  <a:pt x="33263" y="0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297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D8B30-994D-4823-12AB-524680750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37" y="157018"/>
            <a:ext cx="9076329" cy="1064277"/>
          </a:xfrm>
        </p:spPr>
        <p:txBody>
          <a:bodyPr/>
          <a:lstStyle/>
          <a:p>
            <a:r>
              <a:rPr lang="en-US" dirty="0"/>
              <a:t>9</a:t>
            </a:r>
            <a:r>
              <a:rPr lang="en-US" baseline="30000" dirty="0"/>
              <a:t>th</a:t>
            </a:r>
            <a:r>
              <a:rPr lang="en-US" dirty="0"/>
              <a:t> Grade Electives at ERHS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AFE5B-B5E5-082A-23D3-6067875D7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035" y="1223022"/>
            <a:ext cx="4316456" cy="5242434"/>
          </a:xfrm>
        </p:spPr>
        <p:txBody>
          <a:bodyPr>
            <a:no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Computer Applications</a:t>
            </a:r>
            <a:endParaRPr lang="en-U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Intro to Bus &amp; Marketing</a:t>
            </a:r>
            <a:endParaRPr lang="en-U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Teaching as a Profession I</a:t>
            </a:r>
            <a:endParaRPr lang="en-U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Agriscience or Adv Agriscience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Health Science</a:t>
            </a:r>
            <a:endParaRPr lang="en-U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 1</a:t>
            </a:r>
            <a:endParaRPr lang="en-U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Theatre Arts I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Chorus</a:t>
            </a:r>
            <a:endParaRPr lang="en-U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Band (Fall and Spring)</a:t>
            </a:r>
            <a:endParaRPr lang="en-U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Creative Writing</a:t>
            </a:r>
            <a:endParaRPr lang="en-U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Genre Lit World War II</a:t>
            </a:r>
            <a:endParaRPr lang="en-U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Genre Lit Mythology</a:t>
            </a:r>
            <a:endParaRPr lang="en-U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Athletic Block (list sport) *must be on team</a:t>
            </a:r>
            <a:endParaRPr lang="en-U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 1</a:t>
            </a:r>
            <a:endParaRPr lang="en-U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1DA60CA-E0C4-7901-3438-C59B2953DB3F}"/>
              </a:ext>
            </a:extLst>
          </p:cNvPr>
          <p:cNvSpPr txBox="1">
            <a:spLocks/>
          </p:cNvSpPr>
          <p:nvPr/>
        </p:nvSpPr>
        <p:spPr>
          <a:xfrm>
            <a:off x="5618018" y="2543821"/>
            <a:ext cx="5705764" cy="33674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150000"/>
              <a:buFont typeface="Goudy Old Style" panose="02020502050305020303" pitchFamily="18" charset="0"/>
              <a:buChar char="∙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864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150000"/>
              <a:buFont typeface="Goudy Old Style" panose="02020502050305020303" pitchFamily="18" charset="0"/>
              <a:buChar char="∙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9436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150000"/>
              <a:buFont typeface="Goudy Old Style" panose="02020502050305020303" pitchFamily="18" charset="0"/>
              <a:buChar char="∙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Cosmetology 1  and Cosmetology 2 *may take both same year</a:t>
            </a:r>
            <a:endParaRPr lang="en-U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Fundations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Construction, Construction 1</a:t>
            </a:r>
            <a:endParaRPr lang="en-U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Criminal Justice 1, Criminal Justice 2 </a:t>
            </a:r>
            <a:endParaRPr lang="en-U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Culinary Arts 1, Culinary Arts 2</a:t>
            </a:r>
            <a:endParaRPr lang="en-U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Digital Design 1, Digital Design 2</a:t>
            </a:r>
            <a:endParaRPr lang="en-U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Maintenance &amp; Light Repair I,  MLR II </a:t>
            </a:r>
            <a:endParaRPr lang="en-U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ROTC 1(Fall or Spring) and ROTC 2 (Spring) * may take both</a:t>
            </a:r>
            <a:endParaRPr lang="en-U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Principles of Engineering, and Engineering Design I</a:t>
            </a:r>
            <a:endParaRPr lang="en-U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Foundations of Fashion, Fashion Design</a:t>
            </a:r>
            <a:endParaRPr lang="en-US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DBF495-759B-2A36-314C-D2FDB4567AD9}"/>
              </a:ext>
            </a:extLst>
          </p:cNvPr>
          <p:cNvSpPr txBox="1"/>
          <p:nvPr/>
        </p:nvSpPr>
        <p:spPr>
          <a:xfrm>
            <a:off x="5601854" y="1381926"/>
            <a:ext cx="6396181" cy="1027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SHS – Trade School Classes Offered 2024-2025 </a:t>
            </a: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*Courses have a limited number of spots for our school</a:t>
            </a: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(ROTC 26, Cosmetology &amp; Digital Arts 8 all other courses are limited to 5 spots)</a:t>
            </a:r>
            <a:endParaRPr lang="en-U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469294"/>
      </p:ext>
    </p:extLst>
  </p:cSld>
  <p:clrMapOvr>
    <a:masterClrMapping/>
  </p:clrMapOvr>
</p:sld>
</file>

<file path=ppt/theme/theme1.xml><?xml version="1.0" encoding="utf-8"?>
<a:theme xmlns:a="http://schemas.openxmlformats.org/drawingml/2006/main" name="MarrakeshVTI">
  <a:themeElements>
    <a:clrScheme name="AnalogousFromLightSeed_2SEEDS">
      <a:dk1>
        <a:srgbClr val="000000"/>
      </a:dk1>
      <a:lt1>
        <a:srgbClr val="FFFFFF"/>
      </a:lt1>
      <a:dk2>
        <a:srgbClr val="413424"/>
      </a:dk2>
      <a:lt2>
        <a:srgbClr val="E8E8E2"/>
      </a:lt2>
      <a:accent1>
        <a:srgbClr val="6F6FCA"/>
      </a:accent1>
      <a:accent2>
        <a:srgbClr val="87A6D3"/>
      </a:accent2>
      <a:accent3>
        <a:srgbClr val="A889D4"/>
      </a:accent3>
      <a:accent4>
        <a:srgbClr val="CA836F"/>
      </a:accent4>
      <a:accent5>
        <a:srgbClr val="BFA067"/>
      </a:accent5>
      <a:accent6>
        <a:srgbClr val="A5A95D"/>
      </a:accent6>
      <a:hlink>
        <a:srgbClr val="858551"/>
      </a:hlink>
      <a:folHlink>
        <a:srgbClr val="7F7F7F"/>
      </a:folHlink>
    </a:clrScheme>
    <a:fontScheme name="Goudy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rakeshVTI" id="{DCD97A9B-DAE4-42FA-B2F9-0A5C34F43D6C}" vid="{A7163F41-974B-4A88-831F-D9DFFFE40C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1410</Words>
  <Application>Microsoft Macintosh PowerPoint</Application>
  <PresentationFormat>Widescreen</PresentationFormat>
  <Paragraphs>156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Goudy Old Style</vt:lpstr>
      <vt:lpstr>Times New Roman</vt:lpstr>
      <vt:lpstr>Wingdings 3</vt:lpstr>
      <vt:lpstr>MarrakeshVTI</vt:lpstr>
      <vt:lpstr>High School Scheduling Session     For Freshmen</vt:lpstr>
      <vt:lpstr>Purpose of this meeting</vt:lpstr>
      <vt:lpstr>High School Credit Requirements</vt:lpstr>
      <vt:lpstr>GPA, Ranking, Advances Classes, etc…</vt:lpstr>
      <vt:lpstr>Honors &amp; Distinction at Graduation</vt:lpstr>
      <vt:lpstr>What happens if you fail a class?</vt:lpstr>
      <vt:lpstr>Freshmen Scheduling Sheet</vt:lpstr>
      <vt:lpstr>Program of Study Options</vt:lpstr>
      <vt:lpstr>9th Grade Electives at ERHS</vt:lpstr>
      <vt:lpstr>How Can I Get More Involved in School?</vt:lpstr>
      <vt:lpstr>Finding Success Your Freshman Year           Freshman Year Counts!</vt:lpstr>
      <vt:lpstr>Freshman Counseling</vt:lpstr>
      <vt:lpstr>Freshman Counseling</vt:lpstr>
      <vt:lpstr>What’s Next . . .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Jesse Castillo</dc:creator>
  <cp:lastModifiedBy>Jesse Castillo</cp:lastModifiedBy>
  <cp:revision>5</cp:revision>
  <dcterms:created xsi:type="dcterms:W3CDTF">2024-11-21T19:24:35Z</dcterms:created>
  <dcterms:modified xsi:type="dcterms:W3CDTF">2024-11-21T21:09:33Z</dcterms:modified>
</cp:coreProperties>
</file>