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5" r:id="rId9"/>
    <p:sldId id="264" r:id="rId10"/>
    <p:sldId id="272" r:id="rId11"/>
    <p:sldId id="273" r:id="rId12"/>
    <p:sldId id="266" r:id="rId13"/>
    <p:sldId id="274" r:id="rId14"/>
    <p:sldId id="267" r:id="rId15"/>
    <p:sldId id="268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266"/>
    <a:srgbClr val="914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/>
    <p:restoredTop sz="94719"/>
  </p:normalViewPr>
  <p:slideViewPr>
    <p:cSldViewPr snapToGrid="0">
      <p:cViewPr varScale="1">
        <p:scale>
          <a:sx n="137" d="100"/>
          <a:sy n="137" d="100"/>
        </p:scale>
        <p:origin x="2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C264C-48DA-4B0F-ADDD-402A20161A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DA2DE7C-76E7-4DF7-9283-CC3C5FD9FC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Go over Graduation Requirements and Program of Study Areas</a:t>
          </a:r>
        </a:p>
      </dgm:t>
    </dgm:pt>
    <dgm:pt modelId="{5CB6EEF5-E371-4B54-ACA1-58140B0B2599}" type="parTrans" cxnId="{33754D9D-F188-4ED6-9AD9-6AE541585EF3}">
      <dgm:prSet/>
      <dgm:spPr/>
      <dgm:t>
        <a:bodyPr/>
        <a:lstStyle/>
        <a:p>
          <a:endParaRPr lang="en-US"/>
        </a:p>
      </dgm:t>
    </dgm:pt>
    <dgm:pt modelId="{04182213-A8C4-436C-8198-76B53DD9EB18}" type="sibTrans" cxnId="{33754D9D-F188-4ED6-9AD9-6AE541585EF3}">
      <dgm:prSet/>
      <dgm:spPr/>
      <dgm:t>
        <a:bodyPr/>
        <a:lstStyle/>
        <a:p>
          <a:endParaRPr lang="en-US"/>
        </a:p>
      </dgm:t>
    </dgm:pt>
    <dgm:pt modelId="{E5BF43F8-0456-4249-9C03-C758F21AF3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discuss where to find scheduling information</a:t>
          </a:r>
        </a:p>
      </dgm:t>
    </dgm:pt>
    <dgm:pt modelId="{3C37F4B6-2719-48B2-BBE2-65A713DC5A5A}" type="parTrans" cxnId="{B1511C2A-E99B-4F5D-BCA1-4AB43E8B96C6}">
      <dgm:prSet/>
      <dgm:spPr/>
      <dgm:t>
        <a:bodyPr/>
        <a:lstStyle/>
        <a:p>
          <a:endParaRPr lang="en-US"/>
        </a:p>
      </dgm:t>
    </dgm:pt>
    <dgm:pt modelId="{F051798D-C3E6-4A63-BEF0-826B22CF3B67}" type="sibTrans" cxnId="{B1511C2A-E99B-4F5D-BCA1-4AB43E8B96C6}">
      <dgm:prSet/>
      <dgm:spPr/>
      <dgm:t>
        <a:bodyPr/>
        <a:lstStyle/>
        <a:p>
          <a:endParaRPr lang="en-US"/>
        </a:p>
      </dgm:t>
    </dgm:pt>
    <dgm:pt modelId="{89DDE3E7-6345-4554-83BA-A4C118F1FD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discuss how students will be meeting for scheduling </a:t>
          </a:r>
        </a:p>
      </dgm:t>
    </dgm:pt>
    <dgm:pt modelId="{AC877784-FCBF-4FD5-90CD-90E8D0EEB203}" type="parTrans" cxnId="{F8881D58-B6AF-4364-821A-50EE38915345}">
      <dgm:prSet/>
      <dgm:spPr/>
      <dgm:t>
        <a:bodyPr/>
        <a:lstStyle/>
        <a:p>
          <a:endParaRPr lang="en-US"/>
        </a:p>
      </dgm:t>
    </dgm:pt>
    <dgm:pt modelId="{5B9CE9D6-C73C-4502-858D-6D4805461FD9}" type="sibTrans" cxnId="{F8881D58-B6AF-4364-821A-50EE38915345}">
      <dgm:prSet/>
      <dgm:spPr/>
      <dgm:t>
        <a:bodyPr/>
        <a:lstStyle/>
        <a:p>
          <a:endParaRPr lang="en-US"/>
        </a:p>
      </dgm:t>
    </dgm:pt>
    <dgm:pt modelId="{6B3ED63A-FB8E-48B9-ABB1-A877B6AC6C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To talk about EPSO's (Early Post Secondary Opportunities through Dual Enrollment)</a:t>
          </a:r>
        </a:p>
      </dgm:t>
    </dgm:pt>
    <dgm:pt modelId="{83A76D69-DA6A-407A-87B4-0AB5F6611897}" type="parTrans" cxnId="{563AE003-A1A5-45E7-9D2C-55E49E0AEF1E}">
      <dgm:prSet/>
      <dgm:spPr/>
      <dgm:t>
        <a:bodyPr/>
        <a:lstStyle/>
        <a:p>
          <a:endParaRPr lang="en-US"/>
        </a:p>
      </dgm:t>
    </dgm:pt>
    <dgm:pt modelId="{BE310BFC-5A34-4CDD-8813-6327E8A69DC0}" type="sibTrans" cxnId="{563AE003-A1A5-45E7-9D2C-55E49E0AEF1E}">
      <dgm:prSet/>
      <dgm:spPr/>
      <dgm:t>
        <a:bodyPr/>
        <a:lstStyle/>
        <a:p>
          <a:endParaRPr lang="en-US"/>
        </a:p>
      </dgm:t>
    </dgm:pt>
    <dgm:pt modelId="{0BB734DA-3633-47BA-B31B-CE255F6C74EE}" type="pres">
      <dgm:prSet presAssocID="{185C264C-48DA-4B0F-ADDD-402A20161AF4}" presName="root" presStyleCnt="0">
        <dgm:presLayoutVars>
          <dgm:dir/>
          <dgm:resizeHandles val="exact"/>
        </dgm:presLayoutVars>
      </dgm:prSet>
      <dgm:spPr/>
    </dgm:pt>
    <dgm:pt modelId="{421F6DCA-B5E2-42D8-A305-16BD46BD3ED0}" type="pres">
      <dgm:prSet presAssocID="{CDA2DE7C-76E7-4DF7-9283-CC3C5FD9FCC5}" presName="compNode" presStyleCnt="0"/>
      <dgm:spPr/>
    </dgm:pt>
    <dgm:pt modelId="{A98E58EF-ABC8-4E50-A52C-15659E5054C7}" type="pres">
      <dgm:prSet presAssocID="{CDA2DE7C-76E7-4DF7-9283-CC3C5FD9FCC5}" presName="bgRect" presStyleLbl="bgShp" presStyleIdx="0" presStyleCnt="4"/>
      <dgm:spPr/>
    </dgm:pt>
    <dgm:pt modelId="{234FDE36-1863-4F24-AE04-6D3CD8C54A02}" type="pres">
      <dgm:prSet presAssocID="{CDA2DE7C-76E7-4DF7-9283-CC3C5FD9FC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086EE229-BAA3-4179-9616-F43993AD1EB4}" type="pres">
      <dgm:prSet presAssocID="{CDA2DE7C-76E7-4DF7-9283-CC3C5FD9FCC5}" presName="spaceRect" presStyleCnt="0"/>
      <dgm:spPr/>
    </dgm:pt>
    <dgm:pt modelId="{011FDA0A-6804-4E8B-B19D-388E763FA3FF}" type="pres">
      <dgm:prSet presAssocID="{CDA2DE7C-76E7-4DF7-9283-CC3C5FD9FCC5}" presName="parTx" presStyleLbl="revTx" presStyleIdx="0" presStyleCnt="4">
        <dgm:presLayoutVars>
          <dgm:chMax val="0"/>
          <dgm:chPref val="0"/>
        </dgm:presLayoutVars>
      </dgm:prSet>
      <dgm:spPr/>
    </dgm:pt>
    <dgm:pt modelId="{9F8F8B1D-1F76-4D1B-9942-71EF9B11C7EB}" type="pres">
      <dgm:prSet presAssocID="{04182213-A8C4-436C-8198-76B53DD9EB18}" presName="sibTrans" presStyleCnt="0"/>
      <dgm:spPr/>
    </dgm:pt>
    <dgm:pt modelId="{63CA152A-AD70-4D52-9C44-B0F4068AF3A6}" type="pres">
      <dgm:prSet presAssocID="{E5BF43F8-0456-4249-9C03-C758F21AF368}" presName="compNode" presStyleCnt="0"/>
      <dgm:spPr/>
    </dgm:pt>
    <dgm:pt modelId="{E95C4C46-2E9C-4A94-BFD7-1369625C67B2}" type="pres">
      <dgm:prSet presAssocID="{E5BF43F8-0456-4249-9C03-C758F21AF368}" presName="bgRect" presStyleLbl="bgShp" presStyleIdx="1" presStyleCnt="4"/>
      <dgm:spPr/>
    </dgm:pt>
    <dgm:pt modelId="{AB449B63-1A53-48F5-9ACB-C2FE10CE8B47}" type="pres">
      <dgm:prSet presAssocID="{E5BF43F8-0456-4249-9C03-C758F21AF3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1AED07C-B5BE-4586-ADC5-063BCB74FF3C}" type="pres">
      <dgm:prSet presAssocID="{E5BF43F8-0456-4249-9C03-C758F21AF368}" presName="spaceRect" presStyleCnt="0"/>
      <dgm:spPr/>
    </dgm:pt>
    <dgm:pt modelId="{DBA1E2E6-406B-4B48-A06C-FEC3DD9D27C1}" type="pres">
      <dgm:prSet presAssocID="{E5BF43F8-0456-4249-9C03-C758F21AF368}" presName="parTx" presStyleLbl="revTx" presStyleIdx="1" presStyleCnt="4">
        <dgm:presLayoutVars>
          <dgm:chMax val="0"/>
          <dgm:chPref val="0"/>
        </dgm:presLayoutVars>
      </dgm:prSet>
      <dgm:spPr/>
    </dgm:pt>
    <dgm:pt modelId="{74C97716-1715-4716-8505-D608F80277A6}" type="pres">
      <dgm:prSet presAssocID="{F051798D-C3E6-4A63-BEF0-826B22CF3B67}" presName="sibTrans" presStyleCnt="0"/>
      <dgm:spPr/>
    </dgm:pt>
    <dgm:pt modelId="{6925D6DD-557A-46F5-975B-ED4E1FDDAB6B}" type="pres">
      <dgm:prSet presAssocID="{89DDE3E7-6345-4554-83BA-A4C118F1FD87}" presName="compNode" presStyleCnt="0"/>
      <dgm:spPr/>
    </dgm:pt>
    <dgm:pt modelId="{A8AC6416-BB26-4D71-AFAD-CA424C2BEB28}" type="pres">
      <dgm:prSet presAssocID="{89DDE3E7-6345-4554-83BA-A4C118F1FD87}" presName="bgRect" presStyleLbl="bgShp" presStyleIdx="2" presStyleCnt="4"/>
      <dgm:spPr/>
    </dgm:pt>
    <dgm:pt modelId="{6B261CBA-D208-4A6C-A953-39BC68820DF4}" type="pres">
      <dgm:prSet presAssocID="{89DDE3E7-6345-4554-83BA-A4C118F1FD8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705AF6F-0A04-4F70-AF13-8C4153329100}" type="pres">
      <dgm:prSet presAssocID="{89DDE3E7-6345-4554-83BA-A4C118F1FD87}" presName="spaceRect" presStyleCnt="0"/>
      <dgm:spPr/>
    </dgm:pt>
    <dgm:pt modelId="{A8A600A4-D18A-4044-B1E8-23105C7C53D6}" type="pres">
      <dgm:prSet presAssocID="{89DDE3E7-6345-4554-83BA-A4C118F1FD87}" presName="parTx" presStyleLbl="revTx" presStyleIdx="2" presStyleCnt="4">
        <dgm:presLayoutVars>
          <dgm:chMax val="0"/>
          <dgm:chPref val="0"/>
        </dgm:presLayoutVars>
      </dgm:prSet>
      <dgm:spPr/>
    </dgm:pt>
    <dgm:pt modelId="{D91FCBCD-042D-4D62-94AF-8C5765582B2F}" type="pres">
      <dgm:prSet presAssocID="{5B9CE9D6-C73C-4502-858D-6D4805461FD9}" presName="sibTrans" presStyleCnt="0"/>
      <dgm:spPr/>
    </dgm:pt>
    <dgm:pt modelId="{7E0A9874-64CA-4364-B978-954B36E126C9}" type="pres">
      <dgm:prSet presAssocID="{6B3ED63A-FB8E-48B9-ABB1-A877B6AC6C41}" presName="compNode" presStyleCnt="0"/>
      <dgm:spPr/>
    </dgm:pt>
    <dgm:pt modelId="{5580DC8B-6B74-4215-8A61-775E24A93F5A}" type="pres">
      <dgm:prSet presAssocID="{6B3ED63A-FB8E-48B9-ABB1-A877B6AC6C41}" presName="bgRect" presStyleLbl="bgShp" presStyleIdx="3" presStyleCnt="4"/>
      <dgm:spPr/>
    </dgm:pt>
    <dgm:pt modelId="{859853D4-8B2A-453A-9F8D-52FC0A0ED834}" type="pres">
      <dgm:prSet presAssocID="{6B3ED63A-FB8E-48B9-ABB1-A877B6AC6C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8FEC785-CFE4-4681-AFCB-9A86D58771E3}" type="pres">
      <dgm:prSet presAssocID="{6B3ED63A-FB8E-48B9-ABB1-A877B6AC6C41}" presName="spaceRect" presStyleCnt="0"/>
      <dgm:spPr/>
    </dgm:pt>
    <dgm:pt modelId="{62871A60-A69E-4AF9-B3D1-2836266B0BF7}" type="pres">
      <dgm:prSet presAssocID="{6B3ED63A-FB8E-48B9-ABB1-A877B6AC6C4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63AE003-A1A5-45E7-9D2C-55E49E0AEF1E}" srcId="{185C264C-48DA-4B0F-ADDD-402A20161AF4}" destId="{6B3ED63A-FB8E-48B9-ABB1-A877B6AC6C41}" srcOrd="3" destOrd="0" parTransId="{83A76D69-DA6A-407A-87B4-0AB5F6611897}" sibTransId="{BE310BFC-5A34-4CDD-8813-6327E8A69DC0}"/>
    <dgm:cxn modelId="{B1511C2A-E99B-4F5D-BCA1-4AB43E8B96C6}" srcId="{185C264C-48DA-4B0F-ADDD-402A20161AF4}" destId="{E5BF43F8-0456-4249-9C03-C758F21AF368}" srcOrd="1" destOrd="0" parTransId="{3C37F4B6-2719-48B2-BBE2-65A713DC5A5A}" sibTransId="{F051798D-C3E6-4A63-BEF0-826B22CF3B67}"/>
    <dgm:cxn modelId="{DE21F637-3DFC-1F44-BB1D-9EFC6F9BA3F9}" type="presOf" srcId="{E5BF43F8-0456-4249-9C03-C758F21AF368}" destId="{DBA1E2E6-406B-4B48-A06C-FEC3DD9D27C1}" srcOrd="0" destOrd="0" presId="urn:microsoft.com/office/officeart/2018/2/layout/IconVerticalSolidList"/>
    <dgm:cxn modelId="{DA7B154C-637B-0D4F-A5CE-48DCDE13FFAF}" type="presOf" srcId="{185C264C-48DA-4B0F-ADDD-402A20161AF4}" destId="{0BB734DA-3633-47BA-B31B-CE255F6C74EE}" srcOrd="0" destOrd="0" presId="urn:microsoft.com/office/officeart/2018/2/layout/IconVerticalSolidList"/>
    <dgm:cxn modelId="{F8881D58-B6AF-4364-821A-50EE38915345}" srcId="{185C264C-48DA-4B0F-ADDD-402A20161AF4}" destId="{89DDE3E7-6345-4554-83BA-A4C118F1FD87}" srcOrd="2" destOrd="0" parTransId="{AC877784-FCBF-4FD5-90CD-90E8D0EEB203}" sibTransId="{5B9CE9D6-C73C-4502-858D-6D4805461FD9}"/>
    <dgm:cxn modelId="{035CD165-0E77-A446-A38F-F8C8F155C5C7}" type="presOf" srcId="{6B3ED63A-FB8E-48B9-ABB1-A877B6AC6C41}" destId="{62871A60-A69E-4AF9-B3D1-2836266B0BF7}" srcOrd="0" destOrd="0" presId="urn:microsoft.com/office/officeart/2018/2/layout/IconVerticalSolidList"/>
    <dgm:cxn modelId="{D35B2F6C-A417-DB4B-9EFC-60E38D90FBD3}" type="presOf" srcId="{89DDE3E7-6345-4554-83BA-A4C118F1FD87}" destId="{A8A600A4-D18A-4044-B1E8-23105C7C53D6}" srcOrd="0" destOrd="0" presId="urn:microsoft.com/office/officeart/2018/2/layout/IconVerticalSolidList"/>
    <dgm:cxn modelId="{33754D9D-F188-4ED6-9AD9-6AE541585EF3}" srcId="{185C264C-48DA-4B0F-ADDD-402A20161AF4}" destId="{CDA2DE7C-76E7-4DF7-9283-CC3C5FD9FCC5}" srcOrd="0" destOrd="0" parTransId="{5CB6EEF5-E371-4B54-ACA1-58140B0B2599}" sibTransId="{04182213-A8C4-436C-8198-76B53DD9EB18}"/>
    <dgm:cxn modelId="{1880C9C8-C41E-5A40-948B-5AC30B68FDD4}" type="presOf" srcId="{CDA2DE7C-76E7-4DF7-9283-CC3C5FD9FCC5}" destId="{011FDA0A-6804-4E8B-B19D-388E763FA3FF}" srcOrd="0" destOrd="0" presId="urn:microsoft.com/office/officeart/2018/2/layout/IconVerticalSolidList"/>
    <dgm:cxn modelId="{28F3A9BF-8AE8-C045-AC3D-BA860F8F8971}" type="presParOf" srcId="{0BB734DA-3633-47BA-B31B-CE255F6C74EE}" destId="{421F6DCA-B5E2-42D8-A305-16BD46BD3ED0}" srcOrd="0" destOrd="0" presId="urn:microsoft.com/office/officeart/2018/2/layout/IconVerticalSolidList"/>
    <dgm:cxn modelId="{ACD69B17-A895-1049-82A8-D46781816227}" type="presParOf" srcId="{421F6DCA-B5E2-42D8-A305-16BD46BD3ED0}" destId="{A98E58EF-ABC8-4E50-A52C-15659E5054C7}" srcOrd="0" destOrd="0" presId="urn:microsoft.com/office/officeart/2018/2/layout/IconVerticalSolidList"/>
    <dgm:cxn modelId="{E500F038-127F-0448-896D-2D8589974295}" type="presParOf" srcId="{421F6DCA-B5E2-42D8-A305-16BD46BD3ED0}" destId="{234FDE36-1863-4F24-AE04-6D3CD8C54A02}" srcOrd="1" destOrd="0" presId="urn:microsoft.com/office/officeart/2018/2/layout/IconVerticalSolidList"/>
    <dgm:cxn modelId="{AAE7BA30-603F-304C-A1A2-04D2A471088E}" type="presParOf" srcId="{421F6DCA-B5E2-42D8-A305-16BD46BD3ED0}" destId="{086EE229-BAA3-4179-9616-F43993AD1EB4}" srcOrd="2" destOrd="0" presId="urn:microsoft.com/office/officeart/2018/2/layout/IconVerticalSolidList"/>
    <dgm:cxn modelId="{4D9D90AE-DF54-7147-9D99-46D6C59469BD}" type="presParOf" srcId="{421F6DCA-B5E2-42D8-A305-16BD46BD3ED0}" destId="{011FDA0A-6804-4E8B-B19D-388E763FA3FF}" srcOrd="3" destOrd="0" presId="urn:microsoft.com/office/officeart/2018/2/layout/IconVerticalSolidList"/>
    <dgm:cxn modelId="{288DC668-7390-754E-A924-20A0D9E48D23}" type="presParOf" srcId="{0BB734DA-3633-47BA-B31B-CE255F6C74EE}" destId="{9F8F8B1D-1F76-4D1B-9942-71EF9B11C7EB}" srcOrd="1" destOrd="0" presId="urn:microsoft.com/office/officeart/2018/2/layout/IconVerticalSolidList"/>
    <dgm:cxn modelId="{47E939FC-ACC0-834B-9E93-1D1A40DF50BF}" type="presParOf" srcId="{0BB734DA-3633-47BA-B31B-CE255F6C74EE}" destId="{63CA152A-AD70-4D52-9C44-B0F4068AF3A6}" srcOrd="2" destOrd="0" presId="urn:microsoft.com/office/officeart/2018/2/layout/IconVerticalSolidList"/>
    <dgm:cxn modelId="{CB1E0F29-0A65-9A4D-ADB6-FFC8521CC012}" type="presParOf" srcId="{63CA152A-AD70-4D52-9C44-B0F4068AF3A6}" destId="{E95C4C46-2E9C-4A94-BFD7-1369625C67B2}" srcOrd="0" destOrd="0" presId="urn:microsoft.com/office/officeart/2018/2/layout/IconVerticalSolidList"/>
    <dgm:cxn modelId="{87CF6451-5258-1D46-B08E-146E7B5594ED}" type="presParOf" srcId="{63CA152A-AD70-4D52-9C44-B0F4068AF3A6}" destId="{AB449B63-1A53-48F5-9ACB-C2FE10CE8B47}" srcOrd="1" destOrd="0" presId="urn:microsoft.com/office/officeart/2018/2/layout/IconVerticalSolidList"/>
    <dgm:cxn modelId="{A8E58A20-1D0B-2840-B05A-DB92D48A0C41}" type="presParOf" srcId="{63CA152A-AD70-4D52-9C44-B0F4068AF3A6}" destId="{21AED07C-B5BE-4586-ADC5-063BCB74FF3C}" srcOrd="2" destOrd="0" presId="urn:microsoft.com/office/officeart/2018/2/layout/IconVerticalSolidList"/>
    <dgm:cxn modelId="{E1B5FBE1-29F4-9848-9787-38868F614FD7}" type="presParOf" srcId="{63CA152A-AD70-4D52-9C44-B0F4068AF3A6}" destId="{DBA1E2E6-406B-4B48-A06C-FEC3DD9D27C1}" srcOrd="3" destOrd="0" presId="urn:microsoft.com/office/officeart/2018/2/layout/IconVerticalSolidList"/>
    <dgm:cxn modelId="{E5FBB8BD-E351-2D40-B654-7AD3376BD40A}" type="presParOf" srcId="{0BB734DA-3633-47BA-B31B-CE255F6C74EE}" destId="{74C97716-1715-4716-8505-D608F80277A6}" srcOrd="3" destOrd="0" presId="urn:microsoft.com/office/officeart/2018/2/layout/IconVerticalSolidList"/>
    <dgm:cxn modelId="{AB1CFC96-C94C-2744-8662-B5C0876A9B45}" type="presParOf" srcId="{0BB734DA-3633-47BA-B31B-CE255F6C74EE}" destId="{6925D6DD-557A-46F5-975B-ED4E1FDDAB6B}" srcOrd="4" destOrd="0" presId="urn:microsoft.com/office/officeart/2018/2/layout/IconVerticalSolidList"/>
    <dgm:cxn modelId="{989A007C-6139-AB4B-9563-15F048ABF088}" type="presParOf" srcId="{6925D6DD-557A-46F5-975B-ED4E1FDDAB6B}" destId="{A8AC6416-BB26-4D71-AFAD-CA424C2BEB28}" srcOrd="0" destOrd="0" presId="urn:microsoft.com/office/officeart/2018/2/layout/IconVerticalSolidList"/>
    <dgm:cxn modelId="{63A48A42-A75F-704E-8928-3284C67CBC14}" type="presParOf" srcId="{6925D6DD-557A-46F5-975B-ED4E1FDDAB6B}" destId="{6B261CBA-D208-4A6C-A953-39BC68820DF4}" srcOrd="1" destOrd="0" presId="urn:microsoft.com/office/officeart/2018/2/layout/IconVerticalSolidList"/>
    <dgm:cxn modelId="{C9ECA51C-A540-7840-9852-F9917D2F54BE}" type="presParOf" srcId="{6925D6DD-557A-46F5-975B-ED4E1FDDAB6B}" destId="{B705AF6F-0A04-4F70-AF13-8C4153329100}" srcOrd="2" destOrd="0" presId="urn:microsoft.com/office/officeart/2018/2/layout/IconVerticalSolidList"/>
    <dgm:cxn modelId="{7842394F-AEB1-6749-A7C7-A4ED7CBA3333}" type="presParOf" srcId="{6925D6DD-557A-46F5-975B-ED4E1FDDAB6B}" destId="{A8A600A4-D18A-4044-B1E8-23105C7C53D6}" srcOrd="3" destOrd="0" presId="urn:microsoft.com/office/officeart/2018/2/layout/IconVerticalSolidList"/>
    <dgm:cxn modelId="{C8998743-2D3E-5B43-9290-0F928464B9D5}" type="presParOf" srcId="{0BB734DA-3633-47BA-B31B-CE255F6C74EE}" destId="{D91FCBCD-042D-4D62-94AF-8C5765582B2F}" srcOrd="5" destOrd="0" presId="urn:microsoft.com/office/officeart/2018/2/layout/IconVerticalSolidList"/>
    <dgm:cxn modelId="{D66EFD39-4A60-3546-AE0A-B08D0EB2E935}" type="presParOf" srcId="{0BB734DA-3633-47BA-B31B-CE255F6C74EE}" destId="{7E0A9874-64CA-4364-B978-954B36E126C9}" srcOrd="6" destOrd="0" presId="urn:microsoft.com/office/officeart/2018/2/layout/IconVerticalSolidList"/>
    <dgm:cxn modelId="{E8B90499-D307-714B-AF93-E57EF0905782}" type="presParOf" srcId="{7E0A9874-64CA-4364-B978-954B36E126C9}" destId="{5580DC8B-6B74-4215-8A61-775E24A93F5A}" srcOrd="0" destOrd="0" presId="urn:microsoft.com/office/officeart/2018/2/layout/IconVerticalSolidList"/>
    <dgm:cxn modelId="{B9055E46-5616-EA45-B1AE-9181963331DB}" type="presParOf" srcId="{7E0A9874-64CA-4364-B978-954B36E126C9}" destId="{859853D4-8B2A-453A-9F8D-52FC0A0ED834}" srcOrd="1" destOrd="0" presId="urn:microsoft.com/office/officeart/2018/2/layout/IconVerticalSolidList"/>
    <dgm:cxn modelId="{8A181737-B555-624B-A515-1CF0B2F5FC4D}" type="presParOf" srcId="{7E0A9874-64CA-4364-B978-954B36E126C9}" destId="{F8FEC785-CFE4-4681-AFCB-9A86D58771E3}" srcOrd="2" destOrd="0" presId="urn:microsoft.com/office/officeart/2018/2/layout/IconVerticalSolidList"/>
    <dgm:cxn modelId="{89E9A140-50C6-A94C-A6A5-DBAA68B752C5}" type="presParOf" srcId="{7E0A9874-64CA-4364-B978-954B36E126C9}" destId="{62871A60-A69E-4AF9-B3D1-2836266B0B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C1CE4-197A-45FC-B1FF-0C0F6F44D6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CBB869-B2BC-4C6F-BBD6-B12145343650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4 English Credits</a:t>
          </a:r>
        </a:p>
      </dgm:t>
    </dgm:pt>
    <dgm:pt modelId="{7F4DF4D8-EC81-4C9B-A023-B02604C2045A}" type="parTrans" cxnId="{114B80AF-014B-45FF-8151-475DE7F825B4}">
      <dgm:prSet/>
      <dgm:spPr/>
      <dgm:t>
        <a:bodyPr/>
        <a:lstStyle/>
        <a:p>
          <a:endParaRPr lang="en-US"/>
        </a:p>
      </dgm:t>
    </dgm:pt>
    <dgm:pt modelId="{25C85FC0-84F3-4434-AD96-9431B3523715}" type="sibTrans" cxnId="{114B80AF-014B-45FF-8151-475DE7F825B4}">
      <dgm:prSet/>
      <dgm:spPr/>
      <dgm:t>
        <a:bodyPr/>
        <a:lstStyle/>
        <a:p>
          <a:endParaRPr lang="en-US"/>
        </a:p>
      </dgm:t>
    </dgm:pt>
    <dgm:pt modelId="{B0B5A100-8A41-4E39-911C-3EF713D012C0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4 Math credits (1 each year; Algebra I &amp; II, Geometry and one higher)</a:t>
          </a:r>
        </a:p>
      </dgm:t>
    </dgm:pt>
    <dgm:pt modelId="{A215F0E9-BE93-4CF0-8C32-80CC26B66061}" type="parTrans" cxnId="{D09EBE84-2D61-48DA-B983-06C71DC62B99}">
      <dgm:prSet/>
      <dgm:spPr/>
      <dgm:t>
        <a:bodyPr/>
        <a:lstStyle/>
        <a:p>
          <a:endParaRPr lang="en-US"/>
        </a:p>
      </dgm:t>
    </dgm:pt>
    <dgm:pt modelId="{2C733AFE-4763-49F9-B1C1-DD626B72718C}" type="sibTrans" cxnId="{D09EBE84-2D61-48DA-B983-06C71DC62B99}">
      <dgm:prSet/>
      <dgm:spPr/>
      <dgm:t>
        <a:bodyPr/>
        <a:lstStyle/>
        <a:p>
          <a:endParaRPr lang="en-US"/>
        </a:p>
      </dgm:t>
    </dgm:pt>
    <dgm:pt modelId="{734F0BC6-A13A-4E9B-B5A8-5B8E03F7B8F6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Science credits (Biology, Chemistry or Physics &amp; 3</a:t>
          </a:r>
          <a:r>
            <a:rPr lang="en-US" sz="2000" baseline="30000" dirty="0"/>
            <a:t>rd</a:t>
          </a:r>
          <a:r>
            <a:rPr lang="en-US" sz="2000" dirty="0"/>
            <a:t> lab science) </a:t>
          </a:r>
        </a:p>
      </dgm:t>
    </dgm:pt>
    <dgm:pt modelId="{65C5B7F8-A59B-4BC3-85FA-5F39720D4CF0}" type="parTrans" cxnId="{756C60E5-53C6-4A84-A39E-3384FB5A6344}">
      <dgm:prSet/>
      <dgm:spPr/>
      <dgm:t>
        <a:bodyPr/>
        <a:lstStyle/>
        <a:p>
          <a:endParaRPr lang="en-US"/>
        </a:p>
      </dgm:t>
    </dgm:pt>
    <dgm:pt modelId="{CC265C1B-2FC7-4F08-AE94-48F893917A7D}" type="sibTrans" cxnId="{756C60E5-53C6-4A84-A39E-3384FB5A6344}">
      <dgm:prSet/>
      <dgm:spPr/>
      <dgm:t>
        <a:bodyPr/>
        <a:lstStyle/>
        <a:p>
          <a:endParaRPr lang="en-US"/>
        </a:p>
      </dgm:t>
    </dgm:pt>
    <dgm:pt modelId="{AE49255A-DFA9-4457-B752-41D46C833049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Social Studies  Credits (World History, U.S. History &amp; Govt/Econ)</a:t>
          </a:r>
        </a:p>
      </dgm:t>
    </dgm:pt>
    <dgm:pt modelId="{37FF6F1E-D185-4B36-B832-E46B31164A2E}" type="parTrans" cxnId="{E8C34B39-FD7B-49FB-B5D2-37F781642F56}">
      <dgm:prSet/>
      <dgm:spPr/>
      <dgm:t>
        <a:bodyPr/>
        <a:lstStyle/>
        <a:p>
          <a:endParaRPr lang="en-US"/>
        </a:p>
      </dgm:t>
    </dgm:pt>
    <dgm:pt modelId="{43A1D873-DB39-4F83-BFFA-0C0EC12960F4}" type="sibTrans" cxnId="{E8C34B39-FD7B-49FB-B5D2-37F781642F56}">
      <dgm:prSet/>
      <dgm:spPr/>
      <dgm:t>
        <a:bodyPr/>
        <a:lstStyle/>
        <a:p>
          <a:endParaRPr lang="en-US"/>
        </a:p>
      </dgm:t>
    </dgm:pt>
    <dgm:pt modelId="{0569B755-E650-4435-AE89-A122F64BB335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½ Credits - Lifetime Wellness (1credit) and PE (1/2 credit)</a:t>
          </a:r>
        </a:p>
      </dgm:t>
    </dgm:pt>
    <dgm:pt modelId="{ADD67DF0-2DBF-4EA8-96C2-EB360F133FF3}" type="parTrans" cxnId="{B197525F-C6E3-4E93-9B20-8710694E949A}">
      <dgm:prSet/>
      <dgm:spPr/>
      <dgm:t>
        <a:bodyPr/>
        <a:lstStyle/>
        <a:p>
          <a:endParaRPr lang="en-US"/>
        </a:p>
      </dgm:t>
    </dgm:pt>
    <dgm:pt modelId="{64AD955F-0284-436B-AADD-AEAAB4F66D3C}" type="sibTrans" cxnId="{B197525F-C6E3-4E93-9B20-8710694E949A}">
      <dgm:prSet/>
      <dgm:spPr/>
      <dgm:t>
        <a:bodyPr/>
        <a:lstStyle/>
        <a:p>
          <a:endParaRPr lang="en-US"/>
        </a:p>
      </dgm:t>
    </dgm:pt>
    <dgm:pt modelId="{D1F80DAC-D740-4EE7-9721-DAD94D2CCC1E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½  credit - Personal Finance</a:t>
          </a:r>
        </a:p>
      </dgm:t>
    </dgm:pt>
    <dgm:pt modelId="{9F6F1898-8559-47A2-A888-19B93EE9D7FB}" type="parTrans" cxnId="{0A07E571-9138-41E1-9928-A9391437DDFC}">
      <dgm:prSet/>
      <dgm:spPr/>
      <dgm:t>
        <a:bodyPr/>
        <a:lstStyle/>
        <a:p>
          <a:endParaRPr lang="en-US"/>
        </a:p>
      </dgm:t>
    </dgm:pt>
    <dgm:pt modelId="{751BAE2C-1AED-4AE0-9C61-B149ABCF8E51}" type="sibTrans" cxnId="{0A07E571-9138-41E1-9928-A9391437DDFC}">
      <dgm:prSet/>
      <dgm:spPr/>
      <dgm:t>
        <a:bodyPr/>
        <a:lstStyle/>
        <a:p>
          <a:endParaRPr lang="en-US"/>
        </a:p>
      </dgm:t>
    </dgm:pt>
    <dgm:pt modelId="{5564F4CA-F3F3-441E-89ED-EEEEA4D33C8D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2  Foreign Language Credits</a:t>
          </a:r>
        </a:p>
      </dgm:t>
    </dgm:pt>
    <dgm:pt modelId="{EF14F9DE-E117-414B-A2CF-94986C9A61DC}" type="parTrans" cxnId="{5CC99B41-8178-4A1A-A87B-FE2F7C4B68E7}">
      <dgm:prSet/>
      <dgm:spPr/>
      <dgm:t>
        <a:bodyPr/>
        <a:lstStyle/>
        <a:p>
          <a:endParaRPr lang="en-US"/>
        </a:p>
      </dgm:t>
    </dgm:pt>
    <dgm:pt modelId="{12DB4D52-3488-4A2F-A402-40EA7B82356F}" type="sibTrans" cxnId="{5CC99B41-8178-4A1A-A87B-FE2F7C4B68E7}">
      <dgm:prSet/>
      <dgm:spPr/>
      <dgm:t>
        <a:bodyPr/>
        <a:lstStyle/>
        <a:p>
          <a:endParaRPr lang="en-US"/>
        </a:p>
      </dgm:t>
    </dgm:pt>
    <dgm:pt modelId="{D6E96C02-FE8F-4063-A658-F005FF9938B5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Fine Art Credit (music, theatre or art)</a:t>
          </a:r>
        </a:p>
      </dgm:t>
    </dgm:pt>
    <dgm:pt modelId="{40A81FF0-B9F9-4A8A-B170-3B9BA930E631}" type="parTrans" cxnId="{CF582CBC-5818-4B13-810A-621430500546}">
      <dgm:prSet/>
      <dgm:spPr/>
      <dgm:t>
        <a:bodyPr/>
        <a:lstStyle/>
        <a:p>
          <a:endParaRPr lang="en-US"/>
        </a:p>
      </dgm:t>
    </dgm:pt>
    <dgm:pt modelId="{7AC365CE-73E9-4CC9-8353-2816F287F506}" type="sibTrans" cxnId="{CF582CBC-5818-4B13-810A-621430500546}">
      <dgm:prSet/>
      <dgm:spPr/>
      <dgm:t>
        <a:bodyPr/>
        <a:lstStyle/>
        <a:p>
          <a:endParaRPr lang="en-US"/>
        </a:p>
      </dgm:t>
    </dgm:pt>
    <dgm:pt modelId="{8CABC71A-C306-430D-B895-9B8FA2CB1197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3 Program of Study credits </a:t>
          </a:r>
        </a:p>
      </dgm:t>
    </dgm:pt>
    <dgm:pt modelId="{B10D506B-1FA7-4CA8-9CDE-A63282A8071A}" type="parTrans" cxnId="{F790437D-4A82-46A8-A8D8-585E718DF014}">
      <dgm:prSet/>
      <dgm:spPr/>
      <dgm:t>
        <a:bodyPr/>
        <a:lstStyle/>
        <a:p>
          <a:endParaRPr lang="en-US"/>
        </a:p>
      </dgm:t>
    </dgm:pt>
    <dgm:pt modelId="{CBFE2D6F-6D6B-46CE-871B-EB164348DD26}" type="sibTrans" cxnId="{F790437D-4A82-46A8-A8D8-585E718DF014}">
      <dgm:prSet/>
      <dgm:spPr/>
      <dgm:t>
        <a:bodyPr/>
        <a:lstStyle/>
        <a:p>
          <a:endParaRPr lang="en-US"/>
        </a:p>
      </dgm:t>
    </dgm:pt>
    <dgm:pt modelId="{39465544-52F1-47E0-813B-2E48EC865A03}">
      <dgm:prSet custT="1"/>
      <dgm:spPr>
        <a:solidFill>
          <a:srgbClr val="1D5266"/>
        </a:solidFill>
      </dgm:spPr>
      <dgm:t>
        <a:bodyPr/>
        <a:lstStyle/>
        <a:p>
          <a:r>
            <a:rPr lang="en-US" sz="2000"/>
            <a:t>1 Computer Science credit</a:t>
          </a:r>
        </a:p>
      </dgm:t>
    </dgm:pt>
    <dgm:pt modelId="{FEB62137-C714-483C-8E0E-FB2BDA49E1D8}" type="parTrans" cxnId="{B8A034C1-A7F7-4577-80EC-12BED1535947}">
      <dgm:prSet/>
      <dgm:spPr/>
      <dgm:t>
        <a:bodyPr/>
        <a:lstStyle/>
        <a:p>
          <a:endParaRPr lang="en-US"/>
        </a:p>
      </dgm:t>
    </dgm:pt>
    <dgm:pt modelId="{1D329B88-EA0B-4D52-9FF6-F09E94805C40}" type="sibTrans" cxnId="{B8A034C1-A7F7-4577-80EC-12BED1535947}">
      <dgm:prSet/>
      <dgm:spPr/>
      <dgm:t>
        <a:bodyPr/>
        <a:lstStyle/>
        <a:p>
          <a:endParaRPr lang="en-US"/>
        </a:p>
      </dgm:t>
    </dgm:pt>
    <dgm:pt modelId="{18E40A23-491C-4C78-9144-61E0C05AA06E}">
      <dgm:prSet custT="1"/>
      <dgm:spPr>
        <a:solidFill>
          <a:srgbClr val="1D5266"/>
        </a:solidFill>
      </dgm:spPr>
      <dgm:t>
        <a:bodyPr/>
        <a:lstStyle/>
        <a:p>
          <a:r>
            <a:rPr lang="en-US" sz="2000" dirty="0"/>
            <a:t>3 Additional Elective credits</a:t>
          </a:r>
        </a:p>
      </dgm:t>
    </dgm:pt>
    <dgm:pt modelId="{884BBB97-DDB2-412E-926F-4E76C675D3C2}" type="parTrans" cxnId="{A5BC84A6-8E46-4604-A72A-D815607B9EA1}">
      <dgm:prSet/>
      <dgm:spPr/>
      <dgm:t>
        <a:bodyPr/>
        <a:lstStyle/>
        <a:p>
          <a:endParaRPr lang="en-US"/>
        </a:p>
      </dgm:t>
    </dgm:pt>
    <dgm:pt modelId="{A345B0A2-6A09-437E-834B-C319F21DA85D}" type="sibTrans" cxnId="{A5BC84A6-8E46-4604-A72A-D815607B9EA1}">
      <dgm:prSet/>
      <dgm:spPr/>
      <dgm:t>
        <a:bodyPr/>
        <a:lstStyle/>
        <a:p>
          <a:endParaRPr lang="en-US"/>
        </a:p>
      </dgm:t>
    </dgm:pt>
    <dgm:pt modelId="{620C77BB-C794-DE46-A54D-1576559F9797}" type="pres">
      <dgm:prSet presAssocID="{918C1CE4-197A-45FC-B1FF-0C0F6F44D67E}" presName="linear" presStyleCnt="0">
        <dgm:presLayoutVars>
          <dgm:animLvl val="lvl"/>
          <dgm:resizeHandles val="exact"/>
        </dgm:presLayoutVars>
      </dgm:prSet>
      <dgm:spPr/>
    </dgm:pt>
    <dgm:pt modelId="{BB2B6450-CEEE-4C41-B271-DDB8394B775F}" type="pres">
      <dgm:prSet presAssocID="{63CBB869-B2BC-4C6F-BBD6-B12145343650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6DFC7823-0D3E-5845-B499-E40AA42B08F7}" type="pres">
      <dgm:prSet presAssocID="{25C85FC0-84F3-4434-AD96-9431B3523715}" presName="spacer" presStyleCnt="0"/>
      <dgm:spPr/>
    </dgm:pt>
    <dgm:pt modelId="{7C250BB7-0BD7-8A48-AADB-FB088D53EC37}" type="pres">
      <dgm:prSet presAssocID="{B0B5A100-8A41-4E39-911C-3EF713D012C0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A148500A-F096-4F41-A2A3-B6E6B36CC785}" type="pres">
      <dgm:prSet presAssocID="{2C733AFE-4763-49F9-B1C1-DD626B72718C}" presName="spacer" presStyleCnt="0"/>
      <dgm:spPr/>
    </dgm:pt>
    <dgm:pt modelId="{4138D002-6BA9-934C-B741-90F836FDA393}" type="pres">
      <dgm:prSet presAssocID="{734F0BC6-A13A-4E9B-B5A8-5B8E03F7B8F6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60B7B88A-A468-C940-BA4B-F48A55A9F836}" type="pres">
      <dgm:prSet presAssocID="{CC265C1B-2FC7-4F08-AE94-48F893917A7D}" presName="spacer" presStyleCnt="0"/>
      <dgm:spPr/>
    </dgm:pt>
    <dgm:pt modelId="{E4D5F806-6F50-DE43-ACB6-5E87B6F3997E}" type="pres">
      <dgm:prSet presAssocID="{AE49255A-DFA9-4457-B752-41D46C833049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B40FC7EF-53E6-5F49-957D-3A0009C5A8DA}" type="pres">
      <dgm:prSet presAssocID="{43A1D873-DB39-4F83-BFFA-0C0EC12960F4}" presName="spacer" presStyleCnt="0"/>
      <dgm:spPr/>
    </dgm:pt>
    <dgm:pt modelId="{A1E59B78-1129-FB45-91E7-9B980EDC821A}" type="pres">
      <dgm:prSet presAssocID="{0569B755-E650-4435-AE89-A122F64BB335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99FE73BD-8F23-444E-A15E-EA3EBBDE2464}" type="pres">
      <dgm:prSet presAssocID="{64AD955F-0284-436B-AADD-AEAAB4F66D3C}" presName="spacer" presStyleCnt="0"/>
      <dgm:spPr/>
    </dgm:pt>
    <dgm:pt modelId="{EB90C220-B4DB-F942-B92F-3A892B315817}" type="pres">
      <dgm:prSet presAssocID="{D1F80DAC-D740-4EE7-9721-DAD94D2CCC1E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19CEF32A-22F0-B146-87DC-2E2CB366A53C}" type="pres">
      <dgm:prSet presAssocID="{751BAE2C-1AED-4AE0-9C61-B149ABCF8E51}" presName="spacer" presStyleCnt="0"/>
      <dgm:spPr/>
    </dgm:pt>
    <dgm:pt modelId="{44F0826D-2E47-CB4C-8C4B-E4C413D68352}" type="pres">
      <dgm:prSet presAssocID="{5564F4CA-F3F3-441E-89ED-EEEEA4D33C8D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1E88B390-992D-D341-BD2C-D65AF6C94E36}" type="pres">
      <dgm:prSet presAssocID="{12DB4D52-3488-4A2F-A402-40EA7B82356F}" presName="spacer" presStyleCnt="0"/>
      <dgm:spPr/>
    </dgm:pt>
    <dgm:pt modelId="{B4601110-F6E6-EF4C-9CF8-B7D8D7873C49}" type="pres">
      <dgm:prSet presAssocID="{D6E96C02-FE8F-4063-A658-F005FF9938B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A245FB53-A267-0B45-9268-E88F8A5E1DF3}" type="pres">
      <dgm:prSet presAssocID="{7AC365CE-73E9-4CC9-8353-2816F287F506}" presName="spacer" presStyleCnt="0"/>
      <dgm:spPr/>
    </dgm:pt>
    <dgm:pt modelId="{2A51F458-929E-0146-9106-A11AEA602C03}" type="pres">
      <dgm:prSet presAssocID="{8CABC71A-C306-430D-B895-9B8FA2CB1197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F38B4410-16F4-AE4F-BAB1-9799809C5A9E}" type="pres">
      <dgm:prSet presAssocID="{CBFE2D6F-6D6B-46CE-871B-EB164348DD26}" presName="spacer" presStyleCnt="0"/>
      <dgm:spPr/>
    </dgm:pt>
    <dgm:pt modelId="{EF94FB2D-4EBA-814F-A80F-F593355C8CBB}" type="pres">
      <dgm:prSet presAssocID="{39465544-52F1-47E0-813B-2E48EC865A03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A81612A1-778F-B249-93AD-8F15322052AE}" type="pres">
      <dgm:prSet presAssocID="{1D329B88-EA0B-4D52-9FF6-F09E94805C40}" presName="spacer" presStyleCnt="0"/>
      <dgm:spPr/>
    </dgm:pt>
    <dgm:pt modelId="{026B9AF2-B06E-7143-8FF0-2A951BB4110A}" type="pres">
      <dgm:prSet presAssocID="{18E40A23-491C-4C78-9144-61E0C05AA06E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B74EA20A-ED9E-C748-9393-1A5C77FA5D2E}" type="presOf" srcId="{D6E96C02-FE8F-4063-A658-F005FF9938B5}" destId="{B4601110-F6E6-EF4C-9CF8-B7D8D7873C49}" srcOrd="0" destOrd="0" presId="urn:microsoft.com/office/officeart/2005/8/layout/vList2"/>
    <dgm:cxn modelId="{B887AB0A-AA1B-C44B-B0CE-5159354231E3}" type="presOf" srcId="{918C1CE4-197A-45FC-B1FF-0C0F6F44D67E}" destId="{620C77BB-C794-DE46-A54D-1576559F9797}" srcOrd="0" destOrd="0" presId="urn:microsoft.com/office/officeart/2005/8/layout/vList2"/>
    <dgm:cxn modelId="{384D7E11-742F-3F4A-A79B-BC2A8B953626}" type="presOf" srcId="{5564F4CA-F3F3-441E-89ED-EEEEA4D33C8D}" destId="{44F0826D-2E47-CB4C-8C4B-E4C413D68352}" srcOrd="0" destOrd="0" presId="urn:microsoft.com/office/officeart/2005/8/layout/vList2"/>
    <dgm:cxn modelId="{F46FE216-98B7-C840-828A-A187F67654A0}" type="presOf" srcId="{8CABC71A-C306-430D-B895-9B8FA2CB1197}" destId="{2A51F458-929E-0146-9106-A11AEA602C03}" srcOrd="0" destOrd="0" presId="urn:microsoft.com/office/officeart/2005/8/layout/vList2"/>
    <dgm:cxn modelId="{8CBD7B20-D110-7644-8DD0-C5ACF6837335}" type="presOf" srcId="{39465544-52F1-47E0-813B-2E48EC865A03}" destId="{EF94FB2D-4EBA-814F-A80F-F593355C8CBB}" srcOrd="0" destOrd="0" presId="urn:microsoft.com/office/officeart/2005/8/layout/vList2"/>
    <dgm:cxn modelId="{E8C34B39-FD7B-49FB-B5D2-37F781642F56}" srcId="{918C1CE4-197A-45FC-B1FF-0C0F6F44D67E}" destId="{AE49255A-DFA9-4457-B752-41D46C833049}" srcOrd="3" destOrd="0" parTransId="{37FF6F1E-D185-4B36-B832-E46B31164A2E}" sibTransId="{43A1D873-DB39-4F83-BFFA-0C0EC12960F4}"/>
    <dgm:cxn modelId="{5CC99B41-8178-4A1A-A87B-FE2F7C4B68E7}" srcId="{918C1CE4-197A-45FC-B1FF-0C0F6F44D67E}" destId="{5564F4CA-F3F3-441E-89ED-EEEEA4D33C8D}" srcOrd="6" destOrd="0" parTransId="{EF14F9DE-E117-414B-A2CF-94986C9A61DC}" sibTransId="{12DB4D52-3488-4A2F-A402-40EA7B82356F}"/>
    <dgm:cxn modelId="{B134164E-067A-7648-AFF4-42EFE2D17D0D}" type="presOf" srcId="{18E40A23-491C-4C78-9144-61E0C05AA06E}" destId="{026B9AF2-B06E-7143-8FF0-2A951BB4110A}" srcOrd="0" destOrd="0" presId="urn:microsoft.com/office/officeart/2005/8/layout/vList2"/>
    <dgm:cxn modelId="{B197525F-C6E3-4E93-9B20-8710694E949A}" srcId="{918C1CE4-197A-45FC-B1FF-0C0F6F44D67E}" destId="{0569B755-E650-4435-AE89-A122F64BB335}" srcOrd="4" destOrd="0" parTransId="{ADD67DF0-2DBF-4EA8-96C2-EB360F133FF3}" sibTransId="{64AD955F-0284-436B-AADD-AEAAB4F66D3C}"/>
    <dgm:cxn modelId="{D37E786E-C83F-B443-AD1C-5F9A5571CBC2}" type="presOf" srcId="{734F0BC6-A13A-4E9B-B5A8-5B8E03F7B8F6}" destId="{4138D002-6BA9-934C-B741-90F836FDA393}" srcOrd="0" destOrd="0" presId="urn:microsoft.com/office/officeart/2005/8/layout/vList2"/>
    <dgm:cxn modelId="{0A07E571-9138-41E1-9928-A9391437DDFC}" srcId="{918C1CE4-197A-45FC-B1FF-0C0F6F44D67E}" destId="{D1F80DAC-D740-4EE7-9721-DAD94D2CCC1E}" srcOrd="5" destOrd="0" parTransId="{9F6F1898-8559-47A2-A888-19B93EE9D7FB}" sibTransId="{751BAE2C-1AED-4AE0-9C61-B149ABCF8E51}"/>
    <dgm:cxn modelId="{A15CC279-E1F6-714E-8C43-86582A50B2B7}" type="presOf" srcId="{B0B5A100-8A41-4E39-911C-3EF713D012C0}" destId="{7C250BB7-0BD7-8A48-AADB-FB088D53EC37}" srcOrd="0" destOrd="0" presId="urn:microsoft.com/office/officeart/2005/8/layout/vList2"/>
    <dgm:cxn modelId="{F790437D-4A82-46A8-A8D8-585E718DF014}" srcId="{918C1CE4-197A-45FC-B1FF-0C0F6F44D67E}" destId="{8CABC71A-C306-430D-B895-9B8FA2CB1197}" srcOrd="8" destOrd="0" parTransId="{B10D506B-1FA7-4CA8-9CDE-A63282A8071A}" sibTransId="{CBFE2D6F-6D6B-46CE-871B-EB164348DD26}"/>
    <dgm:cxn modelId="{D09EBE84-2D61-48DA-B983-06C71DC62B99}" srcId="{918C1CE4-197A-45FC-B1FF-0C0F6F44D67E}" destId="{B0B5A100-8A41-4E39-911C-3EF713D012C0}" srcOrd="1" destOrd="0" parTransId="{A215F0E9-BE93-4CF0-8C32-80CC26B66061}" sibTransId="{2C733AFE-4763-49F9-B1C1-DD626B72718C}"/>
    <dgm:cxn modelId="{6C308198-17F9-434E-A3A1-780C92916E45}" type="presOf" srcId="{63CBB869-B2BC-4C6F-BBD6-B12145343650}" destId="{BB2B6450-CEEE-4C41-B271-DDB8394B775F}" srcOrd="0" destOrd="0" presId="urn:microsoft.com/office/officeart/2005/8/layout/vList2"/>
    <dgm:cxn modelId="{A5BC84A6-8E46-4604-A72A-D815607B9EA1}" srcId="{918C1CE4-197A-45FC-B1FF-0C0F6F44D67E}" destId="{18E40A23-491C-4C78-9144-61E0C05AA06E}" srcOrd="10" destOrd="0" parTransId="{884BBB97-DDB2-412E-926F-4E76C675D3C2}" sibTransId="{A345B0A2-6A09-437E-834B-C319F21DA85D}"/>
    <dgm:cxn modelId="{114B80AF-014B-45FF-8151-475DE7F825B4}" srcId="{918C1CE4-197A-45FC-B1FF-0C0F6F44D67E}" destId="{63CBB869-B2BC-4C6F-BBD6-B12145343650}" srcOrd="0" destOrd="0" parTransId="{7F4DF4D8-EC81-4C9B-A023-B02604C2045A}" sibTransId="{25C85FC0-84F3-4434-AD96-9431B3523715}"/>
    <dgm:cxn modelId="{CF582CBC-5818-4B13-810A-621430500546}" srcId="{918C1CE4-197A-45FC-B1FF-0C0F6F44D67E}" destId="{D6E96C02-FE8F-4063-A658-F005FF9938B5}" srcOrd="7" destOrd="0" parTransId="{40A81FF0-B9F9-4A8A-B170-3B9BA930E631}" sibTransId="{7AC365CE-73E9-4CC9-8353-2816F287F506}"/>
    <dgm:cxn modelId="{B8A034C1-A7F7-4577-80EC-12BED1535947}" srcId="{918C1CE4-197A-45FC-B1FF-0C0F6F44D67E}" destId="{39465544-52F1-47E0-813B-2E48EC865A03}" srcOrd="9" destOrd="0" parTransId="{FEB62137-C714-483C-8E0E-FB2BDA49E1D8}" sibTransId="{1D329B88-EA0B-4D52-9FF6-F09E94805C40}"/>
    <dgm:cxn modelId="{C48951CA-C4EB-C544-8C20-5435C7B2285A}" type="presOf" srcId="{0569B755-E650-4435-AE89-A122F64BB335}" destId="{A1E59B78-1129-FB45-91E7-9B980EDC821A}" srcOrd="0" destOrd="0" presId="urn:microsoft.com/office/officeart/2005/8/layout/vList2"/>
    <dgm:cxn modelId="{72DE7DCB-8FB1-844F-9D16-CF603EF08058}" type="presOf" srcId="{AE49255A-DFA9-4457-B752-41D46C833049}" destId="{E4D5F806-6F50-DE43-ACB6-5E87B6F3997E}" srcOrd="0" destOrd="0" presId="urn:microsoft.com/office/officeart/2005/8/layout/vList2"/>
    <dgm:cxn modelId="{756C60E5-53C6-4A84-A39E-3384FB5A6344}" srcId="{918C1CE4-197A-45FC-B1FF-0C0F6F44D67E}" destId="{734F0BC6-A13A-4E9B-B5A8-5B8E03F7B8F6}" srcOrd="2" destOrd="0" parTransId="{65C5B7F8-A59B-4BC3-85FA-5F39720D4CF0}" sibTransId="{CC265C1B-2FC7-4F08-AE94-48F893917A7D}"/>
    <dgm:cxn modelId="{538713E8-4C0F-174B-A804-9D93B7E30030}" type="presOf" srcId="{D1F80DAC-D740-4EE7-9721-DAD94D2CCC1E}" destId="{EB90C220-B4DB-F942-B92F-3A892B315817}" srcOrd="0" destOrd="0" presId="urn:microsoft.com/office/officeart/2005/8/layout/vList2"/>
    <dgm:cxn modelId="{D7F0A3A5-D218-3D44-848D-C95084AEDACA}" type="presParOf" srcId="{620C77BB-C794-DE46-A54D-1576559F9797}" destId="{BB2B6450-CEEE-4C41-B271-DDB8394B775F}" srcOrd="0" destOrd="0" presId="urn:microsoft.com/office/officeart/2005/8/layout/vList2"/>
    <dgm:cxn modelId="{73BACD37-77A0-6C48-9E87-967A00DE3356}" type="presParOf" srcId="{620C77BB-C794-DE46-A54D-1576559F9797}" destId="{6DFC7823-0D3E-5845-B499-E40AA42B08F7}" srcOrd="1" destOrd="0" presId="urn:microsoft.com/office/officeart/2005/8/layout/vList2"/>
    <dgm:cxn modelId="{AA238569-348B-924D-BA29-56A2E160A620}" type="presParOf" srcId="{620C77BB-C794-DE46-A54D-1576559F9797}" destId="{7C250BB7-0BD7-8A48-AADB-FB088D53EC37}" srcOrd="2" destOrd="0" presId="urn:microsoft.com/office/officeart/2005/8/layout/vList2"/>
    <dgm:cxn modelId="{42D4F053-508F-514F-9103-CE8F07B4EC49}" type="presParOf" srcId="{620C77BB-C794-DE46-A54D-1576559F9797}" destId="{A148500A-F096-4F41-A2A3-B6E6B36CC785}" srcOrd="3" destOrd="0" presId="urn:microsoft.com/office/officeart/2005/8/layout/vList2"/>
    <dgm:cxn modelId="{37AD2342-C2C9-0F48-A08C-A6B922B68FB1}" type="presParOf" srcId="{620C77BB-C794-DE46-A54D-1576559F9797}" destId="{4138D002-6BA9-934C-B741-90F836FDA393}" srcOrd="4" destOrd="0" presId="urn:microsoft.com/office/officeart/2005/8/layout/vList2"/>
    <dgm:cxn modelId="{2610246A-25E0-2D43-89CE-C905691E0081}" type="presParOf" srcId="{620C77BB-C794-DE46-A54D-1576559F9797}" destId="{60B7B88A-A468-C940-BA4B-F48A55A9F836}" srcOrd="5" destOrd="0" presId="urn:microsoft.com/office/officeart/2005/8/layout/vList2"/>
    <dgm:cxn modelId="{AAF0C2D0-15DF-934C-A259-4204921233D0}" type="presParOf" srcId="{620C77BB-C794-DE46-A54D-1576559F9797}" destId="{E4D5F806-6F50-DE43-ACB6-5E87B6F3997E}" srcOrd="6" destOrd="0" presId="urn:microsoft.com/office/officeart/2005/8/layout/vList2"/>
    <dgm:cxn modelId="{ABC697BA-4C38-D44F-A63A-EDA8BD333E7C}" type="presParOf" srcId="{620C77BB-C794-DE46-A54D-1576559F9797}" destId="{B40FC7EF-53E6-5F49-957D-3A0009C5A8DA}" srcOrd="7" destOrd="0" presId="urn:microsoft.com/office/officeart/2005/8/layout/vList2"/>
    <dgm:cxn modelId="{71A14BEE-8AA3-7042-B61F-2868472F3937}" type="presParOf" srcId="{620C77BB-C794-DE46-A54D-1576559F9797}" destId="{A1E59B78-1129-FB45-91E7-9B980EDC821A}" srcOrd="8" destOrd="0" presId="urn:microsoft.com/office/officeart/2005/8/layout/vList2"/>
    <dgm:cxn modelId="{29D8EB67-A5AB-0E4F-885B-30753897C0F4}" type="presParOf" srcId="{620C77BB-C794-DE46-A54D-1576559F9797}" destId="{99FE73BD-8F23-444E-A15E-EA3EBBDE2464}" srcOrd="9" destOrd="0" presId="urn:microsoft.com/office/officeart/2005/8/layout/vList2"/>
    <dgm:cxn modelId="{0EEDB03B-1422-7D4B-BC20-7D150B554D14}" type="presParOf" srcId="{620C77BB-C794-DE46-A54D-1576559F9797}" destId="{EB90C220-B4DB-F942-B92F-3A892B315817}" srcOrd="10" destOrd="0" presId="urn:microsoft.com/office/officeart/2005/8/layout/vList2"/>
    <dgm:cxn modelId="{4180017D-F06B-FF47-9D82-2E295C6EA42B}" type="presParOf" srcId="{620C77BB-C794-DE46-A54D-1576559F9797}" destId="{19CEF32A-22F0-B146-87DC-2E2CB366A53C}" srcOrd="11" destOrd="0" presId="urn:microsoft.com/office/officeart/2005/8/layout/vList2"/>
    <dgm:cxn modelId="{57AD22C4-D08C-2841-9579-6AE2A4A3964A}" type="presParOf" srcId="{620C77BB-C794-DE46-A54D-1576559F9797}" destId="{44F0826D-2E47-CB4C-8C4B-E4C413D68352}" srcOrd="12" destOrd="0" presId="urn:microsoft.com/office/officeart/2005/8/layout/vList2"/>
    <dgm:cxn modelId="{E9032C58-1F37-9E41-BFAC-525FA21D2A07}" type="presParOf" srcId="{620C77BB-C794-DE46-A54D-1576559F9797}" destId="{1E88B390-992D-D341-BD2C-D65AF6C94E36}" srcOrd="13" destOrd="0" presId="urn:microsoft.com/office/officeart/2005/8/layout/vList2"/>
    <dgm:cxn modelId="{A685CAD4-5FC0-0545-B512-D059BD420108}" type="presParOf" srcId="{620C77BB-C794-DE46-A54D-1576559F9797}" destId="{B4601110-F6E6-EF4C-9CF8-B7D8D7873C49}" srcOrd="14" destOrd="0" presId="urn:microsoft.com/office/officeart/2005/8/layout/vList2"/>
    <dgm:cxn modelId="{F6E7CD1A-4B75-9745-876B-C9514E73A8C2}" type="presParOf" srcId="{620C77BB-C794-DE46-A54D-1576559F9797}" destId="{A245FB53-A267-0B45-9268-E88F8A5E1DF3}" srcOrd="15" destOrd="0" presId="urn:microsoft.com/office/officeart/2005/8/layout/vList2"/>
    <dgm:cxn modelId="{1B911583-611F-DF48-A657-4CA141D69120}" type="presParOf" srcId="{620C77BB-C794-DE46-A54D-1576559F9797}" destId="{2A51F458-929E-0146-9106-A11AEA602C03}" srcOrd="16" destOrd="0" presId="urn:microsoft.com/office/officeart/2005/8/layout/vList2"/>
    <dgm:cxn modelId="{79E156E3-A9B0-AF40-BBE3-049008C140BE}" type="presParOf" srcId="{620C77BB-C794-DE46-A54D-1576559F9797}" destId="{F38B4410-16F4-AE4F-BAB1-9799809C5A9E}" srcOrd="17" destOrd="0" presId="urn:microsoft.com/office/officeart/2005/8/layout/vList2"/>
    <dgm:cxn modelId="{CEED0907-2C61-CE4B-8700-2040862745B1}" type="presParOf" srcId="{620C77BB-C794-DE46-A54D-1576559F9797}" destId="{EF94FB2D-4EBA-814F-A80F-F593355C8CBB}" srcOrd="18" destOrd="0" presId="urn:microsoft.com/office/officeart/2005/8/layout/vList2"/>
    <dgm:cxn modelId="{A99D0C52-44D4-D74A-9048-EA0BC0B07BD7}" type="presParOf" srcId="{620C77BB-C794-DE46-A54D-1576559F9797}" destId="{A81612A1-778F-B249-93AD-8F15322052AE}" srcOrd="19" destOrd="0" presId="urn:microsoft.com/office/officeart/2005/8/layout/vList2"/>
    <dgm:cxn modelId="{71B46632-1D00-7C40-8715-83346D1EE9D7}" type="presParOf" srcId="{620C77BB-C794-DE46-A54D-1576559F9797}" destId="{026B9AF2-B06E-7143-8FF0-2A951BB4110A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91263-9610-420E-90C5-2604CBCE793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1E213FC-445B-4CD1-A760-8629A03FBB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Academic Counseling</a:t>
          </a:r>
        </a:p>
      </dgm:t>
    </dgm:pt>
    <dgm:pt modelId="{BF437388-A15C-4A48-B92F-F1FB2D6B4747}" type="parTrans" cxnId="{5525E2D0-05C3-4B9B-BC4C-5D4C21891893}">
      <dgm:prSet/>
      <dgm:spPr/>
      <dgm:t>
        <a:bodyPr/>
        <a:lstStyle/>
        <a:p>
          <a:endParaRPr lang="en-US"/>
        </a:p>
      </dgm:t>
    </dgm:pt>
    <dgm:pt modelId="{B060E517-46FE-4362-A370-8BEB334FF434}" type="sibTrans" cxnId="{5525E2D0-05C3-4B9B-BC4C-5D4C218918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018967-1C42-4819-B545-7CC51F5D6D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College &amp; Career Counseling</a:t>
          </a:r>
        </a:p>
      </dgm:t>
    </dgm:pt>
    <dgm:pt modelId="{AC9A3C26-7454-4895-8CE1-BCA63001ACF7}" type="parTrans" cxnId="{B649B2C0-B45D-4C85-8CAC-8EBE9C146789}">
      <dgm:prSet/>
      <dgm:spPr/>
      <dgm:t>
        <a:bodyPr/>
        <a:lstStyle/>
        <a:p>
          <a:endParaRPr lang="en-US"/>
        </a:p>
      </dgm:t>
    </dgm:pt>
    <dgm:pt modelId="{0A779181-E17F-4364-A5A2-8744B454D9E8}" type="sibTrans" cxnId="{B649B2C0-B45D-4C85-8CAC-8EBE9C14678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2B741B-0497-4C6B-BBB0-F647695028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Social / Emotional Counseling</a:t>
          </a:r>
        </a:p>
      </dgm:t>
    </dgm:pt>
    <dgm:pt modelId="{5BCEE9F6-9A17-4BFB-B4E2-2648A256F886}" type="parTrans" cxnId="{7D9D5AAD-9AED-4DD7-98FB-1A74D6B86FB6}">
      <dgm:prSet/>
      <dgm:spPr/>
      <dgm:t>
        <a:bodyPr/>
        <a:lstStyle/>
        <a:p>
          <a:endParaRPr lang="en-US"/>
        </a:p>
      </dgm:t>
    </dgm:pt>
    <dgm:pt modelId="{DF71A74B-B23F-48B6-AC81-31FD0D45ADC9}" type="sibTrans" cxnId="{7D9D5AAD-9AED-4DD7-98FB-1A74D6B86FB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99C241-D0FB-446B-AE94-A7992ACBD8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chemeClr val="bg1"/>
              </a:solidFill>
            </a:rPr>
            <a:t>We can also connect you and your family with resources (through our school social worker) and equip you with tools to succeed. </a:t>
          </a:r>
        </a:p>
      </dgm:t>
    </dgm:pt>
    <dgm:pt modelId="{658152C9-D77F-4153-9737-8E8037970C39}" type="parTrans" cxnId="{D8C5E897-6C48-4E82-ACBD-DC783930BBA3}">
      <dgm:prSet/>
      <dgm:spPr/>
      <dgm:t>
        <a:bodyPr/>
        <a:lstStyle/>
        <a:p>
          <a:endParaRPr lang="en-US"/>
        </a:p>
      </dgm:t>
    </dgm:pt>
    <dgm:pt modelId="{7B78CD14-BF35-4950-8D01-138D39071950}" type="sibTrans" cxnId="{D8C5E897-6C48-4E82-ACBD-DC783930BBA3}">
      <dgm:prSet/>
      <dgm:spPr/>
      <dgm:t>
        <a:bodyPr/>
        <a:lstStyle/>
        <a:p>
          <a:endParaRPr lang="en-US"/>
        </a:p>
      </dgm:t>
    </dgm:pt>
    <dgm:pt modelId="{5710E5F8-8EF8-47C7-BB2F-351F18FB1187}" type="pres">
      <dgm:prSet presAssocID="{9F491263-9610-420E-90C5-2604CBCE7931}" presName="root" presStyleCnt="0">
        <dgm:presLayoutVars>
          <dgm:dir/>
          <dgm:resizeHandles val="exact"/>
        </dgm:presLayoutVars>
      </dgm:prSet>
      <dgm:spPr/>
    </dgm:pt>
    <dgm:pt modelId="{AB978246-ECAB-468A-87B1-A974F8165E69}" type="pres">
      <dgm:prSet presAssocID="{B1E213FC-445B-4CD1-A760-8629A03FBB08}" presName="compNode" presStyleCnt="0"/>
      <dgm:spPr/>
    </dgm:pt>
    <dgm:pt modelId="{F6F88034-2B95-4CB6-9129-5B429B9DDC93}" type="pres">
      <dgm:prSet presAssocID="{B1E213FC-445B-4CD1-A760-8629A03FBB08}" presName="bgRect" presStyleLbl="bgShp" presStyleIdx="0" presStyleCnt="4"/>
      <dgm:spPr>
        <a:solidFill>
          <a:srgbClr val="1D5266"/>
        </a:solidFill>
      </dgm:spPr>
    </dgm:pt>
    <dgm:pt modelId="{A834A4E5-E033-4706-92E6-A9B90473F6B7}" type="pres">
      <dgm:prSet presAssocID="{B1E213FC-445B-4CD1-A760-8629A03FBB08}" presName="iconRect" presStyleLbl="node1" presStyleIdx="0" presStyleCnt="4"/>
      <dgm:spPr>
        <a:blipFill>
          <a:blip xmlns:r="http://schemas.openxmlformats.org/officeDocument/2006/relationships"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52D490C-5B6A-42C3-AF15-4474B0B6CA04}" type="pres">
      <dgm:prSet presAssocID="{B1E213FC-445B-4CD1-A760-8629A03FBB08}" presName="spaceRect" presStyleCnt="0"/>
      <dgm:spPr/>
    </dgm:pt>
    <dgm:pt modelId="{C65E26BE-89BA-4BED-978B-F331ABBCE964}" type="pres">
      <dgm:prSet presAssocID="{B1E213FC-445B-4CD1-A760-8629A03FBB08}" presName="parTx" presStyleLbl="revTx" presStyleIdx="0" presStyleCnt="4">
        <dgm:presLayoutVars>
          <dgm:chMax val="0"/>
          <dgm:chPref val="0"/>
        </dgm:presLayoutVars>
      </dgm:prSet>
      <dgm:spPr/>
    </dgm:pt>
    <dgm:pt modelId="{F16417FD-563C-4004-8F69-9BAC79A2788D}" type="pres">
      <dgm:prSet presAssocID="{B060E517-46FE-4362-A370-8BEB334FF434}" presName="sibTrans" presStyleCnt="0"/>
      <dgm:spPr/>
    </dgm:pt>
    <dgm:pt modelId="{4A6DEEFD-0936-428F-A7AD-C80A08009018}" type="pres">
      <dgm:prSet presAssocID="{06018967-1C42-4819-B545-7CC51F5D6D5B}" presName="compNode" presStyleCnt="0"/>
      <dgm:spPr/>
    </dgm:pt>
    <dgm:pt modelId="{6D2FBCDC-B3A7-4C3C-8924-9E315A74662E}" type="pres">
      <dgm:prSet presAssocID="{06018967-1C42-4819-B545-7CC51F5D6D5B}" presName="bgRect" presStyleLbl="bgShp" presStyleIdx="1" presStyleCnt="4"/>
      <dgm:spPr>
        <a:solidFill>
          <a:srgbClr val="1D5266"/>
        </a:solidFill>
      </dgm:spPr>
    </dgm:pt>
    <dgm:pt modelId="{2880242B-8DF2-486A-B80C-EBAFADEDEC2B}" type="pres">
      <dgm:prSet presAssocID="{06018967-1C42-4819-B545-7CC51F5D6D5B}" presName="iconRect" presStyleLbl="node1" presStyleIdx="1" presStyleCnt="4"/>
      <dgm:spPr>
        <a:blipFill>
          <a:blip xmlns:r="http://schemas.openxmlformats.org/officeDocument/2006/relationships"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DD1BBBD8-E815-4E46-B634-6700C1809ADF}" type="pres">
      <dgm:prSet presAssocID="{06018967-1C42-4819-B545-7CC51F5D6D5B}" presName="spaceRect" presStyleCnt="0"/>
      <dgm:spPr/>
    </dgm:pt>
    <dgm:pt modelId="{771168DE-DE9B-4622-B9F3-966EABCFA950}" type="pres">
      <dgm:prSet presAssocID="{06018967-1C42-4819-B545-7CC51F5D6D5B}" presName="parTx" presStyleLbl="revTx" presStyleIdx="1" presStyleCnt="4">
        <dgm:presLayoutVars>
          <dgm:chMax val="0"/>
          <dgm:chPref val="0"/>
        </dgm:presLayoutVars>
      </dgm:prSet>
      <dgm:spPr/>
    </dgm:pt>
    <dgm:pt modelId="{9D0FCC35-F4E4-4677-B79B-07BCDB166ABC}" type="pres">
      <dgm:prSet presAssocID="{0A779181-E17F-4364-A5A2-8744B454D9E8}" presName="sibTrans" presStyleCnt="0"/>
      <dgm:spPr/>
    </dgm:pt>
    <dgm:pt modelId="{38671905-5978-4AE0-B9ED-3A25A91E6315}" type="pres">
      <dgm:prSet presAssocID="{CA2B741B-0497-4C6B-BBB0-F64769502838}" presName="compNode" presStyleCnt="0"/>
      <dgm:spPr/>
    </dgm:pt>
    <dgm:pt modelId="{D6763B60-B325-4901-929E-404D4D55AF09}" type="pres">
      <dgm:prSet presAssocID="{CA2B741B-0497-4C6B-BBB0-F64769502838}" presName="bgRect" presStyleLbl="bgShp" presStyleIdx="2" presStyleCnt="4"/>
      <dgm:spPr>
        <a:solidFill>
          <a:srgbClr val="1D5266"/>
        </a:solidFill>
      </dgm:spPr>
    </dgm:pt>
    <dgm:pt modelId="{F61EB988-9C5B-4DFF-B705-2AE8A33EC255}" type="pres">
      <dgm:prSet presAssocID="{CA2B741B-0497-4C6B-BBB0-F64769502838}" presName="iconRect" presStyleLbl="node1" presStyleIdx="2" presStyleCnt="4"/>
      <dgm:spPr>
        <a:blipFill>
          <a:blip xmlns:r="http://schemas.openxmlformats.org/officeDocument/2006/relationships"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5004317C-0D9D-407F-80AA-C5A2F7603A4B}" type="pres">
      <dgm:prSet presAssocID="{CA2B741B-0497-4C6B-BBB0-F64769502838}" presName="spaceRect" presStyleCnt="0"/>
      <dgm:spPr/>
    </dgm:pt>
    <dgm:pt modelId="{951EEE05-AFB2-4647-8294-6FE64A37E05E}" type="pres">
      <dgm:prSet presAssocID="{CA2B741B-0497-4C6B-BBB0-F64769502838}" presName="parTx" presStyleLbl="revTx" presStyleIdx="2" presStyleCnt="4">
        <dgm:presLayoutVars>
          <dgm:chMax val="0"/>
          <dgm:chPref val="0"/>
        </dgm:presLayoutVars>
      </dgm:prSet>
      <dgm:spPr/>
    </dgm:pt>
    <dgm:pt modelId="{118EF541-209C-4F87-B35D-82DCB99ABB59}" type="pres">
      <dgm:prSet presAssocID="{DF71A74B-B23F-48B6-AC81-31FD0D45ADC9}" presName="sibTrans" presStyleCnt="0"/>
      <dgm:spPr/>
    </dgm:pt>
    <dgm:pt modelId="{3DCC298C-5107-4F3C-97D6-0EB9546C29E0}" type="pres">
      <dgm:prSet presAssocID="{0199C241-D0FB-446B-AE94-A7992ACBD879}" presName="compNode" presStyleCnt="0"/>
      <dgm:spPr/>
    </dgm:pt>
    <dgm:pt modelId="{3DA036CB-7896-499A-AEC6-6E64B13CFD9A}" type="pres">
      <dgm:prSet presAssocID="{0199C241-D0FB-446B-AE94-A7992ACBD879}" presName="bgRect" presStyleLbl="bgShp" presStyleIdx="3" presStyleCnt="4"/>
      <dgm:spPr>
        <a:solidFill>
          <a:srgbClr val="1D5266"/>
        </a:solidFill>
      </dgm:spPr>
    </dgm:pt>
    <dgm:pt modelId="{7125A76F-4559-4AB7-8EC8-3F677806D0D0}" type="pres">
      <dgm:prSet presAssocID="{0199C241-D0FB-446B-AE94-A7992ACBD879}" presName="iconRect" presStyleLbl="node1" presStyleIdx="3" presStyleCnt="4"/>
      <dgm:spPr>
        <a:blipFill>
          <a:blip xmlns:r="http://schemas.openxmlformats.org/officeDocument/2006/relationships"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4E43D69-0637-4B99-B981-55EFD280D779}" type="pres">
      <dgm:prSet presAssocID="{0199C241-D0FB-446B-AE94-A7992ACBD879}" presName="spaceRect" presStyleCnt="0"/>
      <dgm:spPr/>
    </dgm:pt>
    <dgm:pt modelId="{4312B16D-148A-48DE-8B62-99562A7FD9F6}" type="pres">
      <dgm:prSet presAssocID="{0199C241-D0FB-446B-AE94-A7992ACBD87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CEC4520-F7FC-1141-828A-BF4B0ED7A2EA}" type="presOf" srcId="{B1E213FC-445B-4CD1-A760-8629A03FBB08}" destId="{C65E26BE-89BA-4BED-978B-F331ABBCE964}" srcOrd="0" destOrd="0" presId="urn:microsoft.com/office/officeart/2018/2/layout/IconVerticalSolidList"/>
    <dgm:cxn modelId="{B73E2123-F3C3-9849-B880-C031F2755650}" type="presOf" srcId="{0199C241-D0FB-446B-AE94-A7992ACBD879}" destId="{4312B16D-148A-48DE-8B62-99562A7FD9F6}" srcOrd="0" destOrd="0" presId="urn:microsoft.com/office/officeart/2018/2/layout/IconVerticalSolidList"/>
    <dgm:cxn modelId="{36BD3865-4A89-3344-BFD7-594BADE715A5}" type="presOf" srcId="{CA2B741B-0497-4C6B-BBB0-F64769502838}" destId="{951EEE05-AFB2-4647-8294-6FE64A37E05E}" srcOrd="0" destOrd="0" presId="urn:microsoft.com/office/officeart/2018/2/layout/IconVerticalSolidList"/>
    <dgm:cxn modelId="{D8C5E897-6C48-4E82-ACBD-DC783930BBA3}" srcId="{9F491263-9610-420E-90C5-2604CBCE7931}" destId="{0199C241-D0FB-446B-AE94-A7992ACBD879}" srcOrd="3" destOrd="0" parTransId="{658152C9-D77F-4153-9737-8E8037970C39}" sibTransId="{7B78CD14-BF35-4950-8D01-138D39071950}"/>
    <dgm:cxn modelId="{3B759CAC-09A0-6942-92BD-71EC67E580BD}" type="presOf" srcId="{9F491263-9610-420E-90C5-2604CBCE7931}" destId="{5710E5F8-8EF8-47C7-BB2F-351F18FB1187}" srcOrd="0" destOrd="0" presId="urn:microsoft.com/office/officeart/2018/2/layout/IconVerticalSolidList"/>
    <dgm:cxn modelId="{7D9D5AAD-9AED-4DD7-98FB-1A74D6B86FB6}" srcId="{9F491263-9610-420E-90C5-2604CBCE7931}" destId="{CA2B741B-0497-4C6B-BBB0-F64769502838}" srcOrd="2" destOrd="0" parTransId="{5BCEE9F6-9A17-4BFB-B4E2-2648A256F886}" sibTransId="{DF71A74B-B23F-48B6-AC81-31FD0D45ADC9}"/>
    <dgm:cxn modelId="{B649B2C0-B45D-4C85-8CAC-8EBE9C146789}" srcId="{9F491263-9610-420E-90C5-2604CBCE7931}" destId="{06018967-1C42-4819-B545-7CC51F5D6D5B}" srcOrd="1" destOrd="0" parTransId="{AC9A3C26-7454-4895-8CE1-BCA63001ACF7}" sibTransId="{0A779181-E17F-4364-A5A2-8744B454D9E8}"/>
    <dgm:cxn modelId="{314172D0-DA9E-034D-BF57-FB9F4628D0F8}" type="presOf" srcId="{06018967-1C42-4819-B545-7CC51F5D6D5B}" destId="{771168DE-DE9B-4622-B9F3-966EABCFA950}" srcOrd="0" destOrd="0" presId="urn:microsoft.com/office/officeart/2018/2/layout/IconVerticalSolidList"/>
    <dgm:cxn modelId="{5525E2D0-05C3-4B9B-BC4C-5D4C21891893}" srcId="{9F491263-9610-420E-90C5-2604CBCE7931}" destId="{B1E213FC-445B-4CD1-A760-8629A03FBB08}" srcOrd="0" destOrd="0" parTransId="{BF437388-A15C-4A48-B92F-F1FB2D6B4747}" sibTransId="{B060E517-46FE-4362-A370-8BEB334FF434}"/>
    <dgm:cxn modelId="{D69F7D5E-C420-7642-A02B-F0809AF32CD2}" type="presParOf" srcId="{5710E5F8-8EF8-47C7-BB2F-351F18FB1187}" destId="{AB978246-ECAB-468A-87B1-A974F8165E69}" srcOrd="0" destOrd="0" presId="urn:microsoft.com/office/officeart/2018/2/layout/IconVerticalSolidList"/>
    <dgm:cxn modelId="{F361A680-E7AE-FA43-B08F-117E680EDCD1}" type="presParOf" srcId="{AB978246-ECAB-468A-87B1-A974F8165E69}" destId="{F6F88034-2B95-4CB6-9129-5B429B9DDC93}" srcOrd="0" destOrd="0" presId="urn:microsoft.com/office/officeart/2018/2/layout/IconVerticalSolidList"/>
    <dgm:cxn modelId="{7A31C027-3B8F-904C-B58F-849FB89AF1E9}" type="presParOf" srcId="{AB978246-ECAB-468A-87B1-A974F8165E69}" destId="{A834A4E5-E033-4706-92E6-A9B90473F6B7}" srcOrd="1" destOrd="0" presId="urn:microsoft.com/office/officeart/2018/2/layout/IconVerticalSolidList"/>
    <dgm:cxn modelId="{F0600171-CFDF-F940-8CAA-8AA48008579A}" type="presParOf" srcId="{AB978246-ECAB-468A-87B1-A974F8165E69}" destId="{452D490C-5B6A-42C3-AF15-4474B0B6CA04}" srcOrd="2" destOrd="0" presId="urn:microsoft.com/office/officeart/2018/2/layout/IconVerticalSolidList"/>
    <dgm:cxn modelId="{B6A02018-F31E-6941-89DA-1D5FBEDA8B01}" type="presParOf" srcId="{AB978246-ECAB-468A-87B1-A974F8165E69}" destId="{C65E26BE-89BA-4BED-978B-F331ABBCE964}" srcOrd="3" destOrd="0" presId="urn:microsoft.com/office/officeart/2018/2/layout/IconVerticalSolidList"/>
    <dgm:cxn modelId="{AB7ADCD2-752A-AB4B-88EE-FC68DD15BAD7}" type="presParOf" srcId="{5710E5F8-8EF8-47C7-BB2F-351F18FB1187}" destId="{F16417FD-563C-4004-8F69-9BAC79A2788D}" srcOrd="1" destOrd="0" presId="urn:microsoft.com/office/officeart/2018/2/layout/IconVerticalSolidList"/>
    <dgm:cxn modelId="{1FF3E804-6A62-DC4F-99C4-8A9664D31B5F}" type="presParOf" srcId="{5710E5F8-8EF8-47C7-BB2F-351F18FB1187}" destId="{4A6DEEFD-0936-428F-A7AD-C80A08009018}" srcOrd="2" destOrd="0" presId="urn:microsoft.com/office/officeart/2018/2/layout/IconVerticalSolidList"/>
    <dgm:cxn modelId="{120F3B5A-4E6F-9F4E-8FA2-B58185E97822}" type="presParOf" srcId="{4A6DEEFD-0936-428F-A7AD-C80A08009018}" destId="{6D2FBCDC-B3A7-4C3C-8924-9E315A74662E}" srcOrd="0" destOrd="0" presId="urn:microsoft.com/office/officeart/2018/2/layout/IconVerticalSolidList"/>
    <dgm:cxn modelId="{1350A1E4-B469-5E44-A8F8-D5EAF96C66E6}" type="presParOf" srcId="{4A6DEEFD-0936-428F-A7AD-C80A08009018}" destId="{2880242B-8DF2-486A-B80C-EBAFADEDEC2B}" srcOrd="1" destOrd="0" presId="urn:microsoft.com/office/officeart/2018/2/layout/IconVerticalSolidList"/>
    <dgm:cxn modelId="{649E40D2-477A-924D-B9B8-8D2179B7B19D}" type="presParOf" srcId="{4A6DEEFD-0936-428F-A7AD-C80A08009018}" destId="{DD1BBBD8-E815-4E46-B634-6700C1809ADF}" srcOrd="2" destOrd="0" presId="urn:microsoft.com/office/officeart/2018/2/layout/IconVerticalSolidList"/>
    <dgm:cxn modelId="{C1407B68-6DBA-F240-8193-29FE18BC477F}" type="presParOf" srcId="{4A6DEEFD-0936-428F-A7AD-C80A08009018}" destId="{771168DE-DE9B-4622-B9F3-966EABCFA950}" srcOrd="3" destOrd="0" presId="urn:microsoft.com/office/officeart/2018/2/layout/IconVerticalSolidList"/>
    <dgm:cxn modelId="{C9CD3540-73CC-0B4C-8EF9-33F1D6F4D13E}" type="presParOf" srcId="{5710E5F8-8EF8-47C7-BB2F-351F18FB1187}" destId="{9D0FCC35-F4E4-4677-B79B-07BCDB166ABC}" srcOrd="3" destOrd="0" presId="urn:microsoft.com/office/officeart/2018/2/layout/IconVerticalSolidList"/>
    <dgm:cxn modelId="{FD5F6EAA-6260-5347-984B-58830A03158F}" type="presParOf" srcId="{5710E5F8-8EF8-47C7-BB2F-351F18FB1187}" destId="{38671905-5978-4AE0-B9ED-3A25A91E6315}" srcOrd="4" destOrd="0" presId="urn:microsoft.com/office/officeart/2018/2/layout/IconVerticalSolidList"/>
    <dgm:cxn modelId="{8D306D8C-011B-CC45-88CA-63686975574A}" type="presParOf" srcId="{38671905-5978-4AE0-B9ED-3A25A91E6315}" destId="{D6763B60-B325-4901-929E-404D4D55AF09}" srcOrd="0" destOrd="0" presId="urn:microsoft.com/office/officeart/2018/2/layout/IconVerticalSolidList"/>
    <dgm:cxn modelId="{E8A79D88-60A1-0C44-ACF1-BD0DBEC10658}" type="presParOf" srcId="{38671905-5978-4AE0-B9ED-3A25A91E6315}" destId="{F61EB988-9C5B-4DFF-B705-2AE8A33EC255}" srcOrd="1" destOrd="0" presId="urn:microsoft.com/office/officeart/2018/2/layout/IconVerticalSolidList"/>
    <dgm:cxn modelId="{40DBB5DB-EEC5-C847-B930-9DFB62EB64F9}" type="presParOf" srcId="{38671905-5978-4AE0-B9ED-3A25A91E6315}" destId="{5004317C-0D9D-407F-80AA-C5A2F7603A4B}" srcOrd="2" destOrd="0" presId="urn:microsoft.com/office/officeart/2018/2/layout/IconVerticalSolidList"/>
    <dgm:cxn modelId="{50A7810E-8320-E94E-8379-CBF34E3D65CE}" type="presParOf" srcId="{38671905-5978-4AE0-B9ED-3A25A91E6315}" destId="{951EEE05-AFB2-4647-8294-6FE64A37E05E}" srcOrd="3" destOrd="0" presId="urn:microsoft.com/office/officeart/2018/2/layout/IconVerticalSolidList"/>
    <dgm:cxn modelId="{0E3878F9-3ADD-0C44-A336-51BB21F88395}" type="presParOf" srcId="{5710E5F8-8EF8-47C7-BB2F-351F18FB1187}" destId="{118EF541-209C-4F87-B35D-82DCB99ABB59}" srcOrd="5" destOrd="0" presId="urn:microsoft.com/office/officeart/2018/2/layout/IconVerticalSolidList"/>
    <dgm:cxn modelId="{77F2E252-0609-B94C-B9F4-94480D74F2AE}" type="presParOf" srcId="{5710E5F8-8EF8-47C7-BB2F-351F18FB1187}" destId="{3DCC298C-5107-4F3C-97D6-0EB9546C29E0}" srcOrd="6" destOrd="0" presId="urn:microsoft.com/office/officeart/2018/2/layout/IconVerticalSolidList"/>
    <dgm:cxn modelId="{C17C9AC2-D51A-014F-B626-CA0EE22875EF}" type="presParOf" srcId="{3DCC298C-5107-4F3C-97D6-0EB9546C29E0}" destId="{3DA036CB-7896-499A-AEC6-6E64B13CFD9A}" srcOrd="0" destOrd="0" presId="urn:microsoft.com/office/officeart/2018/2/layout/IconVerticalSolidList"/>
    <dgm:cxn modelId="{274EBA21-2D22-674E-86B9-57B54204E074}" type="presParOf" srcId="{3DCC298C-5107-4F3C-97D6-0EB9546C29E0}" destId="{7125A76F-4559-4AB7-8EC8-3F677806D0D0}" srcOrd="1" destOrd="0" presId="urn:microsoft.com/office/officeart/2018/2/layout/IconVerticalSolidList"/>
    <dgm:cxn modelId="{9FD66922-35D2-7743-9016-FECAF52270E5}" type="presParOf" srcId="{3DCC298C-5107-4F3C-97D6-0EB9546C29E0}" destId="{34E43D69-0637-4B99-B981-55EFD280D779}" srcOrd="2" destOrd="0" presId="urn:microsoft.com/office/officeart/2018/2/layout/IconVerticalSolidList"/>
    <dgm:cxn modelId="{91B7BF0C-ABE2-5447-96C3-D39386BF2FEA}" type="presParOf" srcId="{3DCC298C-5107-4F3C-97D6-0EB9546C29E0}" destId="{4312B16D-148A-48DE-8B62-99562A7FD9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E58EF-ABC8-4E50-A52C-15659E5054C7}">
      <dsp:nvSpPr>
        <dsp:cNvPr id="0" name=""/>
        <dsp:cNvSpPr/>
      </dsp:nvSpPr>
      <dsp:spPr>
        <a:xfrm>
          <a:off x="0" y="2041"/>
          <a:ext cx="6024561" cy="10348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FDE36-1863-4F24-AE04-6D3CD8C54A02}">
      <dsp:nvSpPr>
        <dsp:cNvPr id="0" name=""/>
        <dsp:cNvSpPr/>
      </dsp:nvSpPr>
      <dsp:spPr>
        <a:xfrm>
          <a:off x="313044" y="234885"/>
          <a:ext cx="569172" cy="5691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FDA0A-6804-4E8B-B19D-388E763FA3FF}">
      <dsp:nvSpPr>
        <dsp:cNvPr id="0" name=""/>
        <dsp:cNvSpPr/>
      </dsp:nvSpPr>
      <dsp:spPr>
        <a:xfrm>
          <a:off x="1195261" y="2041"/>
          <a:ext cx="4829299" cy="1034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23" tIns="109523" rIns="109523" bIns="10952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 over Graduation Requirements and Program of Study Areas</a:t>
          </a:r>
        </a:p>
      </dsp:txBody>
      <dsp:txXfrm>
        <a:off x="1195261" y="2041"/>
        <a:ext cx="4829299" cy="1034858"/>
      </dsp:txXfrm>
    </dsp:sp>
    <dsp:sp modelId="{E95C4C46-2E9C-4A94-BFD7-1369625C67B2}">
      <dsp:nvSpPr>
        <dsp:cNvPr id="0" name=""/>
        <dsp:cNvSpPr/>
      </dsp:nvSpPr>
      <dsp:spPr>
        <a:xfrm>
          <a:off x="0" y="1295615"/>
          <a:ext cx="6024561" cy="10348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49B63-1A53-48F5-9ACB-C2FE10CE8B47}">
      <dsp:nvSpPr>
        <dsp:cNvPr id="0" name=""/>
        <dsp:cNvSpPr/>
      </dsp:nvSpPr>
      <dsp:spPr>
        <a:xfrm>
          <a:off x="313044" y="1528458"/>
          <a:ext cx="569172" cy="5691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1E2E6-406B-4B48-A06C-FEC3DD9D27C1}">
      <dsp:nvSpPr>
        <dsp:cNvPr id="0" name=""/>
        <dsp:cNvSpPr/>
      </dsp:nvSpPr>
      <dsp:spPr>
        <a:xfrm>
          <a:off x="1195261" y="1295615"/>
          <a:ext cx="4829299" cy="1034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23" tIns="109523" rIns="109523" bIns="10952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discuss where to find scheduling information</a:t>
          </a:r>
        </a:p>
      </dsp:txBody>
      <dsp:txXfrm>
        <a:off x="1195261" y="1295615"/>
        <a:ext cx="4829299" cy="1034858"/>
      </dsp:txXfrm>
    </dsp:sp>
    <dsp:sp modelId="{A8AC6416-BB26-4D71-AFAD-CA424C2BEB28}">
      <dsp:nvSpPr>
        <dsp:cNvPr id="0" name=""/>
        <dsp:cNvSpPr/>
      </dsp:nvSpPr>
      <dsp:spPr>
        <a:xfrm>
          <a:off x="0" y="2589188"/>
          <a:ext cx="6024561" cy="10348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61CBA-D208-4A6C-A953-39BC68820DF4}">
      <dsp:nvSpPr>
        <dsp:cNvPr id="0" name=""/>
        <dsp:cNvSpPr/>
      </dsp:nvSpPr>
      <dsp:spPr>
        <a:xfrm>
          <a:off x="313044" y="2822031"/>
          <a:ext cx="569172" cy="5691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600A4-D18A-4044-B1E8-23105C7C53D6}">
      <dsp:nvSpPr>
        <dsp:cNvPr id="0" name=""/>
        <dsp:cNvSpPr/>
      </dsp:nvSpPr>
      <dsp:spPr>
        <a:xfrm>
          <a:off x="1195261" y="2589188"/>
          <a:ext cx="4829299" cy="1034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23" tIns="109523" rIns="109523" bIns="10952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 discuss how students will be meeting for scheduling </a:t>
          </a:r>
        </a:p>
      </dsp:txBody>
      <dsp:txXfrm>
        <a:off x="1195261" y="2589188"/>
        <a:ext cx="4829299" cy="1034858"/>
      </dsp:txXfrm>
    </dsp:sp>
    <dsp:sp modelId="{5580DC8B-6B74-4215-8A61-775E24A93F5A}">
      <dsp:nvSpPr>
        <dsp:cNvPr id="0" name=""/>
        <dsp:cNvSpPr/>
      </dsp:nvSpPr>
      <dsp:spPr>
        <a:xfrm>
          <a:off x="0" y="3882761"/>
          <a:ext cx="6024561" cy="103485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853D4-8B2A-453A-9F8D-52FC0A0ED834}">
      <dsp:nvSpPr>
        <dsp:cNvPr id="0" name=""/>
        <dsp:cNvSpPr/>
      </dsp:nvSpPr>
      <dsp:spPr>
        <a:xfrm>
          <a:off x="313044" y="4115604"/>
          <a:ext cx="569172" cy="5691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71A60-A69E-4AF9-B3D1-2836266B0BF7}">
      <dsp:nvSpPr>
        <dsp:cNvPr id="0" name=""/>
        <dsp:cNvSpPr/>
      </dsp:nvSpPr>
      <dsp:spPr>
        <a:xfrm>
          <a:off x="1195261" y="3882761"/>
          <a:ext cx="4829299" cy="1034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23" tIns="109523" rIns="109523" bIns="109523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0" kern="1200" dirty="0"/>
            <a:t>To talk about EPSO's (Early Post Secondary Opportunities through Dual Enrollment)</a:t>
          </a:r>
        </a:p>
      </dsp:txBody>
      <dsp:txXfrm>
        <a:off x="1195261" y="3882761"/>
        <a:ext cx="4829299" cy="1034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B6450-CEEE-4C41-B271-DDB8394B775F}">
      <dsp:nvSpPr>
        <dsp:cNvPr id="0" name=""/>
        <dsp:cNvSpPr/>
      </dsp:nvSpPr>
      <dsp:spPr>
        <a:xfrm>
          <a:off x="0" y="1414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English Credits</a:t>
          </a:r>
        </a:p>
      </dsp:txBody>
      <dsp:txXfrm>
        <a:off x="15756" y="17170"/>
        <a:ext cx="9044817" cy="291254"/>
      </dsp:txXfrm>
    </dsp:sp>
    <dsp:sp modelId="{7C250BB7-0BD7-8A48-AADB-FB088D53EC37}">
      <dsp:nvSpPr>
        <dsp:cNvPr id="0" name=""/>
        <dsp:cNvSpPr/>
      </dsp:nvSpPr>
      <dsp:spPr>
        <a:xfrm>
          <a:off x="0" y="333870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 Math credits (1 each year; Algebra I &amp; II, Geometry and one higher)</a:t>
          </a:r>
        </a:p>
      </dsp:txBody>
      <dsp:txXfrm>
        <a:off x="15756" y="349626"/>
        <a:ext cx="9044817" cy="291254"/>
      </dsp:txXfrm>
    </dsp:sp>
    <dsp:sp modelId="{4138D002-6BA9-934C-B741-90F836FDA393}">
      <dsp:nvSpPr>
        <dsp:cNvPr id="0" name=""/>
        <dsp:cNvSpPr/>
      </dsp:nvSpPr>
      <dsp:spPr>
        <a:xfrm>
          <a:off x="0" y="666326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Science credits (Biology, Chemistry or Physics &amp; 3</a:t>
          </a:r>
          <a:r>
            <a:rPr lang="en-US" sz="2000" kern="1200" baseline="30000" dirty="0"/>
            <a:t>rd</a:t>
          </a:r>
          <a:r>
            <a:rPr lang="en-US" sz="2000" kern="1200" dirty="0"/>
            <a:t> lab science) </a:t>
          </a:r>
        </a:p>
      </dsp:txBody>
      <dsp:txXfrm>
        <a:off x="15756" y="682082"/>
        <a:ext cx="9044817" cy="291254"/>
      </dsp:txXfrm>
    </dsp:sp>
    <dsp:sp modelId="{E4D5F806-6F50-DE43-ACB6-5E87B6F3997E}">
      <dsp:nvSpPr>
        <dsp:cNvPr id="0" name=""/>
        <dsp:cNvSpPr/>
      </dsp:nvSpPr>
      <dsp:spPr>
        <a:xfrm>
          <a:off x="0" y="998782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Social Studies  Credits (World History, U.S. History &amp; Govt/Econ)</a:t>
          </a:r>
        </a:p>
      </dsp:txBody>
      <dsp:txXfrm>
        <a:off x="15756" y="1014538"/>
        <a:ext cx="9044817" cy="291254"/>
      </dsp:txXfrm>
    </dsp:sp>
    <dsp:sp modelId="{A1E59B78-1129-FB45-91E7-9B980EDC821A}">
      <dsp:nvSpPr>
        <dsp:cNvPr id="0" name=""/>
        <dsp:cNvSpPr/>
      </dsp:nvSpPr>
      <dsp:spPr>
        <a:xfrm>
          <a:off x="0" y="1331238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½ Credits - Lifetime Wellness (1credit) and PE (1/2 credit)</a:t>
          </a:r>
        </a:p>
      </dsp:txBody>
      <dsp:txXfrm>
        <a:off x="15756" y="1346994"/>
        <a:ext cx="9044817" cy="291254"/>
      </dsp:txXfrm>
    </dsp:sp>
    <dsp:sp modelId="{EB90C220-B4DB-F942-B92F-3A892B315817}">
      <dsp:nvSpPr>
        <dsp:cNvPr id="0" name=""/>
        <dsp:cNvSpPr/>
      </dsp:nvSpPr>
      <dsp:spPr>
        <a:xfrm>
          <a:off x="0" y="1663694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½  credit - Personal Finance</a:t>
          </a:r>
        </a:p>
      </dsp:txBody>
      <dsp:txXfrm>
        <a:off x="15756" y="1679450"/>
        <a:ext cx="9044817" cy="291254"/>
      </dsp:txXfrm>
    </dsp:sp>
    <dsp:sp modelId="{44F0826D-2E47-CB4C-8C4B-E4C413D68352}">
      <dsp:nvSpPr>
        <dsp:cNvPr id="0" name=""/>
        <dsp:cNvSpPr/>
      </dsp:nvSpPr>
      <dsp:spPr>
        <a:xfrm>
          <a:off x="0" y="1996150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  Foreign Language Credits</a:t>
          </a:r>
        </a:p>
      </dsp:txBody>
      <dsp:txXfrm>
        <a:off x="15756" y="2011906"/>
        <a:ext cx="9044817" cy="291254"/>
      </dsp:txXfrm>
    </dsp:sp>
    <dsp:sp modelId="{B4601110-F6E6-EF4C-9CF8-B7D8D7873C49}">
      <dsp:nvSpPr>
        <dsp:cNvPr id="0" name=""/>
        <dsp:cNvSpPr/>
      </dsp:nvSpPr>
      <dsp:spPr>
        <a:xfrm>
          <a:off x="0" y="2328605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Fine Art Credit (music, theatre or art)</a:t>
          </a:r>
        </a:p>
      </dsp:txBody>
      <dsp:txXfrm>
        <a:off x="15756" y="2344361"/>
        <a:ext cx="9044817" cy="291254"/>
      </dsp:txXfrm>
    </dsp:sp>
    <dsp:sp modelId="{2A51F458-929E-0146-9106-A11AEA602C03}">
      <dsp:nvSpPr>
        <dsp:cNvPr id="0" name=""/>
        <dsp:cNvSpPr/>
      </dsp:nvSpPr>
      <dsp:spPr>
        <a:xfrm>
          <a:off x="0" y="2661061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 Program of Study credits </a:t>
          </a:r>
        </a:p>
      </dsp:txBody>
      <dsp:txXfrm>
        <a:off x="15756" y="2676817"/>
        <a:ext cx="9044817" cy="291254"/>
      </dsp:txXfrm>
    </dsp:sp>
    <dsp:sp modelId="{EF94FB2D-4EBA-814F-A80F-F593355C8CBB}">
      <dsp:nvSpPr>
        <dsp:cNvPr id="0" name=""/>
        <dsp:cNvSpPr/>
      </dsp:nvSpPr>
      <dsp:spPr>
        <a:xfrm>
          <a:off x="0" y="2993517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 Computer Science credit</a:t>
          </a:r>
        </a:p>
      </dsp:txBody>
      <dsp:txXfrm>
        <a:off x="15756" y="3009273"/>
        <a:ext cx="9044817" cy="291254"/>
      </dsp:txXfrm>
    </dsp:sp>
    <dsp:sp modelId="{026B9AF2-B06E-7143-8FF0-2A951BB4110A}">
      <dsp:nvSpPr>
        <dsp:cNvPr id="0" name=""/>
        <dsp:cNvSpPr/>
      </dsp:nvSpPr>
      <dsp:spPr>
        <a:xfrm>
          <a:off x="0" y="3325973"/>
          <a:ext cx="9076329" cy="322766"/>
        </a:xfrm>
        <a:prstGeom prst="roundRect">
          <a:avLst/>
        </a:prstGeom>
        <a:solidFill>
          <a:srgbClr val="1D52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 Additional Elective credits</a:t>
          </a:r>
        </a:p>
      </dsp:txBody>
      <dsp:txXfrm>
        <a:off x="15756" y="3341729"/>
        <a:ext cx="9044817" cy="291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88034-2B95-4CB6-9129-5B429B9DDC93}">
      <dsp:nvSpPr>
        <dsp:cNvPr id="0" name=""/>
        <dsp:cNvSpPr/>
      </dsp:nvSpPr>
      <dsp:spPr>
        <a:xfrm>
          <a:off x="0" y="151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4A4E5-E033-4706-92E6-A9B90473F6B7}">
      <dsp:nvSpPr>
        <dsp:cNvPr id="0" name=""/>
        <dsp:cNvSpPr/>
      </dsp:nvSpPr>
      <dsp:spPr>
        <a:xfrm>
          <a:off x="232264" y="174273"/>
          <a:ext cx="422298" cy="422298"/>
        </a:xfrm>
        <a:prstGeom prst="rect">
          <a:avLst/>
        </a:prstGeom>
        <a:blipFill>
          <a:blip xmlns:r="http://schemas.openxmlformats.org/officeDocument/2006/relationships"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E26BE-89BA-4BED-978B-F331ABBCE964}">
      <dsp:nvSpPr>
        <dsp:cNvPr id="0" name=""/>
        <dsp:cNvSpPr/>
      </dsp:nvSpPr>
      <dsp:spPr>
        <a:xfrm>
          <a:off x="886827" y="151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Academic Counseling</a:t>
          </a:r>
        </a:p>
      </dsp:txBody>
      <dsp:txXfrm>
        <a:off x="886827" y="1514"/>
        <a:ext cx="8189501" cy="767815"/>
      </dsp:txXfrm>
    </dsp:sp>
    <dsp:sp modelId="{6D2FBCDC-B3A7-4C3C-8924-9E315A74662E}">
      <dsp:nvSpPr>
        <dsp:cNvPr id="0" name=""/>
        <dsp:cNvSpPr/>
      </dsp:nvSpPr>
      <dsp:spPr>
        <a:xfrm>
          <a:off x="0" y="96128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0242B-8DF2-486A-B80C-EBAFADEDEC2B}">
      <dsp:nvSpPr>
        <dsp:cNvPr id="0" name=""/>
        <dsp:cNvSpPr/>
      </dsp:nvSpPr>
      <dsp:spPr>
        <a:xfrm>
          <a:off x="232264" y="1134043"/>
          <a:ext cx="422298" cy="422298"/>
        </a:xfrm>
        <a:prstGeom prst="rect">
          <a:avLst/>
        </a:prstGeom>
        <a:blipFill>
          <a:blip xmlns:r="http://schemas.openxmlformats.org/officeDocument/2006/relationships"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168DE-DE9B-4622-B9F3-966EABCFA950}">
      <dsp:nvSpPr>
        <dsp:cNvPr id="0" name=""/>
        <dsp:cNvSpPr/>
      </dsp:nvSpPr>
      <dsp:spPr>
        <a:xfrm>
          <a:off x="886827" y="96128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College &amp; Career Counseling</a:t>
          </a:r>
        </a:p>
      </dsp:txBody>
      <dsp:txXfrm>
        <a:off x="886827" y="961284"/>
        <a:ext cx="8189501" cy="767815"/>
      </dsp:txXfrm>
    </dsp:sp>
    <dsp:sp modelId="{D6763B60-B325-4901-929E-404D4D55AF09}">
      <dsp:nvSpPr>
        <dsp:cNvPr id="0" name=""/>
        <dsp:cNvSpPr/>
      </dsp:nvSpPr>
      <dsp:spPr>
        <a:xfrm>
          <a:off x="0" y="192105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EB988-9C5B-4DFF-B705-2AE8A33EC255}">
      <dsp:nvSpPr>
        <dsp:cNvPr id="0" name=""/>
        <dsp:cNvSpPr/>
      </dsp:nvSpPr>
      <dsp:spPr>
        <a:xfrm>
          <a:off x="232264" y="2093813"/>
          <a:ext cx="422298" cy="422298"/>
        </a:xfrm>
        <a:prstGeom prst="rect">
          <a:avLst/>
        </a:prstGeom>
        <a:blipFill>
          <a:blip xmlns:r="http://schemas.openxmlformats.org/officeDocument/2006/relationships"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EEE05-AFB2-4647-8294-6FE64A37E05E}">
      <dsp:nvSpPr>
        <dsp:cNvPr id="0" name=""/>
        <dsp:cNvSpPr/>
      </dsp:nvSpPr>
      <dsp:spPr>
        <a:xfrm>
          <a:off x="886827" y="192105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Social / Emotional Counseling</a:t>
          </a:r>
        </a:p>
      </dsp:txBody>
      <dsp:txXfrm>
        <a:off x="886827" y="1921054"/>
        <a:ext cx="8189501" cy="767815"/>
      </dsp:txXfrm>
    </dsp:sp>
    <dsp:sp modelId="{3DA036CB-7896-499A-AEC6-6E64B13CFD9A}">
      <dsp:nvSpPr>
        <dsp:cNvPr id="0" name=""/>
        <dsp:cNvSpPr/>
      </dsp:nvSpPr>
      <dsp:spPr>
        <a:xfrm>
          <a:off x="0" y="2880824"/>
          <a:ext cx="9076329" cy="767815"/>
        </a:xfrm>
        <a:prstGeom prst="roundRect">
          <a:avLst>
            <a:gd name="adj" fmla="val 10000"/>
          </a:avLst>
        </a:prstGeom>
        <a:solidFill>
          <a:srgbClr val="1D52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5A76F-4559-4AB7-8EC8-3F677806D0D0}">
      <dsp:nvSpPr>
        <dsp:cNvPr id="0" name=""/>
        <dsp:cNvSpPr/>
      </dsp:nvSpPr>
      <dsp:spPr>
        <a:xfrm>
          <a:off x="232264" y="3053582"/>
          <a:ext cx="422298" cy="422298"/>
        </a:xfrm>
        <a:prstGeom prst="rect">
          <a:avLst/>
        </a:prstGeom>
        <a:blipFill>
          <a:blip xmlns:r="http://schemas.openxmlformats.org/officeDocument/2006/relationships"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2B16D-148A-48DE-8B62-99562A7FD9F6}">
      <dsp:nvSpPr>
        <dsp:cNvPr id="0" name=""/>
        <dsp:cNvSpPr/>
      </dsp:nvSpPr>
      <dsp:spPr>
        <a:xfrm>
          <a:off x="886827" y="2880824"/>
          <a:ext cx="8189501" cy="767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61" tIns="81261" rIns="81261" bIns="8126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We can also connect you and your family with resources (through our school social worker) and equip you with tools to succeed. </a:t>
          </a:r>
        </a:p>
      </dsp:txBody>
      <dsp:txXfrm>
        <a:off x="886827" y="2880824"/>
        <a:ext cx="8189501" cy="767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2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6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3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2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11/21/24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john.brown@rcstn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duation Powerpoint">
            <a:hlinkClick r:id="" action="ppaction://media"/>
            <a:extLst>
              <a:ext uri="{FF2B5EF4-FFF2-40B4-BE49-F238E27FC236}">
                <a16:creationId xmlns:a16="http://schemas.microsoft.com/office/drawing/2014/main" id="{1C4DFC93-B52F-D9DC-53E6-B7A03DB79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BFDC8-DEA0-28AD-6453-07008A01B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440" y="3011054"/>
            <a:ext cx="6675120" cy="1188720"/>
          </a:xfrm>
          <a:solidFill>
            <a:srgbClr val="1D5266">
              <a:alpha val="69966"/>
            </a:srgbClr>
          </a:solidFill>
        </p:spPr>
        <p:txBody>
          <a:bodyPr wrap="square" lIns="0" tIns="0" rIns="0" bIns="0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High School Scheduling Session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				</a:t>
            </a:r>
            <a:r>
              <a:rPr lang="en-US" i="1" dirty="0">
                <a:solidFill>
                  <a:srgbClr val="FFFFFF"/>
                </a:solidFill>
              </a:rPr>
              <a:t>For Sophomores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285F3-AF40-D875-B998-FF1416112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0436" y="4193309"/>
            <a:ext cx="5671128" cy="319092"/>
          </a:xfrm>
          <a:solidFill>
            <a:srgbClr val="914526">
              <a:alpha val="70000"/>
            </a:srgbClr>
          </a:solidFill>
        </p:spPr>
        <p:txBody>
          <a:bodyPr lIns="0" tIns="0" rIns="0" bIns="0" anchor="ctr"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RCS School Counseling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47904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FF4F-F325-15B3-5447-A9D873DF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8736C-242B-0444-5530-D775B608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7" y="157018"/>
            <a:ext cx="9076329" cy="1064277"/>
          </a:xfrm>
        </p:spPr>
        <p:txBody>
          <a:bodyPr/>
          <a:lstStyle/>
          <a:p>
            <a:r>
              <a:rPr lang="en-US" dirty="0"/>
              <a:t>Electives at ERHS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2011CE-BBDD-80AC-FAD7-0D4137E5E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239" y="1226433"/>
            <a:ext cx="9982200" cy="5305646"/>
          </a:xfrm>
        </p:spPr>
        <p:txBody>
          <a:bodyPr>
            <a:normAutofit fontScale="5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		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Agriscience or Adv Agriscience (9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10th)			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Ag. Engineering (11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Principals of Ag Mechanics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-12th)				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Dual Classes*Not Middle College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Animal (10-12)					DE Psychology (11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-12)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 St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Vet Science (10-12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DE Speech (11-12)Vol St or APSU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Greenhouse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th)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DE Pre-Cal(11-12) APSU or Vol St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		DE Statistics (11-12) (APSU)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Science/Safety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		DE Art (11-12) (Vol St or APSU)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 Food Safety (11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		DE Intro to Crim Just I&amp;II (APSU)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Workbase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(12) *need permission				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Coding I&amp;II (Vol St) (11-12)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						DE Education 2100APSU or Vol St																		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Animal Science (UTM)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			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Ag Business (UTM)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Electives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Sociology (11-12)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	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Journalism (10-12) *application					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Dual TCAT Classes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*TCAT Portland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(Fall &amp; Spring 7:30-9 – must have transportation)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Genre Lit – Mythology (10-12)							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Creative Writing (9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		Machine Tool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 Anatomy (11-12) 					Welding * TCAT Portland &amp;SHS 3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block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 Biology (11-12)					Construction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Physics (11-12)																Computer Tech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Learning (11-12)					Admin Assistant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 I (-12)																Adv. Manufacturing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Weights &amp; Conditioning															Cosmetology *TCAT Portland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Athletic Block (list sport)					HVAC (at SHS 3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block)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*Study Hall – For middle college or 7am Dual students only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4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C955-4BAD-30D9-BCFE-169BA4D9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3831-06A0-52E2-CE69-BCC1A529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7" y="157018"/>
            <a:ext cx="9076329" cy="1064277"/>
          </a:xfrm>
        </p:spPr>
        <p:txBody>
          <a:bodyPr/>
          <a:lstStyle/>
          <a:p>
            <a:r>
              <a:rPr lang="en-US" dirty="0"/>
              <a:t>Electives at ERHS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522780-6F17-173D-7FC2-F8AAA7B80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004" y="1147664"/>
            <a:ext cx="9982200" cy="5710335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SHS – Trade School Classes for 2022-2023 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*Courses have a limited number of spots for our school (ROTC 26, Cosmetology 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Digital Design 8, Accounting 3, all other courses are limited to 5 spots) **Some classes may not be offered every year**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Cosmetology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Cosmetology I,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Cosme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Cosme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III, DE Cosmetology (offered at TCAT – must apply – must have finished 1-3)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Fund of Construction, Construction 1 (must have taken Fund of Const), Construction 2 (have taken Fund &amp; 1)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Criminal Justice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Criminal Justice 1, Criminal Justice 2 (must have taken 1), Criminal Justice 3(must have taken 1 &amp; 2)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Culinary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–Culinary Arts 1,  Culinary 2 (must have taken 1), Culinary 3 ( must have taken 1 &amp; 2)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Digital Design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Digital Design 1, Digital Design 2 (must have taken 1), Digital Design 3 (must have taken 1 &amp; 2)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Nursing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Nursing A &amp; B – Fall &amp; Spring *MUST TAKE BOTH (must have taken Health Sc &amp; Anatomy &amp; Med Therapeutics)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Automotive Maintenance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Maintenance &amp; Light Repair I, MLR II ( must have taken I), MLR III (must have taken 1 &amp; 2)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HVAC Dual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HVAC 1, HVAC 2, HVAC 3 - *Must be a Jr or Sr to take TCAT class.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ROTC I-VIII (Fall &amp; Spring)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 by Design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Engineering &amp; Technology, Engineering Design I (must have taken Principals)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Accounting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Accounting 1 (must have had Intro to Bus), Accounting 2 (must have had Acct 1)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Fashion Design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Found of Fashion, Fashion Design(must have had Found), Adv Fashion Design (had Fashion Design)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 Bus Legal Systems and Bus Econ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Meets the Govt &amp; Econ graduation requirement - *Seniors only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Entrepreneurship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 must have taken Intro to Bus and Marketing 1.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8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48532-164D-CF24-392B-EBD44E6C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78139"/>
            <a:ext cx="4840316" cy="1507398"/>
          </a:xfrm>
        </p:spPr>
        <p:txBody>
          <a:bodyPr anchor="ctr">
            <a:normAutofit/>
          </a:bodyPr>
          <a:lstStyle/>
          <a:p>
            <a:r>
              <a:rPr lang="en-US" dirty="0"/>
              <a:t>How Can I Get More Involved in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691A-EA6A-D353-2977-FDB00E52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45" y="2087418"/>
            <a:ext cx="5357091" cy="373149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/>
              <a:t>Join a Club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Course specific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HOSA (Medical)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FTA (Future Teachers)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FBLA (Business)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FFA (Ag)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NAHS (Art)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Interest-based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FCA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Travel Club</a:t>
            </a:r>
          </a:p>
          <a:p>
            <a:pPr marL="56007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Other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Beta Club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National Honor Society</a:t>
            </a:r>
          </a:p>
          <a:p>
            <a:pPr marL="880110" lvl="3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Student Council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1724B641-7546-8FD5-7BFE-D7B9210FD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82688"/>
            <a:ext cx="4848551" cy="484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93F2B-2B1C-B163-ED5C-5626C874F47C}"/>
              </a:ext>
            </a:extLst>
          </p:cNvPr>
          <p:cNvSpPr txBox="1"/>
          <p:nvPr/>
        </p:nvSpPr>
        <p:spPr>
          <a:xfrm>
            <a:off x="7550728" y="4413724"/>
            <a:ext cx="383770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Volunteer</a:t>
            </a:r>
            <a:r>
              <a:rPr lang="en-US" b="1" dirty="0"/>
              <a:t> </a:t>
            </a:r>
            <a:r>
              <a:rPr lang="en-US" dirty="0"/>
              <a:t>Other opportunities: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Dual Enrollment Classes (Jr/Sr)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TN Governor’s School (Jr/Sr)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Boys and Girls State (Jr)</a:t>
            </a:r>
          </a:p>
          <a:p>
            <a:pPr marL="60579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HOBY – Leadership Seminar (Soph)</a:t>
            </a:r>
          </a:p>
        </p:txBody>
      </p:sp>
    </p:spTree>
    <p:extLst>
      <p:ext uri="{BB962C8B-B14F-4D97-AF65-F5344CB8AC3E}">
        <p14:creationId xmlns:p14="http://schemas.microsoft.com/office/powerpoint/2010/main" val="282276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887F-F2CE-171B-A3AB-03DA19D7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. . 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A982-055E-A9C1-57FB-0DE788B5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u="sng" dirty="0"/>
              <a:t>Go to ERHS website</a:t>
            </a:r>
            <a:r>
              <a:rPr lang="en-US" dirty="0"/>
              <a:t>: </a:t>
            </a:r>
            <a:r>
              <a:rPr lang="en-US" sz="2000" dirty="0"/>
              <a:t>look under </a:t>
            </a:r>
            <a:r>
              <a:rPr lang="en-US" sz="2000" i="1" dirty="0"/>
              <a:t>Parents and Students</a:t>
            </a:r>
            <a:r>
              <a:rPr lang="en-US" sz="2000" dirty="0"/>
              <a:t> tab</a:t>
            </a:r>
            <a:r>
              <a:rPr lang="en-US" sz="2000" i="1" dirty="0"/>
              <a:t>, School </a:t>
            </a:r>
            <a:r>
              <a:rPr lang="en-US" i="1" dirty="0"/>
              <a:t>C</a:t>
            </a:r>
            <a:r>
              <a:rPr lang="en-US" sz="2000" i="1" dirty="0"/>
              <a:t>ounselor </a:t>
            </a:r>
            <a:r>
              <a:rPr lang="en-US" sz="2000" dirty="0"/>
              <a:t>then </a:t>
            </a:r>
            <a:r>
              <a:rPr lang="en-US" i="1" dirty="0"/>
              <a:t>H</a:t>
            </a:r>
            <a:r>
              <a:rPr lang="en-US" sz="2000" i="1" dirty="0"/>
              <a:t>igh </a:t>
            </a:r>
            <a:r>
              <a:rPr lang="en-US" i="1" dirty="0"/>
              <a:t>S</a:t>
            </a:r>
            <a:r>
              <a:rPr lang="en-US" sz="2000" i="1" dirty="0"/>
              <a:t>chool </a:t>
            </a:r>
            <a:r>
              <a:rPr lang="en-US" i="1" dirty="0"/>
              <a:t>S</a:t>
            </a:r>
            <a:r>
              <a:rPr lang="en-US" sz="2000" i="1" dirty="0"/>
              <a:t>cheduling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You will find the scheduling sheet, advanced policy info, Program of Study 	Options and electives that you can sign up for.</a:t>
            </a:r>
          </a:p>
          <a:p>
            <a:r>
              <a:rPr lang="en-US" sz="2000" u="sng" dirty="0"/>
              <a:t>Choose Classes</a:t>
            </a:r>
            <a:r>
              <a:rPr lang="en-US" sz="2000" dirty="0"/>
              <a:t> – Talk with your parents about the classes you should choose for next year. Mr. Brown will call you in for a meeting to request your classes.</a:t>
            </a:r>
          </a:p>
          <a:p>
            <a:r>
              <a:rPr lang="en-US" sz="2000" u="sng" dirty="0"/>
              <a:t>Sign up for Remind</a:t>
            </a:r>
            <a:r>
              <a:rPr lang="en-US" sz="2000" dirty="0"/>
              <a:t>: Information on ERHS website under High School Information,  "Remind“. </a:t>
            </a:r>
          </a:p>
          <a:p>
            <a:r>
              <a:rPr lang="en-US" sz="2000" u="sng" dirty="0"/>
              <a:t>Teams</a:t>
            </a:r>
            <a:r>
              <a:rPr lang="en-US" sz="2000" dirty="0"/>
              <a:t> – You have been added to Teams Class of 2028. Turn your notifications on to get important info.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6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EEF1A-D71F-26E6-0966-3E6AEEDA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4" y="525921"/>
            <a:ext cx="4470832" cy="15073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Finding Success Your Sophomore Year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2824-DDF8-AE86-6E04-85F95233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2429165"/>
            <a:ext cx="5458691" cy="366277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The classes you take and the grades you earn are the foundation of your transcript for future college admissions and post secondary plans.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Communicate with your teachers &amp; ask for help when you need it. Teachers, school counselors, and all other ERHS staff are here to support you!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Get involved!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	Clubs, sports, &amp; other extra curricular activities are a great way to meet new people and make connections in the community.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High school offers more freedom and along with that comes more responsibility as a student. Be conscious of the name and reputation you create for yourself.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Diploma Roll">
            <a:extLst>
              <a:ext uri="{FF2B5EF4-FFF2-40B4-BE49-F238E27FC236}">
                <a16:creationId xmlns:a16="http://schemas.microsoft.com/office/drawing/2014/main" id="{C3FBA393-9791-2EA9-B147-885050F2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9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4E78-02D6-B597-0A5D-C0AE5BFE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0"/>
            <a:ext cx="9076329" cy="1064277"/>
          </a:xfrm>
        </p:spPr>
        <p:txBody>
          <a:bodyPr/>
          <a:lstStyle/>
          <a:p>
            <a:r>
              <a:rPr lang="en-US" dirty="0"/>
              <a:t>School Counseling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7600237-3D46-54F3-DCB8-48DC61E16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651111"/>
              </p:ext>
            </p:extLst>
          </p:nvPr>
        </p:nvGraphicFramePr>
        <p:xfrm>
          <a:off x="966744" y="2187844"/>
          <a:ext cx="9076329" cy="365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DBEF2C-A65A-8DDF-3A41-456209F3AB70}"/>
              </a:ext>
            </a:extLst>
          </p:cNvPr>
          <p:cNvSpPr txBox="1"/>
          <p:nvPr/>
        </p:nvSpPr>
        <p:spPr>
          <a:xfrm>
            <a:off x="992909" y="1048435"/>
            <a:ext cx="610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sz="1800" dirty="0"/>
              <a:t>e are here to support you!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FBD00F-D9D6-CF75-EE43-0077A8B2C43A}"/>
              </a:ext>
            </a:extLst>
          </p:cNvPr>
          <p:cNvSpPr txBox="1"/>
          <p:nvPr/>
        </p:nvSpPr>
        <p:spPr>
          <a:xfrm>
            <a:off x="919018" y="1717648"/>
            <a:ext cx="6105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 dirty="0"/>
              <a:t>School Counselors can help you with: </a:t>
            </a:r>
          </a:p>
        </p:txBody>
      </p:sp>
    </p:spTree>
    <p:extLst>
      <p:ext uri="{BB962C8B-B14F-4D97-AF65-F5344CB8AC3E}">
        <p14:creationId xmlns:p14="http://schemas.microsoft.com/office/powerpoint/2010/main" val="239315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887F-F2CE-171B-A3AB-03DA19D7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 . . 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A982-055E-A9C1-57FB-0DE788B5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u="sng" dirty="0"/>
              <a:t>Go to ERHS website</a:t>
            </a:r>
            <a:r>
              <a:rPr lang="en-US" dirty="0"/>
              <a:t>: </a:t>
            </a:r>
            <a:r>
              <a:rPr lang="en-US" sz="2000" dirty="0"/>
              <a:t>look under </a:t>
            </a:r>
            <a:r>
              <a:rPr lang="en-US" sz="2000" i="1" dirty="0"/>
              <a:t>Parents and Students</a:t>
            </a:r>
            <a:r>
              <a:rPr lang="en-US" sz="2000" dirty="0"/>
              <a:t> tab</a:t>
            </a:r>
            <a:r>
              <a:rPr lang="en-US" sz="2000" i="1" dirty="0"/>
              <a:t>, School </a:t>
            </a:r>
            <a:r>
              <a:rPr lang="en-US" i="1" dirty="0"/>
              <a:t>C</a:t>
            </a:r>
            <a:r>
              <a:rPr lang="en-US" sz="2000" i="1" dirty="0"/>
              <a:t>ounselor </a:t>
            </a:r>
            <a:r>
              <a:rPr lang="en-US" sz="2000" dirty="0"/>
              <a:t>then </a:t>
            </a:r>
            <a:r>
              <a:rPr lang="en-US" i="1" dirty="0"/>
              <a:t>H</a:t>
            </a:r>
            <a:r>
              <a:rPr lang="en-US" sz="2000" i="1" dirty="0"/>
              <a:t>igh </a:t>
            </a:r>
            <a:r>
              <a:rPr lang="en-US" i="1" dirty="0"/>
              <a:t>S</a:t>
            </a:r>
            <a:r>
              <a:rPr lang="en-US" sz="2000" i="1" dirty="0"/>
              <a:t>chool </a:t>
            </a:r>
            <a:r>
              <a:rPr lang="en-US" i="1" dirty="0"/>
              <a:t>S</a:t>
            </a:r>
            <a:r>
              <a:rPr lang="en-US" sz="2000" i="1" dirty="0"/>
              <a:t>cheduling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	You will find the scheduling sheet, advanced policy info, Program of Study 	Options and electives that you can sign up for.</a:t>
            </a:r>
          </a:p>
          <a:p>
            <a:r>
              <a:rPr lang="en-US" sz="2000" u="sng" dirty="0"/>
              <a:t>Choose Classes</a:t>
            </a:r>
            <a:r>
              <a:rPr lang="en-US" sz="2000" dirty="0"/>
              <a:t> – Talk with your parents about the classes you should choose for next year. Mr. Brown will call you in for a meeting to request your classes.</a:t>
            </a:r>
          </a:p>
          <a:p>
            <a:r>
              <a:rPr lang="en-US" sz="2000" u="sng" dirty="0"/>
              <a:t>Sign up for Remind</a:t>
            </a:r>
            <a:r>
              <a:rPr lang="en-US" sz="2000" dirty="0"/>
              <a:t>: Information on ERHS website under High School Information,  "Remind“. </a:t>
            </a:r>
          </a:p>
          <a:p>
            <a:r>
              <a:rPr lang="en-US" sz="2000" u="sng" dirty="0"/>
              <a:t>Teams</a:t>
            </a:r>
            <a:r>
              <a:rPr lang="en-US" sz="2000" dirty="0"/>
              <a:t> – You have been added to Teams Class of 2028. Turn your notifications on to get important info.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48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1844A-46B9-579B-EE52-03195939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030"/>
            <a:ext cx="4470832" cy="1507398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7DFD-E06C-C5F5-8368-C012227A6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844800"/>
            <a:ext cx="4470831" cy="30531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School Counselor Team</a:t>
            </a:r>
          </a:p>
          <a:p>
            <a:pPr marL="0" indent="0">
              <a:buNone/>
            </a:pPr>
            <a:r>
              <a:rPr lang="en-US" sz="2400" dirty="0"/>
              <a:t>John Brown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john.brown@rcstn.net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Phone:  (615) 654 – 2191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1285DFC3-FEA8-C072-6F25-3C819D8A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EC5B12-9FF3-41FE-B789-2696F5195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E26EE-590E-79D3-9A48-F47A0A3D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581462"/>
            <a:ext cx="2776531" cy="36875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Purpose of this meeting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CEE13B-EFB1-46F2-BC11-110F05BF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9630" y="185247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0F9EA5-465D-18F4-6F7E-F02A5ACBC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109783"/>
              </p:ext>
            </p:extLst>
          </p:nvPr>
        </p:nvGraphicFramePr>
        <p:xfrm>
          <a:off x="5214938" y="985838"/>
          <a:ext cx="6024561" cy="491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924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D9781-3D97-4FFF-085D-6E65E128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331515"/>
            <a:ext cx="9076329" cy="1321794"/>
          </a:xfrm>
        </p:spPr>
        <p:txBody>
          <a:bodyPr/>
          <a:lstStyle/>
          <a:p>
            <a:r>
              <a:rPr lang="en-US" dirty="0"/>
              <a:t>High School Credit Requirements</a:t>
            </a:r>
            <a:endParaRPr lang="en-US" sz="2000" i="1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111A28A-D82E-659C-66E2-FE969BD35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343773"/>
              </p:ext>
            </p:extLst>
          </p:nvPr>
        </p:nvGraphicFramePr>
        <p:xfrm>
          <a:off x="966744" y="1610947"/>
          <a:ext cx="9076329" cy="365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68C7E-5A5D-2411-C6DE-8E058CF0D9CB}"/>
              </a:ext>
            </a:extLst>
          </p:cNvPr>
          <p:cNvSpPr txBox="1">
            <a:spLocks/>
          </p:cNvSpPr>
          <p:nvPr/>
        </p:nvSpPr>
        <p:spPr>
          <a:xfrm>
            <a:off x="5874327" y="5287819"/>
            <a:ext cx="4184073" cy="54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Total of 26 Credits Needed to Graduate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D5587C-B052-43F0-6211-842D2DE2BF99}"/>
              </a:ext>
            </a:extLst>
          </p:cNvPr>
          <p:cNvSpPr txBox="1">
            <a:spLocks/>
          </p:cNvSpPr>
          <p:nvPr/>
        </p:nvSpPr>
        <p:spPr>
          <a:xfrm>
            <a:off x="1006763" y="5969002"/>
            <a:ext cx="9157147" cy="54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50000"/>
              <a:buFont typeface="Goudy Old Style" panose="02020502050305020303" pitchFamily="18" charset="0"/>
              <a:buChar char="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50000"/>
              <a:buFont typeface="Goudy Old Style" panose="02020502050305020303" pitchFamily="18" charset="0"/>
              <a:buChar char="∙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*Additionally, every student must take the ACT and pass a Civics test</a:t>
            </a:r>
          </a:p>
        </p:txBody>
      </p:sp>
    </p:spTree>
    <p:extLst>
      <p:ext uri="{BB962C8B-B14F-4D97-AF65-F5344CB8AC3E}">
        <p14:creationId xmlns:p14="http://schemas.microsoft.com/office/powerpoint/2010/main" val="183911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E08C3-2BED-E844-0131-1CB084B6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30357"/>
            <a:ext cx="4470832" cy="15073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GPA, Ranking, Advances Classes, </a:t>
            </a:r>
            <a:r>
              <a:rPr lang="en-US" sz="3600" dirty="0" err="1"/>
              <a:t>etc</a:t>
            </a:r>
            <a:r>
              <a:rPr lang="en-US" sz="3600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CC4E4-6CE6-6666-71FF-F96C3D29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1865746"/>
            <a:ext cx="4470831" cy="4590472"/>
          </a:xfrm>
        </p:spPr>
        <p:txBody>
          <a:bodyPr anchor="t">
            <a:noAutofit/>
          </a:bodyPr>
          <a:lstStyle/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very important for class rank, university admissions, scholarships, etc.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GPA starts after your very first nine weeks (quarter 1) grades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Ranking (the Board Policy-students taking 8 advanced classes will be ranked above those that do not)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Classes + 3 rigor points are added at the end of each nine weeks grade</a:t>
            </a:r>
          </a:p>
          <a:p>
            <a:pPr marL="365760" indent="-255905">
              <a:lnSpc>
                <a:spcPct val="150000"/>
              </a:lnSpc>
              <a:spcBef>
                <a:spcPts val="580"/>
              </a:spcBef>
              <a:buFont typeface="Wingdings 3"/>
              <a:buChar char="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Valedictorian ties are broken by ACT scores beginning with the Class of 2021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CBE74D-02A9-0276-CB8C-DF5DE53F4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28510"/>
              </p:ext>
            </p:extLst>
          </p:nvPr>
        </p:nvGraphicFramePr>
        <p:xfrm>
          <a:off x="6768669" y="1018682"/>
          <a:ext cx="4848550" cy="482064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640292">
                  <a:extLst>
                    <a:ext uri="{9D8B030D-6E8A-4147-A177-3AD203B41FA5}">
                      <a16:colId xmlns:a16="http://schemas.microsoft.com/office/drawing/2014/main" val="3575025008"/>
                    </a:ext>
                  </a:extLst>
                </a:gridCol>
                <a:gridCol w="3208258">
                  <a:extLst>
                    <a:ext uri="{9D8B030D-6E8A-4147-A177-3AD203B41FA5}">
                      <a16:colId xmlns:a16="http://schemas.microsoft.com/office/drawing/2014/main" val="3603953106"/>
                    </a:ext>
                  </a:extLst>
                </a:gridCol>
              </a:tblGrid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b="0" cap="none" spc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264795" marR="203689" marT="203689" marB="2036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b="0" cap="none" spc="0" dirty="0">
                          <a:solidFill>
                            <a:schemeClr val="bg1"/>
                          </a:solidFill>
                        </a:rPr>
                        <a:t>4 Points</a:t>
                      </a:r>
                    </a:p>
                  </a:txBody>
                  <a:tcPr marL="264795" marR="203689" marT="203689" marB="203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73306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3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741304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2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41863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1 Point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52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01330"/>
                  </a:ext>
                </a:extLst>
              </a:tr>
              <a:tr h="964128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 dirty="0">
                          <a:solidFill>
                            <a:schemeClr val="bg1"/>
                          </a:solidFill>
                        </a:rPr>
                        <a:t>0 Points</a:t>
                      </a:r>
                    </a:p>
                  </a:txBody>
                  <a:tcPr marL="264795" marR="203689" marT="203689" marB="20368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526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376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59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DFDE6D-10A0-4CEB-9E54-7ACE2F0DB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0E711-0968-EE7B-37DB-9C74FE72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10" y="368993"/>
            <a:ext cx="7759008" cy="1508760"/>
          </a:xfrm>
        </p:spPr>
        <p:txBody>
          <a:bodyPr anchor="ctr">
            <a:normAutofit/>
          </a:bodyPr>
          <a:lstStyle/>
          <a:p>
            <a:r>
              <a:rPr lang="en-US" dirty="0"/>
              <a:t>What happens if you fail a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9DE-033F-F45C-5F66-98FE4BD0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3" y="2623126"/>
            <a:ext cx="5457537" cy="3491346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What are my options to repeat the class:</a:t>
            </a:r>
          </a:p>
          <a:p>
            <a:pPr>
              <a:lnSpc>
                <a:spcPct val="100000"/>
              </a:lnSpc>
            </a:pPr>
            <a:r>
              <a:rPr lang="en-US" sz="1600" u="sng" dirty="0"/>
              <a:t>Online Credit recovery or Alt credit </a:t>
            </a:r>
            <a:r>
              <a:rPr lang="en-US" sz="1600" dirty="0"/>
              <a:t>which is offered during the school day, during after school tutoring and on your own time.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*</a:t>
            </a:r>
            <a:r>
              <a:rPr lang="en-US" sz="1600" u="sng" dirty="0"/>
              <a:t>Credit Recovery </a:t>
            </a:r>
            <a:r>
              <a:rPr lang="en-US" sz="1600" dirty="0"/>
              <a:t>– If you make a 50 or above in your failed class you may do credit recovery which means you only have to repeat ½ of the lessons.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**</a:t>
            </a:r>
            <a:r>
              <a:rPr lang="en-US" sz="1600" u="sng" dirty="0"/>
              <a:t>Alt Credit </a:t>
            </a:r>
            <a:r>
              <a:rPr lang="en-US" sz="1600" dirty="0"/>
              <a:t>– If you make below a 50 in your failed class you must complete the whole course. NCAA does not recognize Credit Recovery so you must take Alt credit.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7935F8-81A6-44FF-B896-2E67958A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3705" y="190734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1285E4-C6FA-43AA-968B-F08BB854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DA9ACA-B2EC-41B5-A8F3-AA69051A8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4543" y="0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3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9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3 h 2294745"/>
              <a:gd name="connsiteX20" fmla="*/ 39706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3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9" y="1845313"/>
                </a:cubicBezTo>
                <a:cubicBezTo>
                  <a:pt x="91821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3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7535A7-848F-4483-A69C-954C3C2A1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852968 h 2377558"/>
              <a:gd name="connsiteX5" fmla="*/ 2372219 w 2372219"/>
              <a:gd name="connsiteY5" fmla="*/ 1074083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1074083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074083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1074083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403788"/>
                </a:ln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E7EF24A-6FE2-49F0-B69A-7780B11F4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4672" y="0"/>
            <a:ext cx="1607328" cy="2294745"/>
          </a:xfrm>
          <a:custGeom>
            <a:avLst/>
            <a:gdLst>
              <a:gd name="connsiteX0" fmla="*/ 49162 w 1607328"/>
              <a:gd name="connsiteY0" fmla="*/ 0 h 2294745"/>
              <a:gd name="connsiteX1" fmla="*/ 1607328 w 1607328"/>
              <a:gd name="connsiteY1" fmla="*/ 0 h 2294745"/>
              <a:gd name="connsiteX2" fmla="*/ 1607328 w 1607328"/>
              <a:gd name="connsiteY2" fmla="*/ 2000018 h 2294745"/>
              <a:gd name="connsiteX3" fmla="*/ 1603693 w 1607328"/>
              <a:gd name="connsiteY3" fmla="*/ 2001495 h 2294745"/>
              <a:gd name="connsiteX4" fmla="*/ 1225436 w 1607328"/>
              <a:gd name="connsiteY4" fmla="*/ 2208220 h 2294745"/>
              <a:gd name="connsiteX5" fmla="*/ 1123061 w 1607328"/>
              <a:gd name="connsiteY5" fmla="*/ 2294745 h 2294745"/>
              <a:gd name="connsiteX6" fmla="*/ 1024372 w 1607328"/>
              <a:gd name="connsiteY6" fmla="*/ 2208220 h 2294745"/>
              <a:gd name="connsiteX7" fmla="*/ 293828 w 1607328"/>
              <a:gd name="connsiteY7" fmla="*/ 1845313 h 2294745"/>
              <a:gd name="connsiteX8" fmla="*/ 0 w 1607328"/>
              <a:gd name="connsiteY8" fmla="*/ 1218426 h 2294745"/>
              <a:gd name="connsiteX9" fmla="*/ 0 w 1607328"/>
              <a:gd name="connsiteY9" fmla="*/ 1058531 h 2294745"/>
              <a:gd name="connsiteX10" fmla="*/ 0 w 1607328"/>
              <a:gd name="connsiteY10" fmla="*/ 848826 h 2294745"/>
              <a:gd name="connsiteX11" fmla="*/ 0 w 1607328"/>
              <a:gd name="connsiteY11" fmla="*/ 696534 h 2294745"/>
              <a:gd name="connsiteX12" fmla="*/ 0 w 1607328"/>
              <a:gd name="connsiteY12" fmla="*/ 422824 h 2294745"/>
              <a:gd name="connsiteX13" fmla="*/ 0 w 1607328"/>
              <a:gd name="connsiteY13" fmla="*/ 326933 h 2294745"/>
              <a:gd name="connsiteX14" fmla="*/ 39706 w 1607328"/>
              <a:gd name="connsiteY14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7328" h="2294745">
                <a:moveTo>
                  <a:pt x="49162" y="0"/>
                </a:moveTo>
                <a:lnTo>
                  <a:pt x="1607328" y="0"/>
                </a:lnTo>
                <a:lnTo>
                  <a:pt x="1607328" y="2000018"/>
                </a:lnTo>
                <a:lnTo>
                  <a:pt x="1603693" y="2001495"/>
                </a:lnTo>
                <a:cubicBezTo>
                  <a:pt x="1477906" y="2053369"/>
                  <a:pt x="1347790" y="2113667"/>
                  <a:pt x="1225436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2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CAABBC0-DFAB-42B2-BD8B-247F36AE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3468" y="10053"/>
            <a:ext cx="1664941" cy="2367505"/>
          </a:xfrm>
          <a:custGeom>
            <a:avLst/>
            <a:gdLst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15" fmla="*/ 129012 w 1664941"/>
              <a:gd name="connsiteY15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129012 w 1664941"/>
              <a:gd name="connsiteY14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33263 w 1664941"/>
              <a:gd name="connsiteY14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302680 h 2377558"/>
              <a:gd name="connsiteX12" fmla="*/ 18456 w 1664941"/>
              <a:gd name="connsiteY12" fmla="*/ 76379 h 2377558"/>
              <a:gd name="connsiteX13" fmla="*/ 33263 w 1664941"/>
              <a:gd name="connsiteY13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302680 h 2377558"/>
              <a:gd name="connsiteX11" fmla="*/ 18456 w 1664941"/>
              <a:gd name="connsiteY11" fmla="*/ 76379 h 2377558"/>
              <a:gd name="connsiteX12" fmla="*/ 33263 w 1664941"/>
              <a:gd name="connsiteY12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302680 h 2377558"/>
              <a:gd name="connsiteX10" fmla="*/ 18456 w 1664941"/>
              <a:gd name="connsiteY10" fmla="*/ 76379 h 2377558"/>
              <a:gd name="connsiteX11" fmla="*/ 33263 w 1664941"/>
              <a:gd name="connsiteY11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302680 h 2377558"/>
              <a:gd name="connsiteX9" fmla="*/ 18456 w 1664941"/>
              <a:gd name="connsiteY9" fmla="*/ 76379 h 2377558"/>
              <a:gd name="connsiteX10" fmla="*/ 33263 w 1664941"/>
              <a:gd name="connsiteY10" fmla="*/ 10053 h 2377558"/>
              <a:gd name="connsiteX0" fmla="*/ 1664941 w 1664941"/>
              <a:gd name="connsiteY0" fmla="*/ 2069497 h 2367505"/>
              <a:gd name="connsiteX1" fmla="*/ 1590818 w 1664941"/>
              <a:gd name="connsiteY1" fmla="*/ 2101413 h 2367505"/>
              <a:gd name="connsiteX2" fmla="*/ 1292111 w 1664941"/>
              <a:gd name="connsiteY2" fmla="*/ 2276272 h 2367505"/>
              <a:gd name="connsiteX3" fmla="*/ 1184165 w 1664941"/>
              <a:gd name="connsiteY3" fmla="*/ 2367505 h 2367505"/>
              <a:gd name="connsiteX4" fmla="*/ 1080107 w 1664941"/>
              <a:gd name="connsiteY4" fmla="*/ 2276272 h 2367505"/>
              <a:gd name="connsiteX5" fmla="*/ 309815 w 1664941"/>
              <a:gd name="connsiteY5" fmla="*/ 1893620 h 2367505"/>
              <a:gd name="connsiteX6" fmla="*/ 0 w 1664941"/>
              <a:gd name="connsiteY6" fmla="*/ 1232625 h 2367505"/>
              <a:gd name="connsiteX7" fmla="*/ 0 w 1664941"/>
              <a:gd name="connsiteY7" fmla="*/ 292627 h 2367505"/>
              <a:gd name="connsiteX8" fmla="*/ 18456 w 1664941"/>
              <a:gd name="connsiteY8" fmla="*/ 66326 h 2367505"/>
              <a:gd name="connsiteX9" fmla="*/ 33263 w 1664941"/>
              <a:gd name="connsiteY9" fmla="*/ 0 h 236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4941" h="2367505">
                <a:moveTo>
                  <a:pt x="1664941" y="2069497"/>
                </a:moveTo>
                <a:lnTo>
                  <a:pt x="1590818" y="2101413"/>
                </a:lnTo>
                <a:cubicBezTo>
                  <a:pt x="1490231" y="2147043"/>
                  <a:pt x="1388869" y="2201499"/>
                  <a:pt x="1292111" y="2276272"/>
                </a:cubicBezTo>
                <a:lnTo>
                  <a:pt x="1184165" y="2367505"/>
                </a:lnTo>
                <a:lnTo>
                  <a:pt x="1080107" y="2276272"/>
                </a:lnTo>
                <a:cubicBezTo>
                  <a:pt x="822085" y="2076879"/>
                  <a:pt x="531327" y="2021956"/>
                  <a:pt x="309815" y="1893620"/>
                </a:cubicBezTo>
                <a:cubicBezTo>
                  <a:pt x="96816" y="1744683"/>
                  <a:pt x="0" y="1573876"/>
                  <a:pt x="0" y="1232625"/>
                </a:cubicBezTo>
                <a:lnTo>
                  <a:pt x="0" y="292627"/>
                </a:lnTo>
                <a:cubicBezTo>
                  <a:pt x="0" y="207315"/>
                  <a:pt x="6051" y="132655"/>
                  <a:pt x="18456" y="66326"/>
                </a:cubicBezTo>
                <a:cubicBezTo>
                  <a:pt x="24828" y="40866"/>
                  <a:pt x="33263" y="0"/>
                  <a:pt x="33263" y="0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7C969-5008-AF07-F724-18336658BDE1}"/>
              </a:ext>
            </a:extLst>
          </p:cNvPr>
          <p:cNvSpPr txBox="1"/>
          <p:nvPr/>
        </p:nvSpPr>
        <p:spPr>
          <a:xfrm>
            <a:off x="6516255" y="3204081"/>
            <a:ext cx="5527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u="sng" dirty="0"/>
              <a:t>Summer School </a:t>
            </a:r>
            <a:r>
              <a:rPr lang="en-US" sz="1600" dirty="0"/>
              <a:t>– Info will come out in April of each year for summer school.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u="sng" dirty="0"/>
              <a:t>Go back into the class </a:t>
            </a:r>
            <a:r>
              <a:rPr lang="en-US" sz="1600" dirty="0"/>
              <a:t>– If your schedule allows you may be put back into the course – if you failed several classes this is not an option.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CF6D4-0903-30AB-1F19-64F53658C2F5}"/>
              </a:ext>
            </a:extLst>
          </p:cNvPr>
          <p:cNvSpPr txBox="1"/>
          <p:nvPr/>
        </p:nvSpPr>
        <p:spPr>
          <a:xfrm>
            <a:off x="3610876" y="1981200"/>
            <a:ext cx="4970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You must repeat all required classes!</a:t>
            </a:r>
          </a:p>
        </p:txBody>
      </p:sp>
    </p:spTree>
    <p:extLst>
      <p:ext uri="{BB962C8B-B14F-4D97-AF65-F5344CB8AC3E}">
        <p14:creationId xmlns:p14="http://schemas.microsoft.com/office/powerpoint/2010/main" val="70056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6BF6E-09D1-EFDB-561E-1AB86D26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47230"/>
            <a:ext cx="4470832" cy="150739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Honors &amp; Distinction at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3BBD7-8E49-9980-1ECD-4DDA2873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56" y="1847273"/>
            <a:ext cx="4986481" cy="48398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senior must complete all graduation requirements with a minimum 3.50 GPA.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Honors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student must meet all four Benchmarks on the ACT and have a minimum 3.0 GPA. (Benchmarks Eng 18, Math 22, Science 23, Reading 22)</a:t>
            </a:r>
          </a:p>
          <a:p>
            <a:pPr>
              <a:lnSpc>
                <a:spcPct val="100000"/>
              </a:lnSpc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graduate with </a:t>
            </a:r>
            <a:r>
              <a:rPr lang="en-US" alt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Distinction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student must have a 3.0 GPA and meet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following criteria: 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 12 hours of Dual Enrollment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 a 31 or higher on the ACT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selected as a National Merit Finalist or Semi-finalist on PSAT test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 a score of 3 or higher on 2 AP tests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 an industry certification</a:t>
            </a:r>
          </a:p>
          <a:p>
            <a:pPr marL="834390" lvl="2" indent="-285750">
              <a:lnSpc>
                <a:spcPct val="100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/>
                <a:cs typeface="Times New Roman"/>
              </a:rPr>
              <a:t>Participate in a Governor's School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151340-7EF2-0647-A719-394EFC3A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874484"/>
            <a:ext cx="0" cy="3394558"/>
          </a:xfrm>
          <a:prstGeom prst="line">
            <a:avLst/>
          </a:prstGeom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FFCAAA70-1D6A-AE62-B9B3-88D5D5674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8669" y="1004724"/>
            <a:ext cx="4848551" cy="4848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C6787-20D2-A983-9F41-69C6CD1E2172}"/>
              </a:ext>
            </a:extLst>
          </p:cNvPr>
          <p:cNvSpPr txBox="1"/>
          <p:nvPr/>
        </p:nvSpPr>
        <p:spPr>
          <a:xfrm>
            <a:off x="6867236" y="5112388"/>
            <a:ext cx="4733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/>
              <a:t>Yes, you can graduate with all three</a:t>
            </a:r>
            <a:r>
              <a:rPr lang="en-US" alt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73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91B6A-4D45-1CFA-63EA-7ECF0280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2260205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Sophomore Scheduling Sheet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53CB20-DA4A-DE2C-C1F7-37401CC01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61369"/>
              </p:ext>
            </p:extLst>
          </p:nvPr>
        </p:nvGraphicFramePr>
        <p:xfrm>
          <a:off x="5329382" y="572930"/>
          <a:ext cx="6317188" cy="4843969"/>
        </p:xfrm>
        <a:graphic>
          <a:graphicData uri="http://schemas.openxmlformats.org/drawingml/2006/table">
            <a:tbl>
              <a:tblPr bandRow="1">
                <a:noFill/>
                <a:tableStyleId>{D03447BB-5D67-496B-8E87-E561075AD55C}</a:tableStyleId>
              </a:tblPr>
              <a:tblGrid>
                <a:gridCol w="2960814">
                  <a:extLst>
                    <a:ext uri="{9D8B030D-6E8A-4147-A177-3AD203B41FA5}">
                      <a16:colId xmlns:a16="http://schemas.microsoft.com/office/drawing/2014/main" val="100548434"/>
                    </a:ext>
                  </a:extLst>
                </a:gridCol>
                <a:gridCol w="1273682">
                  <a:extLst>
                    <a:ext uri="{9D8B030D-6E8A-4147-A177-3AD203B41FA5}">
                      <a16:colId xmlns:a16="http://schemas.microsoft.com/office/drawing/2014/main" val="243679483"/>
                    </a:ext>
                  </a:extLst>
                </a:gridCol>
                <a:gridCol w="2082692">
                  <a:extLst>
                    <a:ext uri="{9D8B030D-6E8A-4147-A177-3AD203B41FA5}">
                      <a16:colId xmlns:a16="http://schemas.microsoft.com/office/drawing/2014/main" val="991827858"/>
                    </a:ext>
                  </a:extLst>
                </a:gridCol>
              </a:tblGrid>
              <a:tr h="528425">
                <a:tc>
                  <a:txBody>
                    <a:bodyPr/>
                    <a:lstStyle/>
                    <a:p>
                      <a:pPr algn="ctr"/>
                      <a:r>
                        <a:rPr lang="en-US" sz="1700" b="0" cap="none" spc="0" dirty="0">
                          <a:solidFill>
                            <a:schemeClr val="tx2"/>
                          </a:solidFill>
                        </a:rPr>
                        <a:t>English II</a:t>
                      </a:r>
                    </a:p>
                  </a:txBody>
                  <a:tcPr marL="78147" marR="55820" marT="111639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0" cap="none" spc="0" dirty="0">
                          <a:solidFill>
                            <a:schemeClr val="tx2"/>
                          </a:solidFill>
                        </a:rPr>
                        <a:t>Regular  or  Advanced</a:t>
                      </a:r>
                    </a:p>
                  </a:txBody>
                  <a:tcPr marL="78147" marR="55820" marT="111639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71721"/>
                  </a:ext>
                </a:extLst>
              </a:tr>
              <a:tr h="425125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Biology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Regular  or  Advanced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661865"/>
                  </a:ext>
                </a:extLst>
              </a:tr>
              <a:tr h="1094960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Geometry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Regular or Adv. Geometry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*If you took Geometry this year, take Algebra 2 or Adv. Algebra 2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65358"/>
                  </a:ext>
                </a:extLst>
              </a:tr>
              <a:tr h="42512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Spanish I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40051670"/>
                  </a:ext>
                </a:extLst>
              </a:tr>
              <a:tr h="42512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Spanish II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407992"/>
                  </a:ext>
                </a:extLst>
              </a:tr>
              <a:tr h="871681">
                <a:tc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6 – 8 Should be program of study classes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Other classes you want or classes you need to repeat. **You can change your program of study this year if you want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35022"/>
                  </a:ext>
                </a:extLst>
              </a:tr>
              <a:tr h="42512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9 – 10 Other Classes you want to take in case you don’t get in something above 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025484"/>
                  </a:ext>
                </a:extLst>
              </a:tr>
              <a:tr h="64840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cap="none" spc="0" dirty="0">
                          <a:solidFill>
                            <a:schemeClr val="tx1"/>
                          </a:solidFill>
                        </a:rPr>
                        <a:t>**MUST have an adv. policy form signed to take Advanced Classes</a:t>
                      </a:r>
                    </a:p>
                  </a:txBody>
                  <a:tcPr marL="78147" marR="55820" marT="45552" marB="111639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29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07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DFDE6D-10A0-4CEB-9E54-7ACE2F0DB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338E5-034A-8331-B9C3-923B1B76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461356"/>
            <a:ext cx="5984019" cy="1508760"/>
          </a:xfrm>
        </p:spPr>
        <p:txBody>
          <a:bodyPr anchor="ctr">
            <a:normAutofit/>
          </a:bodyPr>
          <a:lstStyle/>
          <a:p>
            <a:r>
              <a:rPr lang="en-US" dirty="0"/>
              <a:t>Program of Study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9F54-8358-C11E-65B4-99490F25E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91" y="1819469"/>
            <a:ext cx="10685318" cy="4858327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Humanities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 additional English or Social Studies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additional Math or Science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arts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additional Music, Art, or Theatre courses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following areas –Food Science, Ag Mechanics, Animal Science or Horticulture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following areas -  Office management, or Marketing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&amp; Consumer Science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classes in the following area – Teaching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classes in one of the following areas – Diagnostic (Radiology, Med Lab), or EMS, Nursing, Therapeutic Ser (Dentist, Pharmacist, Nutrition, Rehab)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Springfield high school vocational classes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classes in </a:t>
            </a: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these areas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Cosmetology, Construction, Criminal Justice, Culinary, Fashion, Digital Design, Medical, Automotive Maintenance, ROTC, or Engineering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**Only current 9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graders can change their Program of Study (You may do this when you meet with me about scheduling)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1A7935F8-81A6-44FF-B896-2E67958A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3705" y="190734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1">
            <a:extLst>
              <a:ext uri="{FF2B5EF4-FFF2-40B4-BE49-F238E27FC236}">
                <a16:creationId xmlns:a16="http://schemas.microsoft.com/office/drawing/2014/main" id="{721285E4-C6FA-43AA-968B-F08BB854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2500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F2DA9ACA-B2EC-41B5-A8F3-AA69051A8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4543" y="0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3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1 w 2249810"/>
              <a:gd name="connsiteY9" fmla="*/ 1845313 h 2294745"/>
              <a:gd name="connsiteX10" fmla="*/ 1225437 w 2249810"/>
              <a:gd name="connsiteY10" fmla="*/ 2208220 h 2294745"/>
              <a:gd name="connsiteX11" fmla="*/ 1123061 w 2249810"/>
              <a:gd name="connsiteY11" fmla="*/ 2294745 h 2294745"/>
              <a:gd name="connsiteX12" fmla="*/ 1024372 w 2249810"/>
              <a:gd name="connsiteY12" fmla="*/ 2208220 h 2294745"/>
              <a:gd name="connsiteX13" fmla="*/ 293829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3 h 2294745"/>
              <a:gd name="connsiteX20" fmla="*/ 39706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3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89" y="1704061"/>
                  <a:pt x="1955981" y="1845313"/>
                </a:cubicBezTo>
                <a:cubicBezTo>
                  <a:pt x="1745898" y="1967026"/>
                  <a:pt x="1470144" y="2019115"/>
                  <a:pt x="1225437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9" y="1845313"/>
                </a:cubicBezTo>
                <a:cubicBezTo>
                  <a:pt x="91821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3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5">
            <a:extLst>
              <a:ext uri="{FF2B5EF4-FFF2-40B4-BE49-F238E27FC236}">
                <a16:creationId xmlns:a16="http://schemas.microsoft.com/office/drawing/2014/main" id="{B27535A7-848F-4483-A69C-954C3C2A1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3339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3 w 2372219"/>
              <a:gd name="connsiteY9" fmla="*/ 1903673 h 2377558"/>
              <a:gd name="connsiteX10" fmla="*/ 1292111 w 2372219"/>
              <a:gd name="connsiteY10" fmla="*/ 2286325 h 2377558"/>
              <a:gd name="connsiteX11" fmla="*/ 1184165 w 2372219"/>
              <a:gd name="connsiteY11" fmla="*/ 2377558 h 2377558"/>
              <a:gd name="connsiteX12" fmla="*/ 1080107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3 w 2426087"/>
              <a:gd name="connsiteY8" fmla="*/ 1903673 h 2377558"/>
              <a:gd name="connsiteX9" fmla="*/ 1292111 w 2426087"/>
              <a:gd name="connsiteY9" fmla="*/ 2286325 h 2377558"/>
              <a:gd name="connsiteX10" fmla="*/ 1184165 w 2426087"/>
              <a:gd name="connsiteY10" fmla="*/ 2377558 h 2377558"/>
              <a:gd name="connsiteX11" fmla="*/ 1080107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3 w 2372219"/>
              <a:gd name="connsiteY8" fmla="*/ 1903673 h 2377558"/>
              <a:gd name="connsiteX9" fmla="*/ 1292111 w 2372219"/>
              <a:gd name="connsiteY9" fmla="*/ 2286325 h 2377558"/>
              <a:gd name="connsiteX10" fmla="*/ 1184165 w 2372219"/>
              <a:gd name="connsiteY10" fmla="*/ 2377558 h 2377558"/>
              <a:gd name="connsiteX11" fmla="*/ 1080107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852968 h 2377558"/>
              <a:gd name="connsiteX5" fmla="*/ 2372219 w 2372219"/>
              <a:gd name="connsiteY5" fmla="*/ 1074083 h 2377558"/>
              <a:gd name="connsiteX6" fmla="*/ 2372219 w 2372219"/>
              <a:gd name="connsiteY6" fmla="*/ 1242678 h 2377558"/>
              <a:gd name="connsiteX7" fmla="*/ 2062403 w 2372219"/>
              <a:gd name="connsiteY7" fmla="*/ 1903673 h 2377558"/>
              <a:gd name="connsiteX8" fmla="*/ 1292111 w 2372219"/>
              <a:gd name="connsiteY8" fmla="*/ 2286325 h 2377558"/>
              <a:gd name="connsiteX9" fmla="*/ 1184165 w 2372219"/>
              <a:gd name="connsiteY9" fmla="*/ 2377558 h 2377558"/>
              <a:gd name="connsiteX10" fmla="*/ 1080107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1074083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074083 h 2377558"/>
              <a:gd name="connsiteX5" fmla="*/ 2372219 w 2372219"/>
              <a:gd name="connsiteY5" fmla="*/ 1242678 h 2377558"/>
              <a:gd name="connsiteX6" fmla="*/ 2062403 w 2372219"/>
              <a:gd name="connsiteY6" fmla="*/ 1903673 h 2377558"/>
              <a:gd name="connsiteX7" fmla="*/ 1292111 w 2372219"/>
              <a:gd name="connsiteY7" fmla="*/ 2286325 h 2377558"/>
              <a:gd name="connsiteX8" fmla="*/ 1184165 w 2372219"/>
              <a:gd name="connsiteY8" fmla="*/ 2377558 h 2377558"/>
              <a:gd name="connsiteX9" fmla="*/ 1080107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1074083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403788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1242678 h 2377558"/>
              <a:gd name="connsiteX5" fmla="*/ 2062403 w 2372219"/>
              <a:gd name="connsiteY5" fmla="*/ 1903673 h 2377558"/>
              <a:gd name="connsiteX6" fmla="*/ 1292111 w 2372219"/>
              <a:gd name="connsiteY6" fmla="*/ 2286325 h 2377558"/>
              <a:gd name="connsiteX7" fmla="*/ 1184165 w 2372219"/>
              <a:gd name="connsiteY7" fmla="*/ 2377558 h 2377558"/>
              <a:gd name="connsiteX8" fmla="*/ 1080107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403788"/>
                </a:lnTo>
                <a:lnTo>
                  <a:pt x="2372219" y="1242678"/>
                </a:lnTo>
                <a:cubicBezTo>
                  <a:pt x="2372219" y="1583929"/>
                  <a:pt x="2275402" y="1754736"/>
                  <a:pt x="2062403" y="1903673"/>
                </a:cubicBezTo>
                <a:cubicBezTo>
                  <a:pt x="1840890" y="2032009"/>
                  <a:pt x="1550133" y="2086932"/>
                  <a:pt x="1292111" y="2286325"/>
                </a:cubicBezTo>
                <a:lnTo>
                  <a:pt x="1184165" y="2377558"/>
                </a:lnTo>
                <a:lnTo>
                  <a:pt x="1080107" y="2286325"/>
                </a:lnTo>
                <a:cubicBezTo>
                  <a:pt x="822085" y="2086932"/>
                  <a:pt x="531327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FE7EF24A-6FE2-49F0-B69A-7780B11F4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4672" y="0"/>
            <a:ext cx="1607328" cy="2294745"/>
          </a:xfrm>
          <a:custGeom>
            <a:avLst/>
            <a:gdLst>
              <a:gd name="connsiteX0" fmla="*/ 49162 w 1607328"/>
              <a:gd name="connsiteY0" fmla="*/ 0 h 2294745"/>
              <a:gd name="connsiteX1" fmla="*/ 1607328 w 1607328"/>
              <a:gd name="connsiteY1" fmla="*/ 0 h 2294745"/>
              <a:gd name="connsiteX2" fmla="*/ 1607328 w 1607328"/>
              <a:gd name="connsiteY2" fmla="*/ 2000018 h 2294745"/>
              <a:gd name="connsiteX3" fmla="*/ 1603693 w 1607328"/>
              <a:gd name="connsiteY3" fmla="*/ 2001495 h 2294745"/>
              <a:gd name="connsiteX4" fmla="*/ 1225436 w 1607328"/>
              <a:gd name="connsiteY4" fmla="*/ 2208220 h 2294745"/>
              <a:gd name="connsiteX5" fmla="*/ 1123061 w 1607328"/>
              <a:gd name="connsiteY5" fmla="*/ 2294745 h 2294745"/>
              <a:gd name="connsiteX6" fmla="*/ 1024372 w 1607328"/>
              <a:gd name="connsiteY6" fmla="*/ 2208220 h 2294745"/>
              <a:gd name="connsiteX7" fmla="*/ 293828 w 1607328"/>
              <a:gd name="connsiteY7" fmla="*/ 1845313 h 2294745"/>
              <a:gd name="connsiteX8" fmla="*/ 0 w 1607328"/>
              <a:gd name="connsiteY8" fmla="*/ 1218426 h 2294745"/>
              <a:gd name="connsiteX9" fmla="*/ 0 w 1607328"/>
              <a:gd name="connsiteY9" fmla="*/ 1058531 h 2294745"/>
              <a:gd name="connsiteX10" fmla="*/ 0 w 1607328"/>
              <a:gd name="connsiteY10" fmla="*/ 848826 h 2294745"/>
              <a:gd name="connsiteX11" fmla="*/ 0 w 1607328"/>
              <a:gd name="connsiteY11" fmla="*/ 696534 h 2294745"/>
              <a:gd name="connsiteX12" fmla="*/ 0 w 1607328"/>
              <a:gd name="connsiteY12" fmla="*/ 422824 h 2294745"/>
              <a:gd name="connsiteX13" fmla="*/ 0 w 1607328"/>
              <a:gd name="connsiteY13" fmla="*/ 326933 h 2294745"/>
              <a:gd name="connsiteX14" fmla="*/ 39706 w 1607328"/>
              <a:gd name="connsiteY14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7328" h="2294745">
                <a:moveTo>
                  <a:pt x="49162" y="0"/>
                </a:moveTo>
                <a:lnTo>
                  <a:pt x="1607328" y="0"/>
                </a:lnTo>
                <a:lnTo>
                  <a:pt x="1607328" y="2000018"/>
                </a:lnTo>
                <a:lnTo>
                  <a:pt x="1603693" y="2001495"/>
                </a:lnTo>
                <a:cubicBezTo>
                  <a:pt x="1477906" y="2053369"/>
                  <a:pt x="1347790" y="2113667"/>
                  <a:pt x="1225436" y="2208220"/>
                </a:cubicBezTo>
                <a:lnTo>
                  <a:pt x="1123061" y="2294745"/>
                </a:lnTo>
                <a:lnTo>
                  <a:pt x="1024372" y="2208220"/>
                </a:lnTo>
                <a:cubicBezTo>
                  <a:pt x="779664" y="2019115"/>
                  <a:pt x="503910" y="1967026"/>
                  <a:pt x="293828" y="1845313"/>
                </a:cubicBezTo>
                <a:cubicBezTo>
                  <a:pt x="91820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2" y="106934"/>
                  <a:pt x="39706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8CAABBC0-DFAB-42B2-BD8B-247F36AE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23468" y="10053"/>
            <a:ext cx="1664941" cy="2367505"/>
          </a:xfrm>
          <a:custGeom>
            <a:avLst/>
            <a:gdLst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0" fmla="*/ 37572 w 1664941"/>
              <a:gd name="connsiteY0" fmla="*/ 0 h 2377558"/>
              <a:gd name="connsiteX1" fmla="*/ 1664941 w 1664941"/>
              <a:gd name="connsiteY1" fmla="*/ 0 h 2377558"/>
              <a:gd name="connsiteX2" fmla="*/ 1664941 w 1664941"/>
              <a:gd name="connsiteY2" fmla="*/ 2079550 h 2377558"/>
              <a:gd name="connsiteX3" fmla="*/ 1590818 w 1664941"/>
              <a:gd name="connsiteY3" fmla="*/ 2111466 h 2377558"/>
              <a:gd name="connsiteX4" fmla="*/ 1292111 w 1664941"/>
              <a:gd name="connsiteY4" fmla="*/ 2286325 h 2377558"/>
              <a:gd name="connsiteX5" fmla="*/ 1184165 w 1664941"/>
              <a:gd name="connsiteY5" fmla="*/ 2377558 h 2377558"/>
              <a:gd name="connsiteX6" fmla="*/ 1080107 w 1664941"/>
              <a:gd name="connsiteY6" fmla="*/ 2286325 h 2377558"/>
              <a:gd name="connsiteX7" fmla="*/ 309815 w 1664941"/>
              <a:gd name="connsiteY7" fmla="*/ 1903673 h 2377558"/>
              <a:gd name="connsiteX8" fmla="*/ 0 w 1664941"/>
              <a:gd name="connsiteY8" fmla="*/ 1242678 h 2377558"/>
              <a:gd name="connsiteX9" fmla="*/ 0 w 1664941"/>
              <a:gd name="connsiteY9" fmla="*/ 1074083 h 2377558"/>
              <a:gd name="connsiteX10" fmla="*/ 0 w 1664941"/>
              <a:gd name="connsiteY10" fmla="*/ 852968 h 2377558"/>
              <a:gd name="connsiteX11" fmla="*/ 0 w 1664941"/>
              <a:gd name="connsiteY11" fmla="*/ 692390 h 2377558"/>
              <a:gd name="connsiteX12" fmla="*/ 0 w 1664941"/>
              <a:gd name="connsiteY12" fmla="*/ 403788 h 2377558"/>
              <a:gd name="connsiteX13" fmla="*/ 0 w 1664941"/>
              <a:gd name="connsiteY13" fmla="*/ 302680 h 2377558"/>
              <a:gd name="connsiteX14" fmla="*/ 18456 w 1664941"/>
              <a:gd name="connsiteY14" fmla="*/ 76379 h 2377558"/>
              <a:gd name="connsiteX15" fmla="*/ 129012 w 1664941"/>
              <a:gd name="connsiteY15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129012 w 1664941"/>
              <a:gd name="connsiteY14" fmla="*/ 91440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403788 h 2377558"/>
              <a:gd name="connsiteX12" fmla="*/ 0 w 1664941"/>
              <a:gd name="connsiteY12" fmla="*/ 302680 h 2377558"/>
              <a:gd name="connsiteX13" fmla="*/ 18456 w 1664941"/>
              <a:gd name="connsiteY13" fmla="*/ 76379 h 2377558"/>
              <a:gd name="connsiteX14" fmla="*/ 33263 w 1664941"/>
              <a:gd name="connsiteY14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692390 h 2377558"/>
              <a:gd name="connsiteX11" fmla="*/ 0 w 1664941"/>
              <a:gd name="connsiteY11" fmla="*/ 302680 h 2377558"/>
              <a:gd name="connsiteX12" fmla="*/ 18456 w 1664941"/>
              <a:gd name="connsiteY12" fmla="*/ 76379 h 2377558"/>
              <a:gd name="connsiteX13" fmla="*/ 33263 w 1664941"/>
              <a:gd name="connsiteY13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852968 h 2377558"/>
              <a:gd name="connsiteX10" fmla="*/ 0 w 1664941"/>
              <a:gd name="connsiteY10" fmla="*/ 302680 h 2377558"/>
              <a:gd name="connsiteX11" fmla="*/ 18456 w 1664941"/>
              <a:gd name="connsiteY11" fmla="*/ 76379 h 2377558"/>
              <a:gd name="connsiteX12" fmla="*/ 33263 w 1664941"/>
              <a:gd name="connsiteY12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1074083 h 2377558"/>
              <a:gd name="connsiteX9" fmla="*/ 0 w 1664941"/>
              <a:gd name="connsiteY9" fmla="*/ 302680 h 2377558"/>
              <a:gd name="connsiteX10" fmla="*/ 18456 w 1664941"/>
              <a:gd name="connsiteY10" fmla="*/ 76379 h 2377558"/>
              <a:gd name="connsiteX11" fmla="*/ 33263 w 1664941"/>
              <a:gd name="connsiteY11" fmla="*/ 10053 h 2377558"/>
              <a:gd name="connsiteX0" fmla="*/ 1664941 w 1664941"/>
              <a:gd name="connsiteY0" fmla="*/ 0 h 2377558"/>
              <a:gd name="connsiteX1" fmla="*/ 1664941 w 1664941"/>
              <a:gd name="connsiteY1" fmla="*/ 2079550 h 2377558"/>
              <a:gd name="connsiteX2" fmla="*/ 1590818 w 1664941"/>
              <a:gd name="connsiteY2" fmla="*/ 2111466 h 2377558"/>
              <a:gd name="connsiteX3" fmla="*/ 1292111 w 1664941"/>
              <a:gd name="connsiteY3" fmla="*/ 2286325 h 2377558"/>
              <a:gd name="connsiteX4" fmla="*/ 1184165 w 1664941"/>
              <a:gd name="connsiteY4" fmla="*/ 2377558 h 2377558"/>
              <a:gd name="connsiteX5" fmla="*/ 1080107 w 1664941"/>
              <a:gd name="connsiteY5" fmla="*/ 2286325 h 2377558"/>
              <a:gd name="connsiteX6" fmla="*/ 309815 w 1664941"/>
              <a:gd name="connsiteY6" fmla="*/ 1903673 h 2377558"/>
              <a:gd name="connsiteX7" fmla="*/ 0 w 1664941"/>
              <a:gd name="connsiteY7" fmla="*/ 1242678 h 2377558"/>
              <a:gd name="connsiteX8" fmla="*/ 0 w 1664941"/>
              <a:gd name="connsiteY8" fmla="*/ 302680 h 2377558"/>
              <a:gd name="connsiteX9" fmla="*/ 18456 w 1664941"/>
              <a:gd name="connsiteY9" fmla="*/ 76379 h 2377558"/>
              <a:gd name="connsiteX10" fmla="*/ 33263 w 1664941"/>
              <a:gd name="connsiteY10" fmla="*/ 10053 h 2377558"/>
              <a:gd name="connsiteX0" fmla="*/ 1664941 w 1664941"/>
              <a:gd name="connsiteY0" fmla="*/ 2069497 h 2367505"/>
              <a:gd name="connsiteX1" fmla="*/ 1590818 w 1664941"/>
              <a:gd name="connsiteY1" fmla="*/ 2101413 h 2367505"/>
              <a:gd name="connsiteX2" fmla="*/ 1292111 w 1664941"/>
              <a:gd name="connsiteY2" fmla="*/ 2276272 h 2367505"/>
              <a:gd name="connsiteX3" fmla="*/ 1184165 w 1664941"/>
              <a:gd name="connsiteY3" fmla="*/ 2367505 h 2367505"/>
              <a:gd name="connsiteX4" fmla="*/ 1080107 w 1664941"/>
              <a:gd name="connsiteY4" fmla="*/ 2276272 h 2367505"/>
              <a:gd name="connsiteX5" fmla="*/ 309815 w 1664941"/>
              <a:gd name="connsiteY5" fmla="*/ 1893620 h 2367505"/>
              <a:gd name="connsiteX6" fmla="*/ 0 w 1664941"/>
              <a:gd name="connsiteY6" fmla="*/ 1232625 h 2367505"/>
              <a:gd name="connsiteX7" fmla="*/ 0 w 1664941"/>
              <a:gd name="connsiteY7" fmla="*/ 292627 h 2367505"/>
              <a:gd name="connsiteX8" fmla="*/ 18456 w 1664941"/>
              <a:gd name="connsiteY8" fmla="*/ 66326 h 2367505"/>
              <a:gd name="connsiteX9" fmla="*/ 33263 w 1664941"/>
              <a:gd name="connsiteY9" fmla="*/ 0 h 236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4941" h="2367505">
                <a:moveTo>
                  <a:pt x="1664941" y="2069497"/>
                </a:moveTo>
                <a:lnTo>
                  <a:pt x="1590818" y="2101413"/>
                </a:lnTo>
                <a:cubicBezTo>
                  <a:pt x="1490231" y="2147043"/>
                  <a:pt x="1388869" y="2201499"/>
                  <a:pt x="1292111" y="2276272"/>
                </a:cubicBezTo>
                <a:lnTo>
                  <a:pt x="1184165" y="2367505"/>
                </a:lnTo>
                <a:lnTo>
                  <a:pt x="1080107" y="2276272"/>
                </a:lnTo>
                <a:cubicBezTo>
                  <a:pt x="822085" y="2076879"/>
                  <a:pt x="531327" y="2021956"/>
                  <a:pt x="309815" y="1893620"/>
                </a:cubicBezTo>
                <a:cubicBezTo>
                  <a:pt x="96816" y="1744683"/>
                  <a:pt x="0" y="1573876"/>
                  <a:pt x="0" y="1232625"/>
                </a:cubicBezTo>
                <a:lnTo>
                  <a:pt x="0" y="292627"/>
                </a:lnTo>
                <a:cubicBezTo>
                  <a:pt x="0" y="207315"/>
                  <a:pt x="6051" y="132655"/>
                  <a:pt x="18456" y="66326"/>
                </a:cubicBezTo>
                <a:cubicBezTo>
                  <a:pt x="24828" y="40866"/>
                  <a:pt x="33263" y="0"/>
                  <a:pt x="33263" y="0"/>
                </a:cubicBez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9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D8B30-994D-4823-12AB-52468075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7" y="157018"/>
            <a:ext cx="9076329" cy="1064277"/>
          </a:xfrm>
        </p:spPr>
        <p:txBody>
          <a:bodyPr/>
          <a:lstStyle/>
          <a:p>
            <a:r>
              <a:rPr lang="en-US" dirty="0"/>
              <a:t>Grade Electives at ERHS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AF6A6F-0CC0-DA9E-205C-F67CCACC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18437"/>
            <a:ext cx="9982200" cy="4853763"/>
          </a:xfrm>
        </p:spPr>
        <p:txBody>
          <a:bodyPr>
            <a:normAutofit fontScale="70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Business: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Foreign Language: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 Applications (9-12) 			Spanish III - A/B  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*Advanced Comp App 10-12(taken Comp Apps)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Business Communications(10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Fine Arts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 to Business/Marketing (9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</a:t>
            </a:r>
            <a:r>
              <a:rPr lang="en-US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Art I (9-12)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Management I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		</a:t>
            </a:r>
            <a:r>
              <a:rPr lang="en-US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Art II  (10-12)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(A/B in Art 1)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Management II (10-12)			Art III (11-12)*Art 1 and 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Business Practicum (11-12)*Must be 3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class 		Fiber/Textiles II(10-12)(A/B Art 1)                                                                					Fiber/Text 3(11-12) Art 1 &amp; Text II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AP Studio Art *1,2,3 or permission    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Family and Consumer Science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Band-Marching &amp;Concert (2 class)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 as a Profession I (9-12)			Theatre Arts I (9-12)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 as a Profession II (9-12)		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Theatre Arts II (10-12)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 as a Profession Practicum (10-12) 		Chorus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              	 </a:t>
            </a: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endParaRPr lang="en-US" sz="20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Science (9-10)				TN History (11-12)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Anatomy (10-12)				Ancient History (9-12)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10-12) *Fall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World Geography (10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-12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Medical Therapeutics (10-12) 		              	Gen Lit WWII (9-12)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Clinical Internship*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Therap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(11-12)		Sociology (10-12)		     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*Offered Spring 25 for Diagnostic students only		African American History (10-12)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69294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2560</Words>
  <Application>Microsoft Macintosh PowerPoint</Application>
  <PresentationFormat>Widescreen</PresentationFormat>
  <Paragraphs>212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Goudy Old Style</vt:lpstr>
      <vt:lpstr>Times New Roman</vt:lpstr>
      <vt:lpstr>Wingdings 3</vt:lpstr>
      <vt:lpstr>MarrakeshVTI</vt:lpstr>
      <vt:lpstr>High School Scheduling Session     For Sophomores</vt:lpstr>
      <vt:lpstr>Purpose of this meeting</vt:lpstr>
      <vt:lpstr>High School Credit Requirements</vt:lpstr>
      <vt:lpstr>GPA, Ranking, Advances Classes, etc…</vt:lpstr>
      <vt:lpstr>What happens if you fail a class?</vt:lpstr>
      <vt:lpstr>Honors &amp; Distinction at Graduation</vt:lpstr>
      <vt:lpstr>Sophomore Scheduling Sheet</vt:lpstr>
      <vt:lpstr>Program of Study Options</vt:lpstr>
      <vt:lpstr>Grade Electives at ERHS</vt:lpstr>
      <vt:lpstr>Electives at ERHS</vt:lpstr>
      <vt:lpstr>Electives at ERHS</vt:lpstr>
      <vt:lpstr>How Can I Get More Involved in School?</vt:lpstr>
      <vt:lpstr>What’s Next . . .</vt:lpstr>
      <vt:lpstr>Finding Success Your Sophomore Year</vt:lpstr>
      <vt:lpstr>School Counseling</vt:lpstr>
      <vt:lpstr>What’s Next . . .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Jesse Castillo</dc:creator>
  <cp:lastModifiedBy>Jesse Castillo</cp:lastModifiedBy>
  <cp:revision>9</cp:revision>
  <dcterms:created xsi:type="dcterms:W3CDTF">2024-11-21T19:24:35Z</dcterms:created>
  <dcterms:modified xsi:type="dcterms:W3CDTF">2024-11-21T21:31:51Z</dcterms:modified>
</cp:coreProperties>
</file>